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heme/theme7.xml" ContentType="application/vnd.openxmlformats-officedocument.theme+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notesSlides/notesSlide1.xml" ContentType="application/vnd.openxmlformats-officedocument.presentationml.notesSlide+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notesSlides/notesSlide2.xml" ContentType="application/vnd.openxmlformats-officedocument.presentationml.notesSlide+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notesSlides/notesSlide3.xml" ContentType="application/vnd.openxmlformats-officedocument.presentationml.notesSlide+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notesSlides/notesSlide5.xml" ContentType="application/vnd.openxmlformats-officedocument.presentationml.notesSlide+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notesSlides/notesSlide6.xml" ContentType="application/vnd.openxmlformats-officedocument.presentationml.notesSlide+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 id="2147483698" r:id="rId4"/>
    <p:sldMasterId id="2147483717" r:id="rId5"/>
    <p:sldMasterId id="2147483736" r:id="rId6"/>
  </p:sldMasterIdLst>
  <p:notesMasterIdLst>
    <p:notesMasterId r:id="rId27"/>
  </p:notesMasterIdLst>
  <p:sldIdLst>
    <p:sldId id="259" r:id="rId7"/>
    <p:sldId id="265" r:id="rId8"/>
    <p:sldId id="269" r:id="rId9"/>
    <p:sldId id="270" r:id="rId10"/>
    <p:sldId id="272" r:id="rId11"/>
    <p:sldId id="273" r:id="rId12"/>
    <p:sldId id="275" r:id="rId13"/>
    <p:sldId id="277" r:id="rId14"/>
    <p:sldId id="278" r:id="rId15"/>
    <p:sldId id="283" r:id="rId16"/>
    <p:sldId id="284" r:id="rId17"/>
    <p:sldId id="285" r:id="rId18"/>
    <p:sldId id="287" r:id="rId19"/>
    <p:sldId id="291" r:id="rId20"/>
    <p:sldId id="292" r:id="rId21"/>
    <p:sldId id="293" r:id="rId22"/>
    <p:sldId id="294" r:id="rId23"/>
    <p:sldId id="295" r:id="rId24"/>
    <p:sldId id="296" r:id="rId25"/>
    <p:sldId id="297"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作者" initials="A" lastIdx="0" clrIdx="1"/>
  <p:cmAuthor id="3" name="胡楷轩" initials="胡"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91" d="100"/>
          <a:sy n="91" d="100"/>
        </p:scale>
        <p:origin x="56" y="564"/>
      </p:cViewPr>
      <p:guideLst>
        <p:guide orient="horz" pos="2160"/>
        <p:guide pos="380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3A83A6-CA27-4A27-BD9A-C105289B600A}"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1E8E6-12E8-4BB6-A28D-ECD042868409}"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776.xml"/><Relationship Id="rId13" Type="http://schemas.openxmlformats.org/officeDocument/2006/relationships/slideMaster" Target="../slideMasters/slideMaster6.xml"/><Relationship Id="rId3" Type="http://schemas.openxmlformats.org/officeDocument/2006/relationships/tags" Target="../tags/tag771.xml"/><Relationship Id="rId7" Type="http://schemas.openxmlformats.org/officeDocument/2006/relationships/tags" Target="../tags/tag775.xml"/><Relationship Id="rId12" Type="http://schemas.openxmlformats.org/officeDocument/2006/relationships/tags" Target="../tags/tag780.xml"/><Relationship Id="rId2" Type="http://schemas.openxmlformats.org/officeDocument/2006/relationships/tags" Target="../tags/tag770.xml"/><Relationship Id="rId16" Type="http://schemas.openxmlformats.org/officeDocument/2006/relationships/image" Target="../media/image26.png"/><Relationship Id="rId1" Type="http://schemas.openxmlformats.org/officeDocument/2006/relationships/tags" Target="../tags/tag769.xml"/><Relationship Id="rId6" Type="http://schemas.openxmlformats.org/officeDocument/2006/relationships/tags" Target="../tags/tag774.xml"/><Relationship Id="rId11" Type="http://schemas.openxmlformats.org/officeDocument/2006/relationships/tags" Target="../tags/tag779.xml"/><Relationship Id="rId5" Type="http://schemas.openxmlformats.org/officeDocument/2006/relationships/tags" Target="../tags/tag773.xml"/><Relationship Id="rId15" Type="http://schemas.openxmlformats.org/officeDocument/2006/relationships/image" Target="../media/image28.png"/><Relationship Id="rId10" Type="http://schemas.openxmlformats.org/officeDocument/2006/relationships/tags" Target="../tags/tag778.xml"/><Relationship Id="rId4" Type="http://schemas.openxmlformats.org/officeDocument/2006/relationships/tags" Target="../tags/tag772.xml"/><Relationship Id="rId9" Type="http://schemas.openxmlformats.org/officeDocument/2006/relationships/tags" Target="../tags/tag777.xml"/><Relationship Id="rId14" Type="http://schemas.openxmlformats.org/officeDocument/2006/relationships/image" Target="../media/image27.png"/></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88.xml"/><Relationship Id="rId3" Type="http://schemas.openxmlformats.org/officeDocument/2006/relationships/tags" Target="../tags/tag783.xml"/><Relationship Id="rId7" Type="http://schemas.openxmlformats.org/officeDocument/2006/relationships/tags" Target="../tags/tag787.xml"/><Relationship Id="rId2" Type="http://schemas.openxmlformats.org/officeDocument/2006/relationships/tags" Target="../tags/tag782.xml"/><Relationship Id="rId1" Type="http://schemas.openxmlformats.org/officeDocument/2006/relationships/tags" Target="../tags/tag781.xml"/><Relationship Id="rId6" Type="http://schemas.openxmlformats.org/officeDocument/2006/relationships/tags" Target="../tags/tag786.xml"/><Relationship Id="rId11" Type="http://schemas.openxmlformats.org/officeDocument/2006/relationships/image" Target="../media/image33.png"/><Relationship Id="rId5" Type="http://schemas.openxmlformats.org/officeDocument/2006/relationships/tags" Target="../tags/tag785.xml"/><Relationship Id="rId10" Type="http://schemas.openxmlformats.org/officeDocument/2006/relationships/image" Target="../media/image32.png"/><Relationship Id="rId4" Type="http://schemas.openxmlformats.org/officeDocument/2006/relationships/tags" Target="../tags/tag784.xml"/><Relationship Id="rId9"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1.jpeg"/><Relationship Id="rId5" Type="http://schemas.openxmlformats.org/officeDocument/2006/relationships/tags" Target="../tags/tag74.xml"/><Relationship Id="rId10" Type="http://schemas.openxmlformats.org/officeDocument/2006/relationships/slideMaster" Target="../slideMasters/slideMaster2.xml"/><Relationship Id="rId4" Type="http://schemas.openxmlformats.org/officeDocument/2006/relationships/tags" Target="../tags/tag73.xml"/><Relationship Id="rId9" Type="http://schemas.openxmlformats.org/officeDocument/2006/relationships/tags" Target="../tags/tag7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2.jpe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Master" Target="../slideMasters/slideMaster2.xml"/><Relationship Id="rId5" Type="http://schemas.openxmlformats.org/officeDocument/2006/relationships/tags" Target="../tags/tag83.xml"/><Relationship Id="rId4"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86.xml"/><Relationship Id="rId7"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92.xml"/><Relationship Id="rId7" Type="http://schemas.openxmlformats.org/officeDocument/2006/relationships/slideMaster" Target="../slideMasters/slideMaster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10" Type="http://schemas.openxmlformats.org/officeDocument/2006/relationships/image" Target="../media/image2.jpeg"/><Relationship Id="rId4" Type="http://schemas.openxmlformats.org/officeDocument/2006/relationships/tags" Target="../tags/tag9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jpe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Master" Target="../slideMasters/slideMaster2.xml"/><Relationship Id="rId5" Type="http://schemas.openxmlformats.org/officeDocument/2006/relationships/tags" Target="../tags/tag108.xml"/><Relationship Id="rId4" Type="http://schemas.openxmlformats.org/officeDocument/2006/relationships/tags" Target="../tags/tag10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2.jpeg"/><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2.jpe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Master" Target="../slideMasters/slideMaster2.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2.jpeg"/><Relationship Id="rId5" Type="http://schemas.openxmlformats.org/officeDocument/2006/relationships/slideMaster" Target="../slideMasters/slideMaster2.xml"/><Relationship Id="rId4"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image" Target="../media/image1.jpe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slideMaster" Target="../slideMasters/slideMaster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2.jpeg"/><Relationship Id="rId5" Type="http://schemas.openxmlformats.org/officeDocument/2006/relationships/slideMaster" Target="../slideMasters/slideMaster2.xml"/><Relationship Id="rId4" Type="http://schemas.openxmlformats.org/officeDocument/2006/relationships/tags" Target="../tags/tag145.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48.xml"/><Relationship Id="rId7" Type="http://schemas.openxmlformats.org/officeDocument/2006/relationships/slideMaster" Target="../slideMasters/slideMaster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9" Type="http://schemas.openxmlformats.org/officeDocument/2006/relationships/image" Target="../media/image2.jpeg"/></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9" Type="http://schemas.openxmlformats.org/officeDocument/2006/relationships/image" Target="../media/image2.jpeg"/></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9" Type="http://schemas.openxmlformats.org/officeDocument/2006/relationships/image" Target="../media/image2.jpeg"/></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80.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image" Target="../media/image2.jpeg"/><Relationship Id="rId5" Type="http://schemas.openxmlformats.org/officeDocument/2006/relationships/tags" Target="../tags/tag177.xml"/><Relationship Id="rId10" Type="http://schemas.openxmlformats.org/officeDocument/2006/relationships/slideMaster" Target="../slideMasters/slideMaster2.xml"/><Relationship Id="rId4" Type="http://schemas.openxmlformats.org/officeDocument/2006/relationships/tags" Target="../tags/tag176.xml"/><Relationship Id="rId9" Type="http://schemas.openxmlformats.org/officeDocument/2006/relationships/tags" Target="../tags/tag18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84.xml"/><Relationship Id="rId7" Type="http://schemas.openxmlformats.org/officeDocument/2006/relationships/slideMaster" Target="../slideMasters/slideMaster2.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197.xml"/><Relationship Id="rId9"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image" Target="../media/image5.png"/><Relationship Id="rId5" Type="http://schemas.openxmlformats.org/officeDocument/2006/relationships/tags" Target="../tags/tag205.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04.xml"/><Relationship Id="rId9"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image" Target="file:///C:\Users\1V994W2\PycharmProjects\PPT_Background_Generation/pic_temp/pic_half_down.png" TargetMode="Externa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image" Target="../media/image7.png"/><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image" Target="file:///C:\Users\1V994W2\PycharmProjects\PPT_Background_Generation/pic_temp/pic_half_top.png" TargetMode="External"/><Relationship Id="rId5" Type="http://schemas.openxmlformats.org/officeDocument/2006/relationships/tags" Target="../tags/tag212.xml"/><Relationship Id="rId10" Type="http://schemas.openxmlformats.org/officeDocument/2006/relationships/image" Target="../media/image6.png"/><Relationship Id="rId4" Type="http://schemas.openxmlformats.org/officeDocument/2006/relationships/tags" Target="../tags/tag211.xml"/><Relationship Id="rId9"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image" Target="../media/image5.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20.xml"/><Relationship Id="rId10" Type="http://schemas.openxmlformats.org/officeDocument/2006/relationships/image" Target="../media/image4.png"/><Relationship Id="rId4" Type="http://schemas.openxmlformats.org/officeDocument/2006/relationships/tags" Target="../tags/tag219.xml"/><Relationship Id="rId9"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image" Target="../media/image4.png"/><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slideMaster" Target="../slideMasters/slideMaster3.xml"/><Relationship Id="rId5" Type="http://schemas.openxmlformats.org/officeDocument/2006/relationships/tags" Target="../tags/tag228.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image" Target="../media/image5.png"/><Relationship Id="rId5" Type="http://schemas.openxmlformats.org/officeDocument/2006/relationships/tags" Target="../tags/tag238.xml"/><Relationship Id="rId10" Type="http://schemas.openxmlformats.org/officeDocument/2006/relationships/image" Target="file:///C:\Users\1V994W2\Documents\Tencent%20Files\574576071\FileRecv\&#25340;&#35013;&#32032;&#26448;\forleft\\31\subject_holdleft_34,116,184_0_staid_full_0.png" TargetMode="External"/><Relationship Id="rId4" Type="http://schemas.openxmlformats.org/officeDocument/2006/relationships/tags" Target="../tags/tag237.xml"/><Relationship Id="rId9"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51.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46.xml"/><Relationship Id="rId7" Type="http://schemas.openxmlformats.org/officeDocument/2006/relationships/tags" Target="../tags/tag250.xml"/><Relationship Id="rId12" Type="http://schemas.openxmlformats.org/officeDocument/2006/relationships/image" Target="../media/image5.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48.xml"/><Relationship Id="rId10" Type="http://schemas.openxmlformats.org/officeDocument/2006/relationships/image" Target="../media/image4.png"/><Relationship Id="rId4" Type="http://schemas.openxmlformats.org/officeDocument/2006/relationships/tags" Target="../tags/tag247.xml"/><Relationship Id="rId9"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image" Target="../media/image5.png"/><Relationship Id="rId5" Type="http://schemas.openxmlformats.org/officeDocument/2006/relationships/tags" Target="../tags/tag256.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55.xml"/><Relationship Id="rId9"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1.xml"/><Relationship Id="rId7" Type="http://schemas.openxmlformats.org/officeDocument/2006/relationships/slideMaster" Target="../slideMasters/slideMaster3.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263.xml"/><Relationship Id="rId10" Type="http://schemas.openxmlformats.org/officeDocument/2006/relationships/image" Target="../media/image5.png"/><Relationship Id="rId4" Type="http://schemas.openxmlformats.org/officeDocument/2006/relationships/tags" Target="../tags/tag262.xml"/><Relationship Id="rId9" Type="http://schemas.openxmlformats.org/officeDocument/2006/relationships/image" Target="file:///C:\Users\1V994W2\PycharmProjects\PPT_Background_Generation/pic_temp/0_pic_quater_left_up.pn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4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67.xml"/><Relationship Id="rId7" Type="http://schemas.openxmlformats.org/officeDocument/2006/relationships/tags" Target="../tags/tag271.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5" Type="http://schemas.openxmlformats.org/officeDocument/2006/relationships/tags" Target="../tags/tag269.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268.xml"/><Relationship Id="rId9"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4.xml"/><Relationship Id="rId7" Type="http://schemas.openxmlformats.org/officeDocument/2006/relationships/slideMaster" Target="../slideMasters/slideMaster3.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276.xml"/><Relationship Id="rId10" Type="http://schemas.openxmlformats.org/officeDocument/2006/relationships/image" Target="../media/image5.png"/><Relationship Id="rId4" Type="http://schemas.openxmlformats.org/officeDocument/2006/relationships/tags" Target="../tags/tag275.xml"/><Relationship Id="rId9" Type="http://schemas.openxmlformats.org/officeDocument/2006/relationships/image" Target="file:///C:\Users\1V994W2\PycharmProjects\PPT_Background_Generation/pic_temp/0_pic_quater_left_up.png" TargetMode="Externa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image" Target="../media/image5.png"/><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82.xml"/><Relationship Id="rId10" Type="http://schemas.openxmlformats.org/officeDocument/2006/relationships/image" Target="../media/image4.png"/><Relationship Id="rId4" Type="http://schemas.openxmlformats.org/officeDocument/2006/relationships/tags" Target="../tags/tag281.xml"/><Relationship Id="rId9"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93.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90.xml"/><Relationship Id="rId10" Type="http://schemas.openxmlformats.org/officeDocument/2006/relationships/image" Target="../media/image4.png"/><Relationship Id="rId4" Type="http://schemas.openxmlformats.org/officeDocument/2006/relationships/tags" Target="../tags/tag289.xml"/><Relationship Id="rId9"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image" Target="../media/image5.png"/><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image" Target="../media/image4.png"/><Relationship Id="rId5" Type="http://schemas.openxmlformats.org/officeDocument/2006/relationships/tags" Target="../tags/tag298.xml"/><Relationship Id="rId10" Type="http://schemas.openxmlformats.org/officeDocument/2006/relationships/slideMaster" Target="../slideMasters/slideMaster3.xml"/><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image" Target="file:///C:\Users\1V994W2\PycharmProjects\PPT_Background_Generation/pic_temp/1_pic_quater_right_up.png" TargetMode="Externa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image" Target="../media/image5.png"/><Relationship Id="rId3" Type="http://schemas.openxmlformats.org/officeDocument/2006/relationships/tags" Target="../tags/tag305.xml"/><Relationship Id="rId7" Type="http://schemas.openxmlformats.org/officeDocument/2006/relationships/tags" Target="../tags/tag309.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image" Target="../media/image4.png"/><Relationship Id="rId5" Type="http://schemas.openxmlformats.org/officeDocument/2006/relationships/tags" Target="../tags/tag307.xml"/><Relationship Id="rId10" Type="http://schemas.openxmlformats.org/officeDocument/2006/relationships/slideMaster" Target="../slideMasters/slideMaster3.xml"/><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image" Target="file:///C:\Users\1V994W2\PycharmProjects\PPT_Background_Generation/pic_temp/1_pic_quater_right_up.png" TargetMode="Externa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319.xml"/><Relationship Id="rId13" Type="http://schemas.openxmlformats.org/officeDocument/2006/relationships/image" Target="../media/image4.png"/><Relationship Id="rId3" Type="http://schemas.openxmlformats.org/officeDocument/2006/relationships/tags" Target="../tags/tag314.xml"/><Relationship Id="rId7" Type="http://schemas.openxmlformats.org/officeDocument/2006/relationships/tags" Target="../tags/tag318.xml"/><Relationship Id="rId12" Type="http://schemas.openxmlformats.org/officeDocument/2006/relationships/slideMaster" Target="../slideMasters/slideMaster3.xml"/><Relationship Id="rId2" Type="http://schemas.openxmlformats.org/officeDocument/2006/relationships/tags" Target="../tags/tag313.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12.xml"/><Relationship Id="rId6" Type="http://schemas.openxmlformats.org/officeDocument/2006/relationships/tags" Target="../tags/tag317.xml"/><Relationship Id="rId11" Type="http://schemas.openxmlformats.org/officeDocument/2006/relationships/tags" Target="../tags/tag322.xml"/><Relationship Id="rId5" Type="http://schemas.openxmlformats.org/officeDocument/2006/relationships/tags" Target="../tags/tag316.xml"/><Relationship Id="rId15" Type="http://schemas.openxmlformats.org/officeDocument/2006/relationships/image" Target="../media/image5.png"/><Relationship Id="rId10" Type="http://schemas.openxmlformats.org/officeDocument/2006/relationships/tags" Target="../tags/tag321.xml"/><Relationship Id="rId4" Type="http://schemas.openxmlformats.org/officeDocument/2006/relationships/tags" Target="../tags/tag315.xml"/><Relationship Id="rId9" Type="http://schemas.openxmlformats.org/officeDocument/2006/relationships/tags" Target="../tags/tag320.xml"/><Relationship Id="rId14" Type="http://schemas.openxmlformats.org/officeDocument/2006/relationships/image" Target="file:///C:\Users\1V994W2\PycharmProjects\PPT_Background_Generation/pic_temp/0_pic_quater_left_up.png" TargetMode="Externa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330.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25.xml"/><Relationship Id="rId7" Type="http://schemas.openxmlformats.org/officeDocument/2006/relationships/tags" Target="../tags/tag329.xml"/><Relationship Id="rId12" Type="http://schemas.openxmlformats.org/officeDocument/2006/relationships/image" Target="../media/image9.png"/><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27.xml"/><Relationship Id="rId10" Type="http://schemas.openxmlformats.org/officeDocument/2006/relationships/image" Target="../media/image4.png"/><Relationship Id="rId4" Type="http://schemas.openxmlformats.org/officeDocument/2006/relationships/tags" Target="../tags/tag326.xml"/><Relationship Id="rId9"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image" Target="file:///C:\Users\1V994W2\PycharmProjects\PPT_Background_Generation/pic_temp/pic_half_right.png" TargetMode="Externa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image" Target="../media/image11.png"/><Relationship Id="rId5" Type="http://schemas.openxmlformats.org/officeDocument/2006/relationships/tags" Target="../tags/tag341.xml"/><Relationship Id="rId10" Type="http://schemas.openxmlformats.org/officeDocument/2006/relationships/image" Target="file:///C:\Users\1V994W2\PycharmProjects\PPT_Background_Generation/pic_temp/pic_half_left.png" TargetMode="External"/><Relationship Id="rId4" Type="http://schemas.openxmlformats.org/officeDocument/2006/relationships/tags" Target="../tags/tag340.xml"/><Relationship Id="rId9"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11" Type="http://schemas.openxmlformats.org/officeDocument/2006/relationships/image" Target="../media/image13.png"/><Relationship Id="rId5" Type="http://schemas.openxmlformats.org/officeDocument/2006/relationships/tags" Target="../tags/tag348.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347.xml"/><Relationship Id="rId9"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top.png" TargetMode="External"/><Relationship Id="rId3" Type="http://schemas.openxmlformats.org/officeDocument/2006/relationships/tags" Target="../tags/tag353.xml"/><Relationship Id="rId7" Type="http://schemas.openxmlformats.org/officeDocument/2006/relationships/image" Target="../media/image14.png"/><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slideMaster" Target="../slideMasters/slideMaster4.xml"/><Relationship Id="rId5" Type="http://schemas.openxmlformats.org/officeDocument/2006/relationships/tags" Target="../tags/tag355.xml"/><Relationship Id="rId4" Type="http://schemas.openxmlformats.org/officeDocument/2006/relationships/tags" Target="../tags/tag354.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58.xml"/><Relationship Id="rId7" Type="http://schemas.openxmlformats.org/officeDocument/2006/relationships/tags" Target="../tags/tag362.xml"/><Relationship Id="rId12" Type="http://schemas.openxmlformats.org/officeDocument/2006/relationships/image" Target="../media/image13.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360.xml"/><Relationship Id="rId10" Type="http://schemas.openxmlformats.org/officeDocument/2006/relationships/image" Target="../media/image12.png"/><Relationship Id="rId4" Type="http://schemas.openxmlformats.org/officeDocument/2006/relationships/tags" Target="../tags/tag359.xml"/><Relationship Id="rId9"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371.xml"/><Relationship Id="rId13"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366.xml"/><Relationship Id="rId7" Type="http://schemas.openxmlformats.org/officeDocument/2006/relationships/tags" Target="../tags/tag370.xml"/><Relationship Id="rId12" Type="http://schemas.openxmlformats.org/officeDocument/2006/relationships/image" Target="../media/image12.png"/><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slideMaster" Target="../slideMasters/slideMaster4.xml"/><Relationship Id="rId5" Type="http://schemas.openxmlformats.org/officeDocument/2006/relationships/tags" Target="../tags/tag368.xml"/><Relationship Id="rId15" Type="http://schemas.openxmlformats.org/officeDocument/2006/relationships/image" Target="file:///C:\Users\1V994W2\PycharmProjects\PPT_Background_Generation/pic_temp/1_pic_quater_left_down.png" TargetMode="External"/><Relationship Id="rId10" Type="http://schemas.openxmlformats.org/officeDocument/2006/relationships/tags" Target="../tags/tag373.xml"/><Relationship Id="rId4" Type="http://schemas.openxmlformats.org/officeDocument/2006/relationships/tags" Target="../tags/tag367.xml"/><Relationship Id="rId9" Type="http://schemas.openxmlformats.org/officeDocument/2006/relationships/tags" Target="../tags/tag372.xml"/><Relationship Id="rId14"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76.xml"/><Relationship Id="rId7" Type="http://schemas.openxmlformats.org/officeDocument/2006/relationships/slideMaster" Target="../slideMasters/slideMaster4.xml"/><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tags" Target="../tags/tag379.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378.xml"/><Relationship Id="rId10" Type="http://schemas.openxmlformats.org/officeDocument/2006/relationships/image" Target="../media/image13.png"/><Relationship Id="rId4" Type="http://schemas.openxmlformats.org/officeDocument/2006/relationships/tags" Target="../tags/tag377.xml"/><Relationship Id="rId9" Type="http://schemas.openxmlformats.org/officeDocument/2006/relationships/image" Target="file:///C:\Users\1V994W2\Documents\Tencent%20Files\574576071\FileRecv\&#25340;&#35013;&#32032;&#26448;\&#21830;&#21153;&#25968;&#25454;-10\\06\subject_holdright_103,242,239_0_staid_full_0.png"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 Id="rId4"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image" Target="../media/image13.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387.xml"/><Relationship Id="rId10" Type="http://schemas.openxmlformats.org/officeDocument/2006/relationships/image" Target="../media/image12.png"/><Relationship Id="rId4" Type="http://schemas.openxmlformats.org/officeDocument/2006/relationships/tags" Target="../tags/tag386.xml"/><Relationship Id="rId9"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93.xml"/><Relationship Id="rId7" Type="http://schemas.openxmlformats.org/officeDocument/2006/relationships/tags" Target="../tags/tag39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tags" Target="../tags/tag396.xml"/><Relationship Id="rId11" Type="http://schemas.openxmlformats.org/officeDocument/2006/relationships/image" Target="../media/image13.png"/><Relationship Id="rId5" Type="http://schemas.openxmlformats.org/officeDocument/2006/relationships/tags" Target="../tags/tag395.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394.xml"/><Relationship Id="rId9" Type="http://schemas.openxmlformats.org/officeDocument/2006/relationships/image" Target="../media/image12.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00.xml"/><Relationship Id="rId7" Type="http://schemas.openxmlformats.org/officeDocument/2006/relationships/slideMaster" Target="../slideMasters/slideMaster4.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tags" Target="../tags/tag403.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402.xml"/><Relationship Id="rId10" Type="http://schemas.openxmlformats.org/officeDocument/2006/relationships/image" Target="../media/image13.png"/><Relationship Id="rId4" Type="http://schemas.openxmlformats.org/officeDocument/2006/relationships/tags" Target="../tags/tag401.xml"/><Relationship Id="rId9" Type="http://schemas.openxmlformats.org/officeDocument/2006/relationships/image" Target="file:///C:\Users\1V994W2\PycharmProjects\PPT_Background_Generation/pic_temp/0_pic_quater_right_down.png" TargetMode="External"/></Relationships>
</file>

<file path=ppt/slideLayouts/_rels/slideLayout5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406.xml"/><Relationship Id="rId7" Type="http://schemas.openxmlformats.org/officeDocument/2006/relationships/tags" Target="../tags/tag410.xml"/><Relationship Id="rId12" Type="http://schemas.openxmlformats.org/officeDocument/2006/relationships/image" Target="file:///C:\Users\1V994W2\PycharmProjects\PPT_Background_Generation/pic_temp/pic_half_right.png" TargetMode="External"/><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tags" Target="../tags/tag409.xml"/><Relationship Id="rId11" Type="http://schemas.openxmlformats.org/officeDocument/2006/relationships/image" Target="../media/image11.png"/><Relationship Id="rId5" Type="http://schemas.openxmlformats.org/officeDocument/2006/relationships/tags" Target="../tags/tag408.xml"/><Relationship Id="rId10" Type="http://schemas.openxmlformats.org/officeDocument/2006/relationships/image" Target="file:///C:\Users\1V994W2\PycharmProjects\PPT_Background_Generation/pic_temp/pic_half_left.png" TargetMode="External"/><Relationship Id="rId4" Type="http://schemas.openxmlformats.org/officeDocument/2006/relationships/tags" Target="../tags/tag407.xml"/><Relationship Id="rId9"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13.xml"/><Relationship Id="rId7" Type="http://schemas.openxmlformats.org/officeDocument/2006/relationships/slideMaster" Target="../slideMasters/slideMaster4.xml"/><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tags" Target="../tags/tag416.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415.xml"/><Relationship Id="rId10" Type="http://schemas.openxmlformats.org/officeDocument/2006/relationships/image" Target="../media/image13.png"/><Relationship Id="rId4" Type="http://schemas.openxmlformats.org/officeDocument/2006/relationships/tags" Target="../tags/tag414.xml"/><Relationship Id="rId9" Type="http://schemas.openxmlformats.org/officeDocument/2006/relationships/image" Target="file:///C:\Users\1V994W2\PycharmProjects\PPT_Background_Generation/pic_temp/0_pic_quater_right_down.pn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424.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419.xml"/><Relationship Id="rId7" Type="http://schemas.openxmlformats.org/officeDocument/2006/relationships/tags" Target="../tags/tag423.xml"/><Relationship Id="rId12" Type="http://schemas.openxmlformats.org/officeDocument/2006/relationships/image" Target="../media/image13.png"/><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421.xml"/><Relationship Id="rId10" Type="http://schemas.openxmlformats.org/officeDocument/2006/relationships/image" Target="../media/image12.png"/><Relationship Id="rId4" Type="http://schemas.openxmlformats.org/officeDocument/2006/relationships/tags" Target="../tags/tag420.xml"/><Relationship Id="rId9"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432.xml"/><Relationship Id="rId3" Type="http://schemas.openxmlformats.org/officeDocument/2006/relationships/tags" Target="../tags/tag427.xml"/><Relationship Id="rId7" Type="http://schemas.openxmlformats.org/officeDocument/2006/relationships/tags" Target="../tags/tag431.xml"/><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tags" Target="../tags/tag430.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429.xml"/><Relationship Id="rId10" Type="http://schemas.openxmlformats.org/officeDocument/2006/relationships/image" Target="../media/image12.png"/><Relationship Id="rId4" Type="http://schemas.openxmlformats.org/officeDocument/2006/relationships/tags" Target="../tags/tag428.xml"/><Relationship Id="rId9"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440.xml"/><Relationship Id="rId13" Type="http://schemas.openxmlformats.org/officeDocument/2006/relationships/image" Target="../media/image13.png"/><Relationship Id="rId3" Type="http://schemas.openxmlformats.org/officeDocument/2006/relationships/tags" Target="../tags/tag435.xml"/><Relationship Id="rId7" Type="http://schemas.openxmlformats.org/officeDocument/2006/relationships/tags" Target="../tags/tag439.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11" Type="http://schemas.openxmlformats.org/officeDocument/2006/relationships/image" Target="../media/image12.png"/><Relationship Id="rId5" Type="http://schemas.openxmlformats.org/officeDocument/2006/relationships/tags" Target="../tags/tag437.xml"/><Relationship Id="rId10" Type="http://schemas.openxmlformats.org/officeDocument/2006/relationships/slideMaster" Target="../slideMasters/slideMaster4.xml"/><Relationship Id="rId4" Type="http://schemas.openxmlformats.org/officeDocument/2006/relationships/tags" Target="../tags/tag436.xml"/><Relationship Id="rId9" Type="http://schemas.openxmlformats.org/officeDocument/2006/relationships/tags" Target="../tags/tag441.xml"/><Relationship Id="rId14" Type="http://schemas.openxmlformats.org/officeDocument/2006/relationships/image" Target="file:///C:\Users\1V994W2\PycharmProjects\PPT_Background_Generation/pic_temp/1_pic_quater_left_down.png" TargetMode="Externa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449.xml"/><Relationship Id="rId13" Type="http://schemas.openxmlformats.org/officeDocument/2006/relationships/image" Target="../media/image13.png"/><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image" Target="../media/image12.png"/><Relationship Id="rId5" Type="http://schemas.openxmlformats.org/officeDocument/2006/relationships/tags" Target="../tags/tag446.xml"/><Relationship Id="rId10" Type="http://schemas.openxmlformats.org/officeDocument/2006/relationships/slideMaster" Target="../slideMasters/slideMaster4.xml"/><Relationship Id="rId4" Type="http://schemas.openxmlformats.org/officeDocument/2006/relationships/tags" Target="../tags/tag445.xml"/><Relationship Id="rId9" Type="http://schemas.openxmlformats.org/officeDocument/2006/relationships/tags" Target="../tags/tag450.xml"/><Relationship Id="rId14" Type="http://schemas.openxmlformats.org/officeDocument/2006/relationships/image" Target="file:///C:\Users\1V994W2\PycharmProjects\PPT_Background_Generation/pic_temp/1_pic_quater_left_down.png" TargetMode="Externa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458.xml"/><Relationship Id="rId13" Type="http://schemas.openxmlformats.org/officeDocument/2006/relationships/image" Target="../media/image12.png"/><Relationship Id="rId3" Type="http://schemas.openxmlformats.org/officeDocument/2006/relationships/tags" Target="../tags/tag453.xml"/><Relationship Id="rId7" Type="http://schemas.openxmlformats.org/officeDocument/2006/relationships/tags" Target="../tags/tag457.xml"/><Relationship Id="rId12" Type="http://schemas.openxmlformats.org/officeDocument/2006/relationships/slideMaster" Target="../slideMasters/slideMaster4.xml"/><Relationship Id="rId2" Type="http://schemas.openxmlformats.org/officeDocument/2006/relationships/tags" Target="../tags/tag452.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451.xml"/><Relationship Id="rId6" Type="http://schemas.openxmlformats.org/officeDocument/2006/relationships/tags" Target="../tags/tag456.xml"/><Relationship Id="rId11" Type="http://schemas.openxmlformats.org/officeDocument/2006/relationships/tags" Target="../tags/tag461.xml"/><Relationship Id="rId5" Type="http://schemas.openxmlformats.org/officeDocument/2006/relationships/tags" Target="../tags/tag455.xml"/><Relationship Id="rId15" Type="http://schemas.openxmlformats.org/officeDocument/2006/relationships/image" Target="../media/image13.png"/><Relationship Id="rId10" Type="http://schemas.openxmlformats.org/officeDocument/2006/relationships/tags" Target="../tags/tag460.xml"/><Relationship Id="rId4" Type="http://schemas.openxmlformats.org/officeDocument/2006/relationships/tags" Target="../tags/tag454.xml"/><Relationship Id="rId9" Type="http://schemas.openxmlformats.org/officeDocument/2006/relationships/tags" Target="../tags/tag459.xml"/><Relationship Id="rId14" Type="http://schemas.openxmlformats.org/officeDocument/2006/relationships/image" Target="file:///C:\Users\1V994W2\PycharmProjects\PPT_Background_Generation/pic_temp/0_pic_quater_right_down.png" TargetMode="External"/></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469.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464.xml"/><Relationship Id="rId7" Type="http://schemas.openxmlformats.org/officeDocument/2006/relationships/tags" Target="../tags/tag468.xml"/><Relationship Id="rId12" Type="http://schemas.openxmlformats.org/officeDocument/2006/relationships/image" Target="../media/image13.png"/><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tags" Target="../tags/tag467.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466.xml"/><Relationship Id="rId10" Type="http://schemas.openxmlformats.org/officeDocument/2006/relationships/image" Target="../media/image12.png"/><Relationship Id="rId4" Type="http://schemas.openxmlformats.org/officeDocument/2006/relationships/tags" Target="../tags/tag465.xml"/><Relationship Id="rId9"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8" Type="http://schemas.openxmlformats.org/officeDocument/2006/relationships/tags" Target="../tags/tag483.xml"/><Relationship Id="rId3" Type="http://schemas.openxmlformats.org/officeDocument/2006/relationships/tags" Target="../tags/tag478.xml"/><Relationship Id="rId7" Type="http://schemas.openxmlformats.org/officeDocument/2006/relationships/tags" Target="../tags/tag482.xml"/><Relationship Id="rId12" Type="http://schemas.openxmlformats.org/officeDocument/2006/relationships/image" Target="file:///C:\Users\1V994W2\PycharmProjects\PPT_Background_Generation/pic_temp/pic_sup.png" TargetMode="Externa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tags" Target="../tags/tag481.xml"/><Relationship Id="rId11" Type="http://schemas.openxmlformats.org/officeDocument/2006/relationships/image" Target="../media/image16.png"/><Relationship Id="rId5" Type="http://schemas.openxmlformats.org/officeDocument/2006/relationships/tags" Target="../tags/tag480.xml"/><Relationship Id="rId10" Type="http://schemas.openxmlformats.org/officeDocument/2006/relationships/slideMaster" Target="../slideMasters/slideMaster5.xml"/><Relationship Id="rId4" Type="http://schemas.openxmlformats.org/officeDocument/2006/relationships/tags" Target="../tags/tag479.xml"/><Relationship Id="rId9" Type="http://schemas.openxmlformats.org/officeDocument/2006/relationships/tags" Target="../tags/tag484.xml"/></Relationships>
</file>

<file path=ppt/slideLayouts/_rels/slideLayout67.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87.xml"/><Relationship Id="rId7" Type="http://schemas.openxmlformats.org/officeDocument/2006/relationships/tags" Target="../tags/tag491.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11" Type="http://schemas.openxmlformats.org/officeDocument/2006/relationships/image" Target="../media/image18.png"/><Relationship Id="rId5" Type="http://schemas.openxmlformats.org/officeDocument/2006/relationships/tags" Target="../tags/tag489.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488.xml"/><Relationship Id="rId9" Type="http://schemas.openxmlformats.org/officeDocument/2006/relationships/image" Target="../media/image17.png"/></Relationships>
</file>

<file path=ppt/slideLayouts/_rels/slideLayout68.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top.png" TargetMode="External"/><Relationship Id="rId3" Type="http://schemas.openxmlformats.org/officeDocument/2006/relationships/tags" Target="../tags/tag494.xml"/><Relationship Id="rId7" Type="http://schemas.openxmlformats.org/officeDocument/2006/relationships/image" Target="../media/image19.png"/><Relationship Id="rId2" Type="http://schemas.openxmlformats.org/officeDocument/2006/relationships/tags" Target="../tags/tag493.xml"/><Relationship Id="rId1" Type="http://schemas.openxmlformats.org/officeDocument/2006/relationships/tags" Target="../tags/tag492.xml"/><Relationship Id="rId6" Type="http://schemas.openxmlformats.org/officeDocument/2006/relationships/slideMaster" Target="../slideMasters/slideMaster5.xml"/><Relationship Id="rId5" Type="http://schemas.openxmlformats.org/officeDocument/2006/relationships/tags" Target="../tags/tag496.xml"/><Relationship Id="rId4" Type="http://schemas.openxmlformats.org/officeDocument/2006/relationships/tags" Target="../tags/tag495.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504.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499.xml"/><Relationship Id="rId7" Type="http://schemas.openxmlformats.org/officeDocument/2006/relationships/tags" Target="../tags/tag503.xml"/><Relationship Id="rId12" Type="http://schemas.openxmlformats.org/officeDocument/2006/relationships/image" Target="../media/image18.png"/><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tags" Target="../tags/tag502.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501.xml"/><Relationship Id="rId10" Type="http://schemas.openxmlformats.org/officeDocument/2006/relationships/image" Target="../media/image20.png"/><Relationship Id="rId4" Type="http://schemas.openxmlformats.org/officeDocument/2006/relationships/tags" Target="../tags/tag500.xml"/><Relationship Id="rId9"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512.xml"/><Relationship Id="rId13" Type="http://schemas.openxmlformats.org/officeDocument/2006/relationships/image" Target="file:///C:\Users\1V994W2\PycharmProjects\PPT_Background_Generation/pic_temp/0_pic_quater_right_up.png" TargetMode="External"/><Relationship Id="rId3" Type="http://schemas.openxmlformats.org/officeDocument/2006/relationships/tags" Target="../tags/tag507.xml"/><Relationship Id="rId7" Type="http://schemas.openxmlformats.org/officeDocument/2006/relationships/tags" Target="../tags/tag511.xml"/><Relationship Id="rId12" Type="http://schemas.openxmlformats.org/officeDocument/2006/relationships/image" Target="../media/image20.png"/><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tags" Target="../tags/tag510.xml"/><Relationship Id="rId11" Type="http://schemas.openxmlformats.org/officeDocument/2006/relationships/slideMaster" Target="../slideMasters/slideMaster5.xml"/><Relationship Id="rId5" Type="http://schemas.openxmlformats.org/officeDocument/2006/relationships/tags" Target="../tags/tag509.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514.xml"/><Relationship Id="rId4" Type="http://schemas.openxmlformats.org/officeDocument/2006/relationships/tags" Target="../tags/tag508.xml"/><Relationship Id="rId9" Type="http://schemas.openxmlformats.org/officeDocument/2006/relationships/tags" Target="../tags/tag513.xml"/><Relationship Id="rId14" Type="http://schemas.openxmlformats.org/officeDocument/2006/relationships/image" Target="../media/image18.png"/></Relationships>
</file>

<file path=ppt/slideLayouts/_rels/slideLayout7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7.xml"/><Relationship Id="rId7" Type="http://schemas.openxmlformats.org/officeDocument/2006/relationships/tags" Target="../tags/tag521.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516.xml"/><Relationship Id="rId1" Type="http://schemas.openxmlformats.org/officeDocument/2006/relationships/tags" Target="../tags/tag515.xml"/><Relationship Id="rId6" Type="http://schemas.openxmlformats.org/officeDocument/2006/relationships/tags" Target="../tags/tag520.xml"/><Relationship Id="rId11" Type="http://schemas.openxmlformats.org/officeDocument/2006/relationships/image" Target="../media/image20.png"/><Relationship Id="rId5" Type="http://schemas.openxmlformats.org/officeDocument/2006/relationships/tags" Target="../tags/tag519.xml"/><Relationship Id="rId10" Type="http://schemas.openxmlformats.org/officeDocument/2006/relationships/image" Target="file:///C:\Users\1V994W2\Documents\Tencent%20Files\574576071\FileRecv\&#25340;&#35013;&#32032;&#26448;\formiddle2\\11\subject_holdright_35,82,235_0_staid_full_0.png" TargetMode="External"/><Relationship Id="rId4" Type="http://schemas.openxmlformats.org/officeDocument/2006/relationships/tags" Target="../tags/tag518.xml"/><Relationship Id="rId9" Type="http://schemas.openxmlformats.org/officeDocument/2006/relationships/image" Target="../media/image21.png"/></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524.xml"/><Relationship Id="rId2" Type="http://schemas.openxmlformats.org/officeDocument/2006/relationships/tags" Target="../tags/tag523.xml"/><Relationship Id="rId1" Type="http://schemas.openxmlformats.org/officeDocument/2006/relationships/tags" Target="../tags/tag522.xml"/><Relationship Id="rId4"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8" Type="http://schemas.openxmlformats.org/officeDocument/2006/relationships/tags" Target="../tags/tag532.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527.xml"/><Relationship Id="rId7" Type="http://schemas.openxmlformats.org/officeDocument/2006/relationships/tags" Target="../tags/tag531.xml"/><Relationship Id="rId12" Type="http://schemas.openxmlformats.org/officeDocument/2006/relationships/image" Target="../media/image18.png"/><Relationship Id="rId2" Type="http://schemas.openxmlformats.org/officeDocument/2006/relationships/tags" Target="../tags/tag526.xml"/><Relationship Id="rId1" Type="http://schemas.openxmlformats.org/officeDocument/2006/relationships/tags" Target="../tags/tag525.xml"/><Relationship Id="rId6" Type="http://schemas.openxmlformats.org/officeDocument/2006/relationships/tags" Target="../tags/tag530.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529.xml"/><Relationship Id="rId10" Type="http://schemas.openxmlformats.org/officeDocument/2006/relationships/image" Target="../media/image20.png"/><Relationship Id="rId4" Type="http://schemas.openxmlformats.org/officeDocument/2006/relationships/tags" Target="../tags/tag528.xml"/><Relationship Id="rId9"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35.xml"/><Relationship Id="rId7" Type="http://schemas.openxmlformats.org/officeDocument/2006/relationships/tags" Target="../tags/tag539.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tags" Target="../tags/tag538.xml"/><Relationship Id="rId11" Type="http://schemas.openxmlformats.org/officeDocument/2006/relationships/image" Target="../media/image18.png"/><Relationship Id="rId5" Type="http://schemas.openxmlformats.org/officeDocument/2006/relationships/tags" Target="../tags/tag537.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536.xml"/><Relationship Id="rId9" Type="http://schemas.openxmlformats.org/officeDocument/2006/relationships/image" Target="../media/image20.png"/></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542.xml"/><Relationship Id="rId7" Type="http://schemas.openxmlformats.org/officeDocument/2006/relationships/slideMaster" Target="../slideMasters/slideMaster5.xml"/><Relationship Id="rId2" Type="http://schemas.openxmlformats.org/officeDocument/2006/relationships/tags" Target="../tags/tag541.xml"/><Relationship Id="rId1" Type="http://schemas.openxmlformats.org/officeDocument/2006/relationships/tags" Target="../tags/tag540.xml"/><Relationship Id="rId6" Type="http://schemas.openxmlformats.org/officeDocument/2006/relationships/tags" Target="../tags/tag545.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544.xml"/><Relationship Id="rId10" Type="http://schemas.openxmlformats.org/officeDocument/2006/relationships/image" Target="../media/image18.png"/><Relationship Id="rId4" Type="http://schemas.openxmlformats.org/officeDocument/2006/relationships/tags" Target="../tags/tag543.xml"/><Relationship Id="rId9" Type="http://schemas.openxmlformats.org/officeDocument/2006/relationships/image" Target="file:///C:\Users\1V994W2\PycharmProjects\PPT_Background_Generation/pic_temp/0_pic_quater_right_up.png" TargetMode="Externa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48.xml"/><Relationship Id="rId7" Type="http://schemas.openxmlformats.org/officeDocument/2006/relationships/slideMaster" Target="../slideMasters/slideMaster5.xml"/><Relationship Id="rId2" Type="http://schemas.openxmlformats.org/officeDocument/2006/relationships/tags" Target="../tags/tag547.xml"/><Relationship Id="rId1" Type="http://schemas.openxmlformats.org/officeDocument/2006/relationships/tags" Target="../tags/tag546.xml"/><Relationship Id="rId6" Type="http://schemas.openxmlformats.org/officeDocument/2006/relationships/tags" Target="../tags/tag551.xml"/><Relationship Id="rId5" Type="http://schemas.openxmlformats.org/officeDocument/2006/relationships/tags" Target="../tags/tag550.xml"/><Relationship Id="rId4" Type="http://schemas.openxmlformats.org/officeDocument/2006/relationships/tags" Target="../tags/tag549.xml"/><Relationship Id="rId9" Type="http://schemas.openxmlformats.org/officeDocument/2006/relationships/image" Target="file:///C:\Users\1V994W2\PycharmProjects\PPT_Background_Generation/pic_temp/pic_sup.png" TargetMode="External"/></Relationships>
</file>

<file path=ppt/slideLayouts/_rels/slideLayout7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554.xml"/><Relationship Id="rId7" Type="http://schemas.openxmlformats.org/officeDocument/2006/relationships/slideMaster" Target="../slideMasters/slideMaster5.xml"/><Relationship Id="rId2" Type="http://schemas.openxmlformats.org/officeDocument/2006/relationships/tags" Target="../tags/tag553.xml"/><Relationship Id="rId1" Type="http://schemas.openxmlformats.org/officeDocument/2006/relationships/tags" Target="../tags/tag552.xml"/><Relationship Id="rId6" Type="http://schemas.openxmlformats.org/officeDocument/2006/relationships/tags" Target="../tags/tag557.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556.xml"/><Relationship Id="rId10" Type="http://schemas.openxmlformats.org/officeDocument/2006/relationships/image" Target="../media/image18.png"/><Relationship Id="rId4" Type="http://schemas.openxmlformats.org/officeDocument/2006/relationships/tags" Target="../tags/tag555.xml"/><Relationship Id="rId9" Type="http://schemas.openxmlformats.org/officeDocument/2006/relationships/image" Target="file:///C:\Users\1V994W2\PycharmProjects\PPT_Background_Generation/pic_temp/0_pic_quater_right_up.png" TargetMode="External"/></Relationships>
</file>

<file path=ppt/slideLayouts/_rels/slideLayout78.xml.rels><?xml version="1.0" encoding="UTF-8" standalone="yes"?>
<Relationships xmlns="http://schemas.openxmlformats.org/package/2006/relationships"><Relationship Id="rId8" Type="http://schemas.openxmlformats.org/officeDocument/2006/relationships/tags" Target="../tags/tag565.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560.xml"/><Relationship Id="rId7" Type="http://schemas.openxmlformats.org/officeDocument/2006/relationships/tags" Target="../tags/tag564.xml"/><Relationship Id="rId12" Type="http://schemas.openxmlformats.org/officeDocument/2006/relationships/image" Target="../media/image18.png"/><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tags" Target="../tags/tag563.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562.xml"/><Relationship Id="rId10" Type="http://schemas.openxmlformats.org/officeDocument/2006/relationships/image" Target="../media/image20.png"/><Relationship Id="rId4" Type="http://schemas.openxmlformats.org/officeDocument/2006/relationships/tags" Target="../tags/tag561.xml"/><Relationship Id="rId9"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8" Type="http://schemas.openxmlformats.org/officeDocument/2006/relationships/tags" Target="../tags/tag573.xml"/><Relationship Id="rId3" Type="http://schemas.openxmlformats.org/officeDocument/2006/relationships/tags" Target="../tags/tag568.xml"/><Relationship Id="rId7" Type="http://schemas.openxmlformats.org/officeDocument/2006/relationships/tags" Target="../tags/tag572.xml"/><Relationship Id="rId2" Type="http://schemas.openxmlformats.org/officeDocument/2006/relationships/tags" Target="../tags/tag567.xml"/><Relationship Id="rId1" Type="http://schemas.openxmlformats.org/officeDocument/2006/relationships/tags" Target="../tags/tag566.xml"/><Relationship Id="rId6" Type="http://schemas.openxmlformats.org/officeDocument/2006/relationships/tags" Target="../tags/tag571.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570.xml"/><Relationship Id="rId10" Type="http://schemas.openxmlformats.org/officeDocument/2006/relationships/image" Target="../media/image20.png"/><Relationship Id="rId4" Type="http://schemas.openxmlformats.org/officeDocument/2006/relationships/tags" Target="../tags/tag569.xml"/><Relationship Id="rId9"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80.xml.rels><?xml version="1.0" encoding="UTF-8" standalone="yes"?>
<Relationships xmlns="http://schemas.openxmlformats.org/package/2006/relationships"><Relationship Id="rId8" Type="http://schemas.openxmlformats.org/officeDocument/2006/relationships/tags" Target="../tags/tag581.xml"/><Relationship Id="rId13" Type="http://schemas.openxmlformats.org/officeDocument/2006/relationships/image" Target="../media/image18.png"/><Relationship Id="rId3" Type="http://schemas.openxmlformats.org/officeDocument/2006/relationships/tags" Target="../tags/tag576.xml"/><Relationship Id="rId7" Type="http://schemas.openxmlformats.org/officeDocument/2006/relationships/tags" Target="../tags/tag580.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575.xml"/><Relationship Id="rId1" Type="http://schemas.openxmlformats.org/officeDocument/2006/relationships/tags" Target="../tags/tag574.xml"/><Relationship Id="rId6" Type="http://schemas.openxmlformats.org/officeDocument/2006/relationships/tags" Target="../tags/tag579.xml"/><Relationship Id="rId11" Type="http://schemas.openxmlformats.org/officeDocument/2006/relationships/image" Target="../media/image20.png"/><Relationship Id="rId5" Type="http://schemas.openxmlformats.org/officeDocument/2006/relationships/tags" Target="../tags/tag578.xml"/><Relationship Id="rId10" Type="http://schemas.openxmlformats.org/officeDocument/2006/relationships/slideMaster" Target="../slideMasters/slideMaster5.xml"/><Relationship Id="rId4" Type="http://schemas.openxmlformats.org/officeDocument/2006/relationships/tags" Target="../tags/tag577.xml"/><Relationship Id="rId9" Type="http://schemas.openxmlformats.org/officeDocument/2006/relationships/tags" Target="../tags/tag582.xml"/><Relationship Id="rId14" Type="http://schemas.openxmlformats.org/officeDocument/2006/relationships/image" Target="file:///C:\Users\1V994W2\PycharmProjects\PPT_Background_Generation/pic_temp/1_pic_quater_right_up.png" TargetMode="Externa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590.xml"/><Relationship Id="rId13" Type="http://schemas.openxmlformats.org/officeDocument/2006/relationships/image" Target="../media/image18.png"/><Relationship Id="rId3" Type="http://schemas.openxmlformats.org/officeDocument/2006/relationships/tags" Target="../tags/tag585.xml"/><Relationship Id="rId7" Type="http://schemas.openxmlformats.org/officeDocument/2006/relationships/tags" Target="../tags/tag589.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584.xml"/><Relationship Id="rId1" Type="http://schemas.openxmlformats.org/officeDocument/2006/relationships/tags" Target="../tags/tag583.xml"/><Relationship Id="rId6" Type="http://schemas.openxmlformats.org/officeDocument/2006/relationships/tags" Target="../tags/tag588.xml"/><Relationship Id="rId11" Type="http://schemas.openxmlformats.org/officeDocument/2006/relationships/image" Target="../media/image20.png"/><Relationship Id="rId5" Type="http://schemas.openxmlformats.org/officeDocument/2006/relationships/tags" Target="../tags/tag587.xml"/><Relationship Id="rId10" Type="http://schemas.openxmlformats.org/officeDocument/2006/relationships/slideMaster" Target="../slideMasters/slideMaster5.xml"/><Relationship Id="rId4" Type="http://schemas.openxmlformats.org/officeDocument/2006/relationships/tags" Target="../tags/tag586.xml"/><Relationship Id="rId9" Type="http://schemas.openxmlformats.org/officeDocument/2006/relationships/tags" Target="../tags/tag591.xml"/><Relationship Id="rId14" Type="http://schemas.openxmlformats.org/officeDocument/2006/relationships/image" Target="file:///C:\Users\1V994W2\PycharmProjects\PPT_Background_Generation/pic_temp/1_pic_quater_right_up.png" TargetMode="Externa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599.xml"/><Relationship Id="rId13" Type="http://schemas.openxmlformats.org/officeDocument/2006/relationships/image" Target="../media/image20.png"/><Relationship Id="rId3" Type="http://schemas.openxmlformats.org/officeDocument/2006/relationships/tags" Target="../tags/tag594.xml"/><Relationship Id="rId7" Type="http://schemas.openxmlformats.org/officeDocument/2006/relationships/tags" Target="../tags/tag598.xml"/><Relationship Id="rId12" Type="http://schemas.openxmlformats.org/officeDocument/2006/relationships/slideMaster" Target="../slideMasters/slideMaster5.xml"/><Relationship Id="rId2" Type="http://schemas.openxmlformats.org/officeDocument/2006/relationships/tags" Target="../tags/tag593.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592.xml"/><Relationship Id="rId6" Type="http://schemas.openxmlformats.org/officeDocument/2006/relationships/tags" Target="../tags/tag597.xml"/><Relationship Id="rId11" Type="http://schemas.openxmlformats.org/officeDocument/2006/relationships/tags" Target="../tags/tag602.xml"/><Relationship Id="rId5" Type="http://schemas.openxmlformats.org/officeDocument/2006/relationships/tags" Target="../tags/tag596.xml"/><Relationship Id="rId15" Type="http://schemas.openxmlformats.org/officeDocument/2006/relationships/image" Target="../media/image18.png"/><Relationship Id="rId10" Type="http://schemas.openxmlformats.org/officeDocument/2006/relationships/tags" Target="../tags/tag601.xml"/><Relationship Id="rId4" Type="http://schemas.openxmlformats.org/officeDocument/2006/relationships/tags" Target="../tags/tag595.xml"/><Relationship Id="rId9" Type="http://schemas.openxmlformats.org/officeDocument/2006/relationships/tags" Target="../tags/tag600.xml"/><Relationship Id="rId14" Type="http://schemas.openxmlformats.org/officeDocument/2006/relationships/image" Target="file:///C:\Users\1V994W2\PycharmProjects\PPT_Background_Generation/pic_temp/0_pic_quater_right_up.png" TargetMode="External"/></Relationships>
</file>

<file path=ppt/slideLayouts/_rels/slideLayout83.xml.rels><?xml version="1.0" encoding="UTF-8" standalone="yes"?>
<Relationships xmlns="http://schemas.openxmlformats.org/package/2006/relationships"><Relationship Id="rId8" Type="http://schemas.openxmlformats.org/officeDocument/2006/relationships/tags" Target="../tags/tag610.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605.xml"/><Relationship Id="rId7" Type="http://schemas.openxmlformats.org/officeDocument/2006/relationships/tags" Target="../tags/tag609.xml"/><Relationship Id="rId12" Type="http://schemas.openxmlformats.org/officeDocument/2006/relationships/image" Target="../media/image18.png"/><Relationship Id="rId2" Type="http://schemas.openxmlformats.org/officeDocument/2006/relationships/tags" Target="../tags/tag604.xml"/><Relationship Id="rId1" Type="http://schemas.openxmlformats.org/officeDocument/2006/relationships/tags" Target="../tags/tag603.xml"/><Relationship Id="rId6" Type="http://schemas.openxmlformats.org/officeDocument/2006/relationships/tags" Target="../tags/tag608.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607.xml"/><Relationship Id="rId10" Type="http://schemas.openxmlformats.org/officeDocument/2006/relationships/image" Target="../media/image22.png"/><Relationship Id="rId4" Type="http://schemas.openxmlformats.org/officeDocument/2006/relationships/tags" Target="../tags/tag606.xml"/><Relationship Id="rId9"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8" Type="http://schemas.openxmlformats.org/officeDocument/2006/relationships/tags" Target="../tags/tag624.xml"/><Relationship Id="rId13" Type="http://schemas.openxmlformats.org/officeDocument/2006/relationships/image" Target="../media/image23.jpeg"/><Relationship Id="rId3" Type="http://schemas.openxmlformats.org/officeDocument/2006/relationships/tags" Target="../tags/tag619.xml"/><Relationship Id="rId7" Type="http://schemas.openxmlformats.org/officeDocument/2006/relationships/tags" Target="../tags/tag623.xml"/><Relationship Id="rId12" Type="http://schemas.openxmlformats.org/officeDocument/2006/relationships/slideMaster" Target="../slideMasters/slideMaster6.xml"/><Relationship Id="rId2" Type="http://schemas.openxmlformats.org/officeDocument/2006/relationships/tags" Target="../tags/tag618.xml"/><Relationship Id="rId16" Type="http://schemas.openxmlformats.org/officeDocument/2006/relationships/image" Target="../media/image26.png"/><Relationship Id="rId1" Type="http://schemas.openxmlformats.org/officeDocument/2006/relationships/tags" Target="../tags/tag617.xml"/><Relationship Id="rId6" Type="http://schemas.openxmlformats.org/officeDocument/2006/relationships/tags" Target="../tags/tag622.xml"/><Relationship Id="rId11" Type="http://schemas.openxmlformats.org/officeDocument/2006/relationships/tags" Target="../tags/tag627.xml"/><Relationship Id="rId5" Type="http://schemas.openxmlformats.org/officeDocument/2006/relationships/tags" Target="../tags/tag621.xml"/><Relationship Id="rId15" Type="http://schemas.openxmlformats.org/officeDocument/2006/relationships/image" Target="../media/image25.png"/><Relationship Id="rId10" Type="http://schemas.openxmlformats.org/officeDocument/2006/relationships/tags" Target="../tags/tag626.xml"/><Relationship Id="rId4" Type="http://schemas.openxmlformats.org/officeDocument/2006/relationships/tags" Target="../tags/tag620.xml"/><Relationship Id="rId9" Type="http://schemas.openxmlformats.org/officeDocument/2006/relationships/tags" Target="../tags/tag625.xml"/><Relationship Id="rId14" Type="http://schemas.openxmlformats.org/officeDocument/2006/relationships/image" Target="../media/image24.png"/></Relationships>
</file>

<file path=ppt/slideLayouts/_rels/slideLayout85.xml.rels><?xml version="1.0" encoding="UTF-8" standalone="yes"?>
<Relationships xmlns="http://schemas.openxmlformats.org/package/2006/relationships"><Relationship Id="rId8" Type="http://schemas.openxmlformats.org/officeDocument/2006/relationships/tags" Target="../tags/tag635.xml"/><Relationship Id="rId13" Type="http://schemas.openxmlformats.org/officeDocument/2006/relationships/image" Target="../media/image26.png"/><Relationship Id="rId3" Type="http://schemas.openxmlformats.org/officeDocument/2006/relationships/tags" Target="../tags/tag630.xml"/><Relationship Id="rId7" Type="http://schemas.openxmlformats.org/officeDocument/2006/relationships/tags" Target="../tags/tag634.xml"/><Relationship Id="rId12" Type="http://schemas.openxmlformats.org/officeDocument/2006/relationships/image" Target="../media/image28.png"/><Relationship Id="rId2" Type="http://schemas.openxmlformats.org/officeDocument/2006/relationships/tags" Target="../tags/tag629.xml"/><Relationship Id="rId1" Type="http://schemas.openxmlformats.org/officeDocument/2006/relationships/tags" Target="../tags/tag628.xml"/><Relationship Id="rId6" Type="http://schemas.openxmlformats.org/officeDocument/2006/relationships/tags" Target="../tags/tag633.xml"/><Relationship Id="rId11" Type="http://schemas.openxmlformats.org/officeDocument/2006/relationships/image" Target="../media/image27.png"/><Relationship Id="rId5" Type="http://schemas.openxmlformats.org/officeDocument/2006/relationships/tags" Target="../tags/tag632.xml"/><Relationship Id="rId10" Type="http://schemas.openxmlformats.org/officeDocument/2006/relationships/slideMaster" Target="../slideMasters/slideMaster6.xml"/><Relationship Id="rId4" Type="http://schemas.openxmlformats.org/officeDocument/2006/relationships/tags" Target="../tags/tag631.xml"/><Relationship Id="rId9" Type="http://schemas.openxmlformats.org/officeDocument/2006/relationships/tags" Target="../tags/tag636.xml"/></Relationships>
</file>

<file path=ppt/slideLayouts/_rels/slideLayout86.xml.rels><?xml version="1.0" encoding="UTF-8" standalone="yes"?>
<Relationships xmlns="http://schemas.openxmlformats.org/package/2006/relationships"><Relationship Id="rId8" Type="http://schemas.openxmlformats.org/officeDocument/2006/relationships/tags" Target="../tags/tag644.xml"/><Relationship Id="rId13" Type="http://schemas.openxmlformats.org/officeDocument/2006/relationships/tags" Target="../tags/tag649.xml"/><Relationship Id="rId18" Type="http://schemas.openxmlformats.org/officeDocument/2006/relationships/image" Target="../media/image30.png"/><Relationship Id="rId3" Type="http://schemas.openxmlformats.org/officeDocument/2006/relationships/tags" Target="../tags/tag639.xml"/><Relationship Id="rId7" Type="http://schemas.openxmlformats.org/officeDocument/2006/relationships/tags" Target="../tags/tag643.xml"/><Relationship Id="rId12" Type="http://schemas.openxmlformats.org/officeDocument/2006/relationships/tags" Target="../tags/tag648.xml"/><Relationship Id="rId17" Type="http://schemas.openxmlformats.org/officeDocument/2006/relationships/image" Target="../media/image29.png"/><Relationship Id="rId2" Type="http://schemas.openxmlformats.org/officeDocument/2006/relationships/tags" Target="../tags/tag638.xml"/><Relationship Id="rId16" Type="http://schemas.openxmlformats.org/officeDocument/2006/relationships/image" Target="../media/image26.png"/><Relationship Id="rId1" Type="http://schemas.openxmlformats.org/officeDocument/2006/relationships/tags" Target="../tags/tag637.xml"/><Relationship Id="rId6" Type="http://schemas.openxmlformats.org/officeDocument/2006/relationships/tags" Target="../tags/tag642.xml"/><Relationship Id="rId11" Type="http://schemas.openxmlformats.org/officeDocument/2006/relationships/tags" Target="../tags/tag647.xml"/><Relationship Id="rId5" Type="http://schemas.openxmlformats.org/officeDocument/2006/relationships/tags" Target="../tags/tag641.xml"/><Relationship Id="rId15" Type="http://schemas.openxmlformats.org/officeDocument/2006/relationships/image" Target="../media/image23.jpeg"/><Relationship Id="rId10" Type="http://schemas.openxmlformats.org/officeDocument/2006/relationships/tags" Target="../tags/tag646.xml"/><Relationship Id="rId4" Type="http://schemas.openxmlformats.org/officeDocument/2006/relationships/tags" Target="../tags/tag640.xml"/><Relationship Id="rId9" Type="http://schemas.openxmlformats.org/officeDocument/2006/relationships/tags" Target="../tags/tag645.xml"/><Relationship Id="rId14"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8" Type="http://schemas.openxmlformats.org/officeDocument/2006/relationships/tags" Target="../tags/tag657.xml"/><Relationship Id="rId13" Type="http://schemas.openxmlformats.org/officeDocument/2006/relationships/image" Target="../media/image28.png"/><Relationship Id="rId3" Type="http://schemas.openxmlformats.org/officeDocument/2006/relationships/tags" Target="../tags/tag652.xml"/><Relationship Id="rId7" Type="http://schemas.openxmlformats.org/officeDocument/2006/relationships/tags" Target="../tags/tag656.xml"/><Relationship Id="rId12" Type="http://schemas.openxmlformats.org/officeDocument/2006/relationships/image" Target="../media/image27.png"/><Relationship Id="rId2" Type="http://schemas.openxmlformats.org/officeDocument/2006/relationships/tags" Target="../tags/tag651.xml"/><Relationship Id="rId1" Type="http://schemas.openxmlformats.org/officeDocument/2006/relationships/tags" Target="../tags/tag650.xml"/><Relationship Id="rId6" Type="http://schemas.openxmlformats.org/officeDocument/2006/relationships/tags" Target="../tags/tag655.xml"/><Relationship Id="rId11" Type="http://schemas.openxmlformats.org/officeDocument/2006/relationships/slideMaster" Target="../slideMasters/slideMaster6.xml"/><Relationship Id="rId5" Type="http://schemas.openxmlformats.org/officeDocument/2006/relationships/tags" Target="../tags/tag654.xml"/><Relationship Id="rId10" Type="http://schemas.openxmlformats.org/officeDocument/2006/relationships/tags" Target="../tags/tag659.xml"/><Relationship Id="rId4" Type="http://schemas.openxmlformats.org/officeDocument/2006/relationships/tags" Target="../tags/tag653.xml"/><Relationship Id="rId9" Type="http://schemas.openxmlformats.org/officeDocument/2006/relationships/tags" Target="../tags/tag658.xml"/><Relationship Id="rId14" Type="http://schemas.openxmlformats.org/officeDocument/2006/relationships/image" Target="../media/image26.png"/></Relationships>
</file>

<file path=ppt/slideLayouts/_rels/slideLayout88.xml.rels><?xml version="1.0" encoding="UTF-8" standalone="yes"?>
<Relationships xmlns="http://schemas.openxmlformats.org/package/2006/relationships"><Relationship Id="rId8" Type="http://schemas.openxmlformats.org/officeDocument/2006/relationships/tags" Target="../tags/tag667.xml"/><Relationship Id="rId13" Type="http://schemas.openxmlformats.org/officeDocument/2006/relationships/slideMaster" Target="../slideMasters/slideMaster6.xml"/><Relationship Id="rId3" Type="http://schemas.openxmlformats.org/officeDocument/2006/relationships/tags" Target="../tags/tag662.xml"/><Relationship Id="rId7" Type="http://schemas.openxmlformats.org/officeDocument/2006/relationships/tags" Target="../tags/tag666.xml"/><Relationship Id="rId12" Type="http://schemas.openxmlformats.org/officeDocument/2006/relationships/tags" Target="../tags/tag671.xml"/><Relationship Id="rId2" Type="http://schemas.openxmlformats.org/officeDocument/2006/relationships/tags" Target="../tags/tag661.xml"/><Relationship Id="rId16" Type="http://schemas.openxmlformats.org/officeDocument/2006/relationships/image" Target="../media/image26.png"/><Relationship Id="rId1" Type="http://schemas.openxmlformats.org/officeDocument/2006/relationships/tags" Target="../tags/tag660.xml"/><Relationship Id="rId6" Type="http://schemas.openxmlformats.org/officeDocument/2006/relationships/tags" Target="../tags/tag665.xml"/><Relationship Id="rId11" Type="http://schemas.openxmlformats.org/officeDocument/2006/relationships/tags" Target="../tags/tag670.xml"/><Relationship Id="rId5" Type="http://schemas.openxmlformats.org/officeDocument/2006/relationships/tags" Target="../tags/tag664.xml"/><Relationship Id="rId15" Type="http://schemas.openxmlformats.org/officeDocument/2006/relationships/image" Target="../media/image28.png"/><Relationship Id="rId10" Type="http://schemas.openxmlformats.org/officeDocument/2006/relationships/tags" Target="../tags/tag669.xml"/><Relationship Id="rId4" Type="http://schemas.openxmlformats.org/officeDocument/2006/relationships/tags" Target="../tags/tag663.xml"/><Relationship Id="rId9" Type="http://schemas.openxmlformats.org/officeDocument/2006/relationships/tags" Target="../tags/tag668.xml"/><Relationship Id="rId14" Type="http://schemas.openxmlformats.org/officeDocument/2006/relationships/image" Target="../media/image27.png"/></Relationships>
</file>

<file path=ppt/slideLayouts/_rels/slideLayout89.xml.rels><?xml version="1.0" encoding="UTF-8" standalone="yes"?>
<Relationships xmlns="http://schemas.openxmlformats.org/package/2006/relationships"><Relationship Id="rId8" Type="http://schemas.openxmlformats.org/officeDocument/2006/relationships/tags" Target="../tags/tag679.xml"/><Relationship Id="rId3" Type="http://schemas.openxmlformats.org/officeDocument/2006/relationships/tags" Target="../tags/tag674.xml"/><Relationship Id="rId7" Type="http://schemas.openxmlformats.org/officeDocument/2006/relationships/tags" Target="../tags/tag678.xml"/><Relationship Id="rId12" Type="http://schemas.openxmlformats.org/officeDocument/2006/relationships/image" Target="../media/image26.png"/><Relationship Id="rId2" Type="http://schemas.openxmlformats.org/officeDocument/2006/relationships/tags" Target="../tags/tag673.xml"/><Relationship Id="rId1" Type="http://schemas.openxmlformats.org/officeDocument/2006/relationships/tags" Target="../tags/tag672.xml"/><Relationship Id="rId6" Type="http://schemas.openxmlformats.org/officeDocument/2006/relationships/tags" Target="../tags/tag677.xml"/><Relationship Id="rId11" Type="http://schemas.openxmlformats.org/officeDocument/2006/relationships/image" Target="../media/image28.png"/><Relationship Id="rId5" Type="http://schemas.openxmlformats.org/officeDocument/2006/relationships/tags" Target="../tags/tag676.xml"/><Relationship Id="rId10" Type="http://schemas.openxmlformats.org/officeDocument/2006/relationships/image" Target="../media/image27.png"/><Relationship Id="rId4" Type="http://schemas.openxmlformats.org/officeDocument/2006/relationships/tags" Target="../tags/tag675.xml"/><Relationship Id="rId9"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682.xml"/><Relationship Id="rId2" Type="http://schemas.openxmlformats.org/officeDocument/2006/relationships/tags" Target="../tags/tag681.xml"/><Relationship Id="rId1" Type="http://schemas.openxmlformats.org/officeDocument/2006/relationships/tags" Target="../tags/tag680.xml"/><Relationship Id="rId4"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8" Type="http://schemas.openxmlformats.org/officeDocument/2006/relationships/tags" Target="../tags/tag690.xml"/><Relationship Id="rId13" Type="http://schemas.openxmlformats.org/officeDocument/2006/relationships/image" Target="../media/image28.png"/><Relationship Id="rId3" Type="http://schemas.openxmlformats.org/officeDocument/2006/relationships/tags" Target="../tags/tag685.xml"/><Relationship Id="rId7" Type="http://schemas.openxmlformats.org/officeDocument/2006/relationships/tags" Target="../tags/tag689.xml"/><Relationship Id="rId12" Type="http://schemas.openxmlformats.org/officeDocument/2006/relationships/image" Target="../media/image27.png"/><Relationship Id="rId2" Type="http://schemas.openxmlformats.org/officeDocument/2006/relationships/tags" Target="../tags/tag684.xml"/><Relationship Id="rId1" Type="http://schemas.openxmlformats.org/officeDocument/2006/relationships/tags" Target="../tags/tag683.xml"/><Relationship Id="rId6" Type="http://schemas.openxmlformats.org/officeDocument/2006/relationships/tags" Target="../tags/tag688.xml"/><Relationship Id="rId11" Type="http://schemas.openxmlformats.org/officeDocument/2006/relationships/slideMaster" Target="../slideMasters/slideMaster6.xml"/><Relationship Id="rId5" Type="http://schemas.openxmlformats.org/officeDocument/2006/relationships/tags" Target="../tags/tag687.xml"/><Relationship Id="rId10" Type="http://schemas.openxmlformats.org/officeDocument/2006/relationships/tags" Target="../tags/tag692.xml"/><Relationship Id="rId4" Type="http://schemas.openxmlformats.org/officeDocument/2006/relationships/tags" Target="../tags/tag686.xml"/><Relationship Id="rId9" Type="http://schemas.openxmlformats.org/officeDocument/2006/relationships/tags" Target="../tags/tag691.xml"/><Relationship Id="rId14" Type="http://schemas.openxmlformats.org/officeDocument/2006/relationships/image" Target="../media/image26.png"/></Relationships>
</file>

<file path=ppt/slideLayouts/_rels/slideLayout92.xml.rels><?xml version="1.0" encoding="UTF-8" standalone="yes"?>
<Relationships xmlns="http://schemas.openxmlformats.org/package/2006/relationships"><Relationship Id="rId8" Type="http://schemas.openxmlformats.org/officeDocument/2006/relationships/tags" Target="../tags/tag700.xml"/><Relationship Id="rId13" Type="http://schemas.openxmlformats.org/officeDocument/2006/relationships/image" Target="../media/image28.png"/><Relationship Id="rId3" Type="http://schemas.openxmlformats.org/officeDocument/2006/relationships/tags" Target="../tags/tag695.xml"/><Relationship Id="rId7" Type="http://schemas.openxmlformats.org/officeDocument/2006/relationships/tags" Target="../tags/tag699.xml"/><Relationship Id="rId12" Type="http://schemas.openxmlformats.org/officeDocument/2006/relationships/image" Target="../media/image31.png"/><Relationship Id="rId2" Type="http://schemas.openxmlformats.org/officeDocument/2006/relationships/tags" Target="../tags/tag694.xml"/><Relationship Id="rId1" Type="http://schemas.openxmlformats.org/officeDocument/2006/relationships/tags" Target="../tags/tag693.xml"/><Relationship Id="rId6" Type="http://schemas.openxmlformats.org/officeDocument/2006/relationships/tags" Target="../tags/tag698.xml"/><Relationship Id="rId11" Type="http://schemas.openxmlformats.org/officeDocument/2006/relationships/slideMaster" Target="../slideMasters/slideMaster6.xml"/><Relationship Id="rId5" Type="http://schemas.openxmlformats.org/officeDocument/2006/relationships/tags" Target="../tags/tag697.xml"/><Relationship Id="rId10" Type="http://schemas.openxmlformats.org/officeDocument/2006/relationships/tags" Target="../tags/tag702.xml"/><Relationship Id="rId4" Type="http://schemas.openxmlformats.org/officeDocument/2006/relationships/tags" Target="../tags/tag696.xml"/><Relationship Id="rId9" Type="http://schemas.openxmlformats.org/officeDocument/2006/relationships/tags" Target="../tags/tag701.xml"/><Relationship Id="rId14" Type="http://schemas.openxmlformats.org/officeDocument/2006/relationships/image" Target="../media/image26.png"/></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710.xml"/><Relationship Id="rId13" Type="http://schemas.openxmlformats.org/officeDocument/2006/relationships/image" Target="../media/image26.png"/><Relationship Id="rId3" Type="http://schemas.openxmlformats.org/officeDocument/2006/relationships/tags" Target="../tags/tag705.xml"/><Relationship Id="rId7" Type="http://schemas.openxmlformats.org/officeDocument/2006/relationships/tags" Target="../tags/tag709.xml"/><Relationship Id="rId12" Type="http://schemas.openxmlformats.org/officeDocument/2006/relationships/image" Target="../media/image28.png"/><Relationship Id="rId2" Type="http://schemas.openxmlformats.org/officeDocument/2006/relationships/tags" Target="../tags/tag704.xml"/><Relationship Id="rId1" Type="http://schemas.openxmlformats.org/officeDocument/2006/relationships/tags" Target="../tags/tag703.xml"/><Relationship Id="rId6" Type="http://schemas.openxmlformats.org/officeDocument/2006/relationships/tags" Target="../tags/tag708.xml"/><Relationship Id="rId11" Type="http://schemas.openxmlformats.org/officeDocument/2006/relationships/image" Target="../media/image31.png"/><Relationship Id="rId5" Type="http://schemas.openxmlformats.org/officeDocument/2006/relationships/tags" Target="../tags/tag707.xml"/><Relationship Id="rId10" Type="http://schemas.openxmlformats.org/officeDocument/2006/relationships/slideMaster" Target="../slideMasters/slideMaster6.xml"/><Relationship Id="rId4" Type="http://schemas.openxmlformats.org/officeDocument/2006/relationships/tags" Target="../tags/tag706.xml"/><Relationship Id="rId9" Type="http://schemas.openxmlformats.org/officeDocument/2006/relationships/tags" Target="../tags/tag71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719.xml"/><Relationship Id="rId13" Type="http://schemas.openxmlformats.org/officeDocument/2006/relationships/tags" Target="../tags/tag724.xml"/><Relationship Id="rId18" Type="http://schemas.openxmlformats.org/officeDocument/2006/relationships/image" Target="../media/image30.png"/><Relationship Id="rId3" Type="http://schemas.openxmlformats.org/officeDocument/2006/relationships/tags" Target="../tags/tag714.xml"/><Relationship Id="rId7" Type="http://schemas.openxmlformats.org/officeDocument/2006/relationships/tags" Target="../tags/tag718.xml"/><Relationship Id="rId12" Type="http://schemas.openxmlformats.org/officeDocument/2006/relationships/tags" Target="../tags/tag723.xml"/><Relationship Id="rId17" Type="http://schemas.openxmlformats.org/officeDocument/2006/relationships/image" Target="../media/image29.png"/><Relationship Id="rId2" Type="http://schemas.openxmlformats.org/officeDocument/2006/relationships/tags" Target="../tags/tag713.xml"/><Relationship Id="rId16" Type="http://schemas.openxmlformats.org/officeDocument/2006/relationships/image" Target="../media/image26.png"/><Relationship Id="rId1" Type="http://schemas.openxmlformats.org/officeDocument/2006/relationships/tags" Target="../tags/tag712.xml"/><Relationship Id="rId6" Type="http://schemas.openxmlformats.org/officeDocument/2006/relationships/tags" Target="../tags/tag717.xml"/><Relationship Id="rId11" Type="http://schemas.openxmlformats.org/officeDocument/2006/relationships/tags" Target="../tags/tag722.xml"/><Relationship Id="rId5" Type="http://schemas.openxmlformats.org/officeDocument/2006/relationships/tags" Target="../tags/tag716.xml"/><Relationship Id="rId15" Type="http://schemas.openxmlformats.org/officeDocument/2006/relationships/image" Target="../media/image23.jpeg"/><Relationship Id="rId10" Type="http://schemas.openxmlformats.org/officeDocument/2006/relationships/tags" Target="../tags/tag721.xml"/><Relationship Id="rId4" Type="http://schemas.openxmlformats.org/officeDocument/2006/relationships/tags" Target="../tags/tag715.xml"/><Relationship Id="rId9" Type="http://schemas.openxmlformats.org/officeDocument/2006/relationships/tags" Target="../tags/tag720.xml"/><Relationship Id="rId14"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727.xml"/><Relationship Id="rId7" Type="http://schemas.openxmlformats.org/officeDocument/2006/relationships/slideMaster" Target="../slideMasters/slideMaster6.xml"/><Relationship Id="rId2" Type="http://schemas.openxmlformats.org/officeDocument/2006/relationships/tags" Target="../tags/tag726.xml"/><Relationship Id="rId1" Type="http://schemas.openxmlformats.org/officeDocument/2006/relationships/tags" Target="../tags/tag725.xml"/><Relationship Id="rId6" Type="http://schemas.openxmlformats.org/officeDocument/2006/relationships/tags" Target="../tags/tag730.xml"/><Relationship Id="rId5" Type="http://schemas.openxmlformats.org/officeDocument/2006/relationships/tags" Target="../tags/tag729.xml"/><Relationship Id="rId4" Type="http://schemas.openxmlformats.org/officeDocument/2006/relationships/tags" Target="../tags/tag728.xml"/><Relationship Id="rId9" Type="http://schemas.openxmlformats.org/officeDocument/2006/relationships/image" Target="../media/image28.png"/></Relationships>
</file>

<file path=ppt/slideLayouts/_rels/slideLayout96.xml.rels><?xml version="1.0" encoding="UTF-8" standalone="yes"?>
<Relationships xmlns="http://schemas.openxmlformats.org/package/2006/relationships"><Relationship Id="rId8" Type="http://schemas.openxmlformats.org/officeDocument/2006/relationships/tags" Target="../tags/tag738.xml"/><Relationship Id="rId13" Type="http://schemas.openxmlformats.org/officeDocument/2006/relationships/image" Target="../media/image26.png"/><Relationship Id="rId3" Type="http://schemas.openxmlformats.org/officeDocument/2006/relationships/tags" Target="../tags/tag733.xml"/><Relationship Id="rId7" Type="http://schemas.openxmlformats.org/officeDocument/2006/relationships/tags" Target="../tags/tag737.xml"/><Relationship Id="rId12" Type="http://schemas.openxmlformats.org/officeDocument/2006/relationships/image" Target="../media/image28.png"/><Relationship Id="rId2" Type="http://schemas.openxmlformats.org/officeDocument/2006/relationships/tags" Target="../tags/tag732.xml"/><Relationship Id="rId1" Type="http://schemas.openxmlformats.org/officeDocument/2006/relationships/tags" Target="../tags/tag731.xml"/><Relationship Id="rId6" Type="http://schemas.openxmlformats.org/officeDocument/2006/relationships/tags" Target="../tags/tag736.xml"/><Relationship Id="rId11" Type="http://schemas.openxmlformats.org/officeDocument/2006/relationships/image" Target="../media/image31.png"/><Relationship Id="rId5" Type="http://schemas.openxmlformats.org/officeDocument/2006/relationships/tags" Target="../tags/tag735.xml"/><Relationship Id="rId10" Type="http://schemas.openxmlformats.org/officeDocument/2006/relationships/slideMaster" Target="../slideMasters/slideMaster6.xml"/><Relationship Id="rId4" Type="http://schemas.openxmlformats.org/officeDocument/2006/relationships/tags" Target="../tags/tag734.xml"/><Relationship Id="rId9" Type="http://schemas.openxmlformats.org/officeDocument/2006/relationships/tags" Target="../tags/tag739.xml"/></Relationships>
</file>

<file path=ppt/slideLayouts/_rels/slideLayout97.xml.rels><?xml version="1.0" encoding="UTF-8" standalone="yes"?>
<Relationships xmlns="http://schemas.openxmlformats.org/package/2006/relationships"><Relationship Id="rId8" Type="http://schemas.openxmlformats.org/officeDocument/2006/relationships/tags" Target="../tags/tag747.xml"/><Relationship Id="rId3" Type="http://schemas.openxmlformats.org/officeDocument/2006/relationships/tags" Target="../tags/tag742.xml"/><Relationship Id="rId7" Type="http://schemas.openxmlformats.org/officeDocument/2006/relationships/tags" Target="../tags/tag746.xml"/><Relationship Id="rId12" Type="http://schemas.openxmlformats.org/officeDocument/2006/relationships/image" Target="../media/image28.png"/><Relationship Id="rId2" Type="http://schemas.openxmlformats.org/officeDocument/2006/relationships/tags" Target="../tags/tag741.xml"/><Relationship Id="rId1" Type="http://schemas.openxmlformats.org/officeDocument/2006/relationships/tags" Target="../tags/tag740.xml"/><Relationship Id="rId6" Type="http://schemas.openxmlformats.org/officeDocument/2006/relationships/tags" Target="../tags/tag745.xml"/><Relationship Id="rId11" Type="http://schemas.openxmlformats.org/officeDocument/2006/relationships/image" Target="../media/image27.png"/><Relationship Id="rId5" Type="http://schemas.openxmlformats.org/officeDocument/2006/relationships/tags" Target="../tags/tag744.xml"/><Relationship Id="rId10" Type="http://schemas.openxmlformats.org/officeDocument/2006/relationships/slideMaster" Target="../slideMasters/slideMaster6.xml"/><Relationship Id="rId4" Type="http://schemas.openxmlformats.org/officeDocument/2006/relationships/tags" Target="../tags/tag743.xml"/><Relationship Id="rId9" Type="http://schemas.openxmlformats.org/officeDocument/2006/relationships/tags" Target="../tags/tag748.xml"/></Relationships>
</file>

<file path=ppt/slideLayouts/_rels/slideLayout98.xml.rels><?xml version="1.0" encoding="UTF-8" standalone="yes"?>
<Relationships xmlns="http://schemas.openxmlformats.org/package/2006/relationships"><Relationship Id="rId8" Type="http://schemas.openxmlformats.org/officeDocument/2006/relationships/tags" Target="../tags/tag756.xml"/><Relationship Id="rId13" Type="http://schemas.openxmlformats.org/officeDocument/2006/relationships/image" Target="../media/image28.png"/><Relationship Id="rId3" Type="http://schemas.openxmlformats.org/officeDocument/2006/relationships/tags" Target="../tags/tag751.xml"/><Relationship Id="rId7" Type="http://schemas.openxmlformats.org/officeDocument/2006/relationships/tags" Target="../tags/tag755.xml"/><Relationship Id="rId12" Type="http://schemas.openxmlformats.org/officeDocument/2006/relationships/image" Target="../media/image27.png"/><Relationship Id="rId2" Type="http://schemas.openxmlformats.org/officeDocument/2006/relationships/tags" Target="../tags/tag750.xml"/><Relationship Id="rId1" Type="http://schemas.openxmlformats.org/officeDocument/2006/relationships/tags" Target="../tags/tag749.xml"/><Relationship Id="rId6" Type="http://schemas.openxmlformats.org/officeDocument/2006/relationships/tags" Target="../tags/tag754.xml"/><Relationship Id="rId11" Type="http://schemas.openxmlformats.org/officeDocument/2006/relationships/slideMaster" Target="../slideMasters/slideMaster6.xml"/><Relationship Id="rId5" Type="http://schemas.openxmlformats.org/officeDocument/2006/relationships/tags" Target="../tags/tag753.xml"/><Relationship Id="rId10" Type="http://schemas.openxmlformats.org/officeDocument/2006/relationships/tags" Target="../tags/tag758.xml"/><Relationship Id="rId4" Type="http://schemas.openxmlformats.org/officeDocument/2006/relationships/tags" Target="../tags/tag752.xml"/><Relationship Id="rId9" Type="http://schemas.openxmlformats.org/officeDocument/2006/relationships/tags" Target="../tags/tag757.xml"/><Relationship Id="rId14" Type="http://schemas.openxmlformats.org/officeDocument/2006/relationships/image" Target="../media/image26.png"/></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766.xml"/><Relationship Id="rId13" Type="http://schemas.openxmlformats.org/officeDocument/2006/relationships/image" Target="../media/image28.png"/><Relationship Id="rId3" Type="http://schemas.openxmlformats.org/officeDocument/2006/relationships/tags" Target="../tags/tag761.xml"/><Relationship Id="rId7" Type="http://schemas.openxmlformats.org/officeDocument/2006/relationships/tags" Target="../tags/tag765.xml"/><Relationship Id="rId12" Type="http://schemas.openxmlformats.org/officeDocument/2006/relationships/image" Target="../media/image27.png"/><Relationship Id="rId2" Type="http://schemas.openxmlformats.org/officeDocument/2006/relationships/tags" Target="../tags/tag760.xml"/><Relationship Id="rId1" Type="http://schemas.openxmlformats.org/officeDocument/2006/relationships/tags" Target="../tags/tag759.xml"/><Relationship Id="rId6" Type="http://schemas.openxmlformats.org/officeDocument/2006/relationships/tags" Target="../tags/tag764.xml"/><Relationship Id="rId11" Type="http://schemas.openxmlformats.org/officeDocument/2006/relationships/slideMaster" Target="../slideMasters/slideMaster6.xml"/><Relationship Id="rId5" Type="http://schemas.openxmlformats.org/officeDocument/2006/relationships/tags" Target="../tags/tag763.xml"/><Relationship Id="rId10" Type="http://schemas.openxmlformats.org/officeDocument/2006/relationships/tags" Target="../tags/tag768.xml"/><Relationship Id="rId4" Type="http://schemas.openxmlformats.org/officeDocument/2006/relationships/tags" Target="../tags/tag762.xml"/><Relationship Id="rId9" Type="http://schemas.openxmlformats.org/officeDocument/2006/relationships/tags" Target="../tags/tag767.xml"/><Relationship Id="rId14" Type="http://schemas.openxmlformats.org/officeDocument/2006/relationships/image" Target="../media/image2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75000"/>
                  <a:lumOff val="25000"/>
                </a:schemeClr>
              </a:solidFill>
              <a:latin typeface="Arial" panose="020B0604020202020204" pitchFamily="34" charset="0"/>
              <a:ea typeface="隶书" panose="02010509060101010101" pitchFamily="49" charset="-122"/>
              <a:sym typeface="+mn-ea"/>
            </a:endParaRPr>
          </a:p>
        </p:txBody>
      </p:sp>
      <p:pic>
        <p:nvPicPr>
          <p:cNvPr id="15" name="图片 14"/>
          <p:cNvPicPr>
            <a:picLocks noChangeAspect="1"/>
          </p:cNvPicPr>
          <p:nvPr userDrawn="1">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6" name="图片 15"/>
          <p:cNvPicPr>
            <a:picLocks noChangeAspect="1"/>
          </p:cNvPicPr>
          <p:nvPr userDrawn="1">
            <p:custDataLst>
              <p:tags r:id="rId3"/>
            </p:custDataLst>
          </p:nvPr>
        </p:nvPicPr>
        <p:blipFill>
          <a:blip r:embed="rId15"/>
          <a:stretch>
            <a:fillRect/>
          </a:stretch>
        </p:blipFill>
        <p:spPr>
          <a:xfrm flipH="1">
            <a:off x="9144000" y="4281170"/>
            <a:ext cx="3048000" cy="2604135"/>
          </a:xfrm>
          <a:prstGeom prst="rect">
            <a:avLst/>
          </a:prstGeom>
        </p:spPr>
      </p:pic>
      <p:pic>
        <p:nvPicPr>
          <p:cNvPr id="17" name="图片 16"/>
          <p:cNvPicPr>
            <a:picLocks noChangeAspect="1"/>
          </p:cNvPicPr>
          <p:nvPr userDrawn="1">
            <p:custDataLst>
              <p:tags r:id="rId4"/>
            </p:custDataLst>
          </p:nvPr>
        </p:nvPicPr>
        <p:blipFill>
          <a:blip r:embed="rId16"/>
          <a:stretch>
            <a:fillRect/>
          </a:stretch>
        </p:blipFill>
        <p:spPr>
          <a:xfrm>
            <a:off x="0" y="128905"/>
            <a:ext cx="1070610" cy="628015"/>
          </a:xfrm>
          <a:prstGeom prst="rect">
            <a:avLst/>
          </a:prstGeom>
        </p:spPr>
      </p:pic>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pic>
        <p:nvPicPr>
          <p:cNvPr id="8" name="图片 7"/>
          <p:cNvPicPr>
            <a:picLocks noChangeAspect="1"/>
          </p:cNvPicPr>
          <p:nvPr userDrawn="1">
            <p:custDataLst>
              <p:tags r:id="rId2"/>
            </p:custDataLst>
          </p:nvPr>
        </p:nvPicPr>
        <p:blipFill>
          <a:blip r:embed="rId10"/>
          <a:stretch>
            <a:fillRect/>
          </a:stretch>
        </p:blipFill>
        <p:spPr>
          <a:xfrm flipH="1">
            <a:off x="346710" y="310515"/>
            <a:ext cx="1626870" cy="954405"/>
          </a:xfrm>
          <a:prstGeom prst="rect">
            <a:avLst/>
          </a:prstGeom>
        </p:spPr>
      </p:pic>
      <p:pic>
        <p:nvPicPr>
          <p:cNvPr id="9" name="图片 8"/>
          <p:cNvPicPr>
            <a:picLocks noChangeAspect="1"/>
          </p:cNvPicPr>
          <p:nvPr userDrawn="1">
            <p:custDataLst>
              <p:tags r:id="rId3"/>
            </p:custDataLst>
          </p:nvPr>
        </p:nvPicPr>
        <p:blipFill>
          <a:blip r:embed="rId11">
            <a:extLst>
              <a:ext uri="{28A0092B-C50C-407E-A947-70E740481C1C}">
                <a14:useLocalDpi xmlns:a14="http://schemas.microsoft.com/office/drawing/2010/main" val="0"/>
              </a:ext>
            </a:extLst>
          </a:blip>
          <a:stretch>
            <a:fillRect/>
          </a:stretch>
        </p:blipFill>
        <p:spPr>
          <a:xfrm flipH="1">
            <a:off x="7950200" y="3272155"/>
            <a:ext cx="4241800" cy="362394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latin typeface="Arial" panose="020B0604020202020204" pitchFamily="34" charset="0"/>
                <a:ea typeface="隶书" panose="02010509060101010101" pitchFamily="49"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rot="245821">
            <a:off x="1744345" y="1880870"/>
            <a:ext cx="9324340" cy="342900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custDataLst>
              <p:tags r:id="rId2"/>
            </p:custDataLst>
          </p:nvPr>
        </p:nvSpPr>
        <p:spPr>
          <a:xfrm rot="21380745">
            <a:off x="1756410" y="1901190"/>
            <a:ext cx="9324340" cy="342900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3"/>
            </p:custDataLst>
          </p:nvPr>
        </p:nvSpPr>
        <p:spPr>
          <a:xfrm>
            <a:off x="1756410" y="1900057"/>
            <a:ext cx="9324340" cy="342900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userDrawn="1">
            <p:custDataLst>
              <p:tags r:id="rId4"/>
            </p:custDataLst>
          </p:nvPr>
        </p:nvCxnSpPr>
        <p:spPr>
          <a:xfrm>
            <a:off x="5779167" y="3748839"/>
            <a:ext cx="99862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t>2023/11/2</a:t>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8"/>
            </p:custDataLst>
          </p:nvPr>
        </p:nvSpPr>
        <p:spPr>
          <a:xfrm>
            <a:off x="2426367" y="2438402"/>
            <a:ext cx="7704222" cy="1176155"/>
          </a:xfrm>
        </p:spPr>
        <p:txBody>
          <a:bodyPr lIns="90000" tIns="46800" rIns="90000" bIns="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9"/>
            </p:custDataLst>
          </p:nvPr>
        </p:nvSpPr>
        <p:spPr>
          <a:xfrm>
            <a:off x="2426367" y="3870121"/>
            <a:ext cx="7704222" cy="801114"/>
          </a:xfrm>
        </p:spPr>
        <p:txBody>
          <a:bodyPr lIns="90000" tIns="0" rIns="90000" bIns="46800">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3508184" y="4084721"/>
            <a:ext cx="4567816" cy="793459"/>
          </a:xfrm>
        </p:spPr>
        <p:txBody>
          <a:bodyPr lIns="90000" tIns="46800" rIns="90000" bIns="0" anchor="b" anchorCtr="0">
            <a:normAutofit/>
          </a:bodyPr>
          <a:lstStyle>
            <a:lvl1pPr algn="ct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2"/>
            </p:custDataLst>
          </p:nvPr>
        </p:nvSpPr>
        <p:spPr>
          <a:xfrm>
            <a:off x="3508179" y="4956280"/>
            <a:ext cx="4567816" cy="1077985"/>
          </a:xfrm>
        </p:spPr>
        <p:txBody>
          <a:bodyPr lIns="90000" tIns="0" rIns="90000" bIns="46800">
            <a:normAutofit/>
          </a:bodyPr>
          <a:lstStyle>
            <a:lvl1pPr marL="0" indent="0" algn="ctr" eaLnBrk="1" fontAlgn="auto" latinLnBrk="0" hangingPunct="1">
              <a:buNone/>
              <a:defRPr kumimoji="0" lang="zh-CN" altLang="en-US" sz="2000" b="0" i="0" u="none" strike="noStrike" kern="1200" cap="none" spc="150" normalizeH="0" baseline="0" noProof="1">
                <a:solidFill>
                  <a:schemeClr val="bg1">
                    <a:lumMod val="50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cxnSp>
        <p:nvCxnSpPr>
          <p:cNvPr id="8" name="直接连接符 7"/>
          <p:cNvCxnSpPr/>
          <p:nvPr userDrawn="1">
            <p:custDataLst>
              <p:tags r:id="rId6"/>
            </p:custDataLst>
          </p:nvPr>
        </p:nvCxnSpPr>
        <p:spPr>
          <a:xfrm>
            <a:off x="5237746" y="3998543"/>
            <a:ext cx="99862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lIns="90000" tIns="46800" rIns="90000" bIns="46800">
            <a:normAutofit/>
          </a:body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7" name="灯片编号占位符 6"/>
          <p:cNvSpPr>
            <a:spLocks noGrp="1"/>
          </p:cNvSpPr>
          <p:nvPr>
            <p:ph type="sldNum" sz="quarter" idx="12"/>
            <p:custDataLst>
              <p:tags r:id="rId6"/>
            </p:custDataLst>
          </p:nvPr>
        </p:nvSpPr>
        <p:spPr/>
        <p:txBody>
          <a:bodyPr lIns="90000" tIns="46800" rIns="90000" bIns="4680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lIns="90000" tIns="46800" rIns="90000" bIns="46800">
            <a:normAutofit/>
          </a:body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7"/>
            </p:custDataLst>
          </p:nvPr>
        </p:nvSpPr>
        <p:spPr/>
        <p:txBody>
          <a:bodyPr lIns="90000" tIns="46800" rIns="90000" bIns="46800">
            <a:normAutofit/>
          </a:bodyPr>
          <a:lstStyle/>
          <a:p>
            <a:endParaRPr lang="zh-CN" altLang="en-US"/>
          </a:p>
        </p:txBody>
      </p:sp>
      <p:sp>
        <p:nvSpPr>
          <p:cNvPr id="9" name="灯片编号占位符 8"/>
          <p:cNvSpPr>
            <a:spLocks noGrp="1"/>
          </p:cNvSpPr>
          <p:nvPr>
            <p:ph type="sldNum" sz="quarter" idx="12"/>
            <p:custDataLst>
              <p:tags r:id="rId8"/>
            </p:custDataLst>
          </p:nvPr>
        </p:nvSpPr>
        <p:spPr/>
        <p:txBody>
          <a:bodyPr lIns="90000" tIns="46800" rIns="90000" bIns="4680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324678" y="294859"/>
            <a:ext cx="11542644" cy="6268279"/>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a:p>
        </p:txBody>
      </p:sp>
      <p:sp>
        <p:nvSpPr>
          <p:cNvPr id="2" name="标题 1"/>
          <p:cNvSpPr>
            <a:spLocks noGrp="1"/>
          </p:cNvSpPr>
          <p:nvPr>
            <p:ph type="title"/>
            <p:custDataLst>
              <p:tags r:id="rId2"/>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lIns="90000" tIns="46800" rIns="90000" bIns="46800">
            <a:normAutofit/>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lIns="90000" tIns="46800" rIns="90000" bIns="4680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000" tIns="46800" rIns="90000" bIns="4680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4"/>
            </p:custDataLst>
          </p:nvPr>
        </p:nvSpPr>
        <p:spPr/>
        <p:txBody>
          <a:bodyPr lIns="90000" tIns="46800" rIns="90000" bIns="46800">
            <a:normAutofit/>
          </a:body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5"/>
            </p:custDataLst>
          </p:nvPr>
        </p:nvSpPr>
        <p:spPr/>
        <p:txBody>
          <a:bodyPr lIns="90000" tIns="46800" rIns="90000" bIns="46800">
            <a:normAutofit/>
          </a:bodyPr>
          <a:lstStyle/>
          <a:p>
            <a:endParaRPr lang="zh-CN" altLang="en-US" dirty="0"/>
          </a:p>
        </p:txBody>
      </p:sp>
      <p:sp>
        <p:nvSpPr>
          <p:cNvPr id="7" name="灯片编号占位符 6"/>
          <p:cNvSpPr>
            <a:spLocks noGrp="1"/>
          </p:cNvSpPr>
          <p:nvPr>
            <p:ph type="sldNum" sz="quarter" idx="12"/>
            <p:custDataLst>
              <p:tags r:id="rId6"/>
            </p:custDataLst>
          </p:nvPr>
        </p:nvSpPr>
        <p:spPr/>
        <p:txBody>
          <a:bodyPr lIns="90000" tIns="46800" rIns="90000" bIns="46800">
            <a:normAutofit/>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11583670" y="5733415"/>
            <a:ext cx="498475" cy="1082675"/>
            <a:chOff x="17775" y="8015"/>
            <a:chExt cx="1252" cy="2719"/>
          </a:xfrm>
        </p:grpSpPr>
        <p:sp>
          <p:nvSpPr>
            <p:cNvPr id="13" name="椭圆 12"/>
            <p:cNvSpPr/>
            <p:nvPr userDrawn="1">
              <p:custDataLst>
                <p:tags r:id="rId7"/>
              </p:custDataLst>
            </p:nvPr>
          </p:nvSpPr>
          <p:spPr>
            <a:xfrm>
              <a:off x="18152" y="9860"/>
              <a:ext cx="875" cy="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custDataLst>
                <p:tags r:id="rId8"/>
              </p:custDataLst>
            </p:nvPr>
          </p:nvSpPr>
          <p:spPr>
            <a:xfrm>
              <a:off x="17775" y="9140"/>
              <a:ext cx="626" cy="6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custDataLst>
                <p:tags r:id="rId9"/>
              </p:custDataLst>
            </p:nvPr>
          </p:nvSpPr>
          <p:spPr>
            <a:xfrm>
              <a:off x="18401" y="8687"/>
              <a:ext cx="626" cy="6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custDataLst>
                <p:tags r:id="rId10"/>
              </p:custDataLst>
            </p:nvPr>
          </p:nvSpPr>
          <p:spPr>
            <a:xfrm>
              <a:off x="17883" y="8015"/>
              <a:ext cx="626" cy="6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744578" y="1880787"/>
            <a:ext cx="9336506" cy="3449203"/>
            <a:chOff x="1744578" y="1880787"/>
            <a:chExt cx="9336506" cy="3449203"/>
          </a:xfrm>
        </p:grpSpPr>
        <p:sp>
          <p:nvSpPr>
            <p:cNvPr id="7" name="矩形 6"/>
            <p:cNvSpPr/>
            <p:nvPr>
              <p:custDataLst>
                <p:tags r:id="rId8"/>
              </p:custDataLst>
            </p:nvPr>
          </p:nvSpPr>
          <p:spPr>
            <a:xfrm rot="245821">
              <a:off x="1744578" y="1880787"/>
              <a:ext cx="9324473" cy="342900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9"/>
              </p:custDataLst>
            </p:nvPr>
          </p:nvSpPr>
          <p:spPr>
            <a:xfrm rot="21380745">
              <a:off x="1756611" y="1900990"/>
              <a:ext cx="9324473" cy="342900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10"/>
              </p:custDataLst>
            </p:nvPr>
          </p:nvSpPr>
          <p:spPr>
            <a:xfrm>
              <a:off x="1744578" y="1900990"/>
              <a:ext cx="9324473" cy="342900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3266167" y="2599827"/>
            <a:ext cx="6371319" cy="1179574"/>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3" name="文本占位符 12"/>
          <p:cNvSpPr>
            <a:spLocks noGrp="1"/>
          </p:cNvSpPr>
          <p:nvPr>
            <p:ph type="body" sz="quarter" idx="13" hasCustomPrompt="1"/>
            <p:custDataLst>
              <p:tags r:id="rId6"/>
            </p:custDataLst>
          </p:nvPr>
        </p:nvSpPr>
        <p:spPr>
          <a:xfrm>
            <a:off x="3266168" y="3991669"/>
            <a:ext cx="6371318" cy="973138"/>
          </a:xfrm>
        </p:spPr>
        <p:txBody>
          <a:bodyPr lIns="90000" rIns="90000" bIns="46800"/>
          <a:lstStyle>
            <a:lvl1pPr marL="0" indent="0" algn="ctr">
              <a:buNone/>
              <a:defRPr sz="2000" baseline="0">
                <a:solidFill>
                  <a:schemeClr val="tx1">
                    <a:lumMod val="85000"/>
                    <a:lumOff val="15000"/>
                  </a:schemeClr>
                </a:solidFill>
                <a:latin typeface="Arial" panose="020B0604020202020204" pitchFamily="34" charset="0"/>
              </a:defRPr>
            </a:lvl1pPr>
          </a:lstStyle>
          <a:p>
            <a:pPr lvl="0"/>
            <a:r>
              <a:rPr lang="zh-CN" altLang="en-US" dirty="0"/>
              <a:t>单击此处编辑文本</a:t>
            </a:r>
          </a:p>
        </p:txBody>
      </p:sp>
      <p:cxnSp>
        <p:nvCxnSpPr>
          <p:cNvPr id="14" name="直接连接符 13"/>
          <p:cNvCxnSpPr/>
          <p:nvPr userDrawn="1">
            <p:custDataLst>
              <p:tags r:id="rId7"/>
            </p:custDataLst>
          </p:nvPr>
        </p:nvCxnSpPr>
        <p:spPr>
          <a:xfrm>
            <a:off x="5779167" y="3863139"/>
            <a:ext cx="998621"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a:blip r:embed="rId6"/>
          <a:stretch>
            <a:fillRect/>
          </a:stretch>
        </a:blipFill>
        <a:effectLst/>
      </p:bgPr>
    </p:bg>
    <p:spTree>
      <p:nvGrpSpPr>
        <p:cNvPr id="1" name=""/>
        <p:cNvGrpSpPr/>
        <p:nvPr/>
      </p:nvGrpSpPr>
      <p:grpSpPr>
        <a:xfrm>
          <a:off x="0" y="0"/>
          <a:ext cx="0" cy="0"/>
          <a:chOff x="0" y="0"/>
          <a:chExt cx="0" cy="0"/>
        </a:xfrm>
      </p:grpSpPr>
      <p:sp>
        <p:nvSpPr>
          <p:cNvPr id="4" name="页脚占位符 3"/>
          <p:cNvSpPr>
            <a:spLocks noGrp="1"/>
          </p:cNvSpPr>
          <p:nvPr>
            <p:ph type="ftr" sz="quarter" idx="11"/>
            <p:custDataLst>
              <p:tags r:id="rId1"/>
            </p:custDataLst>
          </p:nvPr>
        </p:nvSpPr>
        <p:spPr/>
        <p:txBody>
          <a:bodyPr/>
          <a:lstStyle/>
          <a:p>
            <a:endParaRPr lang="zh-CN" altLang="en-US" dirty="0"/>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2023/11/2</a:t>
            </a:fld>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dirty="0"/>
          </a:p>
        </p:txBody>
      </p:sp>
      <p:sp>
        <p:nvSpPr>
          <p:cNvPr id="10" name="标题 9"/>
          <p:cNvSpPr>
            <a:spLocks noGrp="1"/>
          </p:cNvSpPr>
          <p:nvPr>
            <p:ph type="title"/>
            <p:custDataLst>
              <p:tags r:id="rId4"/>
            </p:custDataLst>
          </p:nvPr>
        </p:nvSpPr>
        <p:spPr/>
        <p:txBody>
          <a:bodyPr>
            <a:normAutofit/>
          </a:bodyPr>
          <a:lstStyle>
            <a:lvl1pPr>
              <a:defRPr baseline="0"/>
            </a:lvl1pPr>
          </a:lstStyle>
          <a:p>
            <a:r>
              <a:rPr lang="zh-CN" altLang="en-US" dirty="0"/>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48285" y="273050"/>
            <a:ext cx="11692255" cy="6311900"/>
          </a:xfrm>
          <a:prstGeom prst="rect">
            <a:avLst/>
          </a:prstGeom>
          <a:blipFill>
            <a:blip r:embed="rId8"/>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1281600" y="1249200"/>
            <a:ext cx="9626400" cy="723600"/>
          </a:xfrm>
        </p:spPr>
        <p:txBody>
          <a:bodyPr wrap="square"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wrap="square" lIns="90000" tIns="46800" rIns="90000" bIns="46800">
            <a:normAutofit/>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p:txBody>
          <a:bodyPr wrap="square" lIns="90000" tIns="46800" rIns="90000" bIns="46800">
            <a:normAutofit/>
          </a:body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lIns="90000" tIns="46800" rIns="90000" bIns="46800">
            <a:normAutofit/>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wrap="square" lIns="90000" tIns="46800" rIns="90000" bIns="4680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p>
        </p:txBody>
      </p:sp>
      <p:sp>
        <p:nvSpPr>
          <p:cNvPr id="4" name="页脚占位符 3"/>
          <p:cNvSpPr>
            <a:spLocks noGrp="1"/>
          </p:cNvSpPr>
          <p:nvPr>
            <p:ph type="ftr" sz="quarter" idx="11"/>
            <p:custDataLst>
              <p:tags r:id="rId3"/>
            </p:custDataLst>
          </p:nvPr>
        </p:nvSpPr>
        <p:spPr/>
        <p:txBody>
          <a:bodyPr wrap="square" lIns="90000" tIns="46800" rIns="90000" bIns="46800">
            <a:normAutofit/>
          </a:bodyPr>
          <a:lstStyle/>
          <a:p>
            <a:endParaRPr lang="zh-CN" altLang="en-US" dirty="0"/>
          </a:p>
        </p:txBody>
      </p:sp>
      <p:sp>
        <p:nvSpPr>
          <p:cNvPr id="5" name="灯片编号占位符 4"/>
          <p:cNvSpPr>
            <a:spLocks noGrp="1"/>
          </p:cNvSpPr>
          <p:nvPr>
            <p:ph type="sldNum" sz="quarter" idx="12"/>
            <p:custDataLst>
              <p:tags r:id="rId4"/>
            </p:custDataLst>
          </p:nvPr>
        </p:nvSpPr>
        <p:spPr/>
        <p:txBody>
          <a:bodyPr wrap="square" lIns="90000" tIns="46800" rIns="90000" bIns="46800">
            <a:normAutofit/>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5"/>
            </p:custDataLst>
          </p:nvPr>
        </p:nvSpPr>
        <p:spPr>
          <a:xfrm>
            <a:off x="586800" y="1764000"/>
            <a:ext cx="3956400" cy="4093200"/>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6"/>
            </p:custDataLst>
          </p:nvPr>
        </p:nvSpPr>
        <p:spPr>
          <a:xfrm>
            <a:off x="5101200" y="769939"/>
            <a:ext cx="6480000" cy="5087937"/>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7"/>
            </p:custDataLst>
          </p:nvPr>
        </p:nvSpPr>
        <p:spPr/>
        <p:txBody>
          <a:bodyPr wrap="square" lIns="90000" tIns="46800" rIns="90000" bIns="46800">
            <a:normAutofit/>
          </a:bodyPr>
          <a:lstStyle/>
          <a:p>
            <a:fld id="{760FBDFE-C587-4B4C-A407-44438C67B59E}" type="datetimeFigureOut">
              <a:rPr lang="zh-CN" altLang="en-US" smtClean="0"/>
              <a:t>2023/11/2</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a:blip r:embed="rId9"/>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1147334"/>
            <a:ext cx="12192000" cy="36933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70144"/>
            <a:ext cx="10976400" cy="648512"/>
          </a:xfrm>
        </p:spPr>
        <p:txBody>
          <a:bodyPr wrap="square"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879742" y="6368643"/>
            <a:ext cx="2700000" cy="279180"/>
          </a:xfrm>
        </p:spPr>
        <p:txBody>
          <a:bodyPr wrap="square" lIns="90000" tIns="46800" rIns="90000" bIns="46800">
            <a:normAutofit/>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a:xfrm>
            <a:off x="4116000" y="6368643"/>
            <a:ext cx="3960000" cy="279180"/>
          </a:xfrm>
        </p:spPr>
        <p:txBody>
          <a:bodyPr wrap="square" lIns="90000" tIns="46800" rIns="90000" bIns="46800">
            <a:normAutofit/>
          </a:bodyPr>
          <a:lstStyle/>
          <a:p>
            <a:endParaRPr lang="zh-CN" altLang="en-US" dirty="0"/>
          </a:p>
        </p:txBody>
      </p:sp>
      <p:sp>
        <p:nvSpPr>
          <p:cNvPr id="5" name="灯片编号占位符 4"/>
          <p:cNvSpPr>
            <a:spLocks noGrp="1"/>
          </p:cNvSpPr>
          <p:nvPr>
            <p:ph type="sldNum" sz="quarter" idx="12"/>
            <p:custDataLst>
              <p:tags r:id="rId5"/>
            </p:custDataLst>
          </p:nvPr>
        </p:nvSpPr>
        <p:spPr>
          <a:xfrm>
            <a:off x="8610600" y="6368643"/>
            <a:ext cx="2700000" cy="279180"/>
          </a:xfrm>
        </p:spPr>
        <p:txBody>
          <a:bodyPr wrap="square" lIns="90000" tIns="46800" rIns="90000" bIns="46800">
            <a:normAutofit/>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382991"/>
          </a:xfrm>
        </p:spPr>
        <p:txBody>
          <a:bodyPr wrap="square"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1980158"/>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wrap="square"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4" name="页脚占位符 3"/>
          <p:cNvSpPr>
            <a:spLocks noGrp="1"/>
          </p:cNvSpPr>
          <p:nvPr>
            <p:ph type="ftr" sz="quarter" idx="11"/>
            <p:custDataLst>
              <p:tags r:id="rId3"/>
            </p:custDataLst>
          </p:nvPr>
        </p:nvSpPr>
        <p:spPr/>
        <p:txBody>
          <a:bodyPr wrap="square" lIns="90000" tIns="46800" rIns="90000" bIns="46800">
            <a:normAutofit/>
          </a:bodyPr>
          <a:lstStyle/>
          <a:p>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5"/>
            </p:custDataLst>
          </p:nvPr>
        </p:nvSpPr>
        <p:spPr>
          <a:xfrm>
            <a:off x="594000" y="5180400"/>
            <a:ext cx="11001600" cy="1011600"/>
          </a:xfrm>
        </p:spPr>
        <p:txBody>
          <a:bodyPr wrap="square"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3" name="日期占位符 2"/>
          <p:cNvSpPr>
            <a:spLocks noGrp="1"/>
          </p:cNvSpPr>
          <p:nvPr>
            <p:ph type="dt" sz="half" idx="10"/>
            <p:custDataLst>
              <p:tags r:id="rId6"/>
            </p:custDataLst>
          </p:nvPr>
        </p:nvSpPr>
        <p:spPr/>
        <p:txBody>
          <a:bodyPr wrap="square" lIns="90000" tIns="46800" rIns="90000" bIns="46800">
            <a:normAutofit/>
          </a:bodyPr>
          <a:lstStyle/>
          <a:p>
            <a:fld id="{760FBDFE-C587-4B4C-A407-44438C67B59E}" type="datetimeFigureOut">
              <a:rPr lang="zh-CN" altLang="en-US" smtClean="0"/>
              <a:t>2023/11/2</a:t>
            </a:fld>
            <a:endParaRPr lang="zh-CN" altLang="en-US"/>
          </a:p>
        </p:txBody>
      </p:sp>
      <p:sp>
        <p:nvSpPr>
          <p:cNvPr id="5" name="灯片编号占位符 4"/>
          <p:cNvSpPr>
            <a:spLocks noGrp="1"/>
          </p:cNvSpPr>
          <p:nvPr>
            <p:ph type="sldNum" sz="quarter" idx="12"/>
            <p:custDataLst>
              <p:tags r:id="rId7"/>
            </p:custDataLst>
          </p:nvPr>
        </p:nvSpPr>
        <p:spPr/>
        <p:txBody>
          <a:bodyPr wrap="square" lIns="90000" tIns="46800" rIns="90000" bIns="46800">
            <a:normAutofit/>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a:blip r:embed="rId11"/>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11046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237490"/>
            <a:ext cx="11037570" cy="565150"/>
          </a:xfrm>
        </p:spPr>
        <p:txBody>
          <a:bodyPr wrap="square" lIns="90000" tIns="46800" rIns="90000" bIns="46800">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4" name="页脚占位符 3"/>
          <p:cNvSpPr>
            <a:spLocks noGrp="1"/>
          </p:cNvSpPr>
          <p:nvPr>
            <p:ph type="ftr" sz="quarter" idx="11"/>
            <p:custDataLst>
              <p:tags r:id="rId3"/>
            </p:custDataLst>
          </p:nvPr>
        </p:nvSpPr>
        <p:spPr/>
        <p:txBody>
          <a:bodyPr wrap="square" lIns="90000" tIns="46800" rIns="90000" bIns="46800">
            <a:normAutofit/>
          </a:bodyPr>
          <a:lstStyle/>
          <a:p>
            <a:endParaRPr lang="zh-CN" altLang="en-US" dirty="0"/>
          </a:p>
        </p:txBody>
      </p:sp>
      <p:sp>
        <p:nvSpPr>
          <p:cNvPr id="5" name="灯片编号占位符 4"/>
          <p:cNvSpPr>
            <a:spLocks noGrp="1"/>
          </p:cNvSpPr>
          <p:nvPr>
            <p:ph type="sldNum" sz="quarter" idx="12"/>
            <p:custDataLst>
              <p:tags r:id="rId4"/>
            </p:custDataLst>
          </p:nvPr>
        </p:nvSpPr>
        <p:spPr/>
        <p:txBody>
          <a:bodyPr wrap="square" lIns="90000" tIns="46800" rIns="90000" bIns="46800">
            <a:normAutofit/>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5"/>
            </p:custDataLst>
          </p:nvPr>
        </p:nvSpPr>
        <p:spPr>
          <a:xfrm>
            <a:off x="579600" y="1663200"/>
            <a:ext cx="5342400" cy="2894400"/>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6"/>
            </p:custDataLst>
          </p:nvPr>
        </p:nvSpPr>
        <p:spPr>
          <a:xfrm>
            <a:off x="6242400" y="1663200"/>
            <a:ext cx="5367600" cy="2894400"/>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7"/>
            </p:custDataLst>
          </p:nvPr>
        </p:nvSpPr>
        <p:spPr>
          <a:xfrm>
            <a:off x="572400" y="4816800"/>
            <a:ext cx="5342400" cy="781200"/>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8"/>
            </p:custDataLst>
          </p:nvPr>
        </p:nvSpPr>
        <p:spPr>
          <a:xfrm>
            <a:off x="6253200" y="4813200"/>
            <a:ext cx="5367600" cy="781200"/>
          </a:xfrm>
        </p:spPr>
        <p:txBody>
          <a:bodyPr wrap="square"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3" name="日期占位符 2"/>
          <p:cNvSpPr>
            <a:spLocks noGrp="1"/>
          </p:cNvSpPr>
          <p:nvPr>
            <p:ph type="dt" sz="half" idx="10"/>
            <p:custDataLst>
              <p:tags r:id="rId9"/>
            </p:custDataLst>
          </p:nvPr>
        </p:nvSpPr>
        <p:spPr/>
        <p:txBody>
          <a:bodyPr wrap="square" lIns="90000" tIns="46800" rIns="90000" bIns="46800">
            <a:normAutofit/>
          </a:bodyPr>
          <a:lstStyle/>
          <a:p>
            <a:fld id="{760FBDFE-C587-4B4C-A407-44438C67B59E}" type="datetimeFigureOut">
              <a:rPr lang="zh-CN" altLang="en-US" smtClean="0"/>
              <a:t>2023/11/2</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a:blip r:embed="rId8"/>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wrap="square" lIns="90000" tIns="46800" rIns="90000" bIns="4680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4" name="页脚占位符 3"/>
          <p:cNvSpPr>
            <a:spLocks noGrp="1"/>
          </p:cNvSpPr>
          <p:nvPr>
            <p:ph type="ftr" sz="quarter" idx="11"/>
            <p:custDataLst>
              <p:tags r:id="rId3"/>
            </p:custDataLst>
          </p:nvPr>
        </p:nvSpPr>
        <p:spPr/>
        <p:txBody>
          <a:bodyPr wrap="square" lIns="90000" tIns="46800" rIns="90000" bIns="46800">
            <a:normAutofit/>
          </a:bodyPr>
          <a:lstStyle/>
          <a:p>
            <a:endParaRPr lang="zh-CN" altLang="en-US" dirty="0"/>
          </a:p>
        </p:txBody>
      </p:sp>
      <p:sp>
        <p:nvSpPr>
          <p:cNvPr id="5" name="灯片编号占位符 4"/>
          <p:cNvSpPr>
            <a:spLocks noGrp="1"/>
          </p:cNvSpPr>
          <p:nvPr>
            <p:ph type="sldNum" sz="quarter" idx="12"/>
            <p:custDataLst>
              <p:tags r:id="rId4"/>
            </p:custDataLst>
          </p:nvPr>
        </p:nvSpPr>
        <p:spPr/>
        <p:txBody>
          <a:bodyPr wrap="square" lIns="90000" tIns="46800" rIns="90000" bIns="46800">
            <a:normAutofit/>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5"/>
            </p:custDataLst>
          </p:nvPr>
        </p:nvSpPr>
        <p:spPr>
          <a:xfrm>
            <a:off x="1522413" y="3862800"/>
            <a:ext cx="9144000" cy="1656000"/>
          </a:xfrm>
        </p:spPr>
        <p:txBody>
          <a:bodyPr wrap="square"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3" name="日期占位符 2"/>
          <p:cNvSpPr>
            <a:spLocks noGrp="1"/>
          </p:cNvSpPr>
          <p:nvPr>
            <p:ph type="dt" sz="half" idx="10"/>
            <p:custDataLst>
              <p:tags r:id="rId6"/>
            </p:custDataLst>
          </p:nvPr>
        </p:nvSpPr>
        <p:spPr/>
        <p:txBody>
          <a:bodyPr wrap="square" lIns="90000" tIns="46800" rIns="90000" bIns="46800">
            <a:normAutofit/>
          </a:bodyPr>
          <a:lstStyle/>
          <a:p>
            <a:fld id="{760FBDFE-C587-4B4C-A407-44438C67B59E}" type="datetimeFigureOut">
              <a:rPr lang="zh-CN" altLang="en-US" smtClean="0"/>
              <a:t>2023/11/2</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9" r:link="rId10"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17" name="页脚占位符 16"/>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8" name="矩形 7"/>
          <p:cNvSpPr/>
          <p:nvPr userDrawn="1">
            <p:custDataLst>
              <p:tags r:id="rId5"/>
            </p:custDataLst>
          </p:nvPr>
        </p:nvSpPr>
        <p:spPr>
          <a:xfrm>
            <a:off x="1778317" y="3769677"/>
            <a:ext cx="4825365" cy="49403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3" name="标题 2"/>
          <p:cNvSpPr>
            <a:spLocks noGrp="1"/>
          </p:cNvSpPr>
          <p:nvPr>
            <p:ph type="ctrTitle" idx="14" hasCustomPrompt="1"/>
            <p:custDataLst>
              <p:tags r:id="rId6"/>
            </p:custDataLst>
          </p:nvPr>
        </p:nvSpPr>
        <p:spPr>
          <a:xfrm>
            <a:off x="1778318" y="2466975"/>
            <a:ext cx="4825365" cy="1098233"/>
          </a:xfrm>
        </p:spPr>
        <p:txBody>
          <a:bodyPr vert="horz" wrap="square" lIns="91440" tIns="45720" rIns="91440" bIns="4572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7"/>
            </p:custDataLst>
          </p:nvPr>
        </p:nvSpPr>
        <p:spPr>
          <a:xfrm>
            <a:off x="1778316" y="3773487"/>
            <a:ext cx="4825365" cy="490220"/>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541214"/>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10" r:link="rId11" cstate="email"/>
          <a:stretch>
            <a:fillRect/>
          </a:stretch>
        </p:blipFill>
        <p:spPr>
          <a:xfrm>
            <a:off x="4064000" y="5716016"/>
            <a:ext cx="4064000" cy="1141984"/>
          </a:xfrm>
          <a:prstGeom prst="rect">
            <a:avLst/>
          </a:prstGeom>
        </p:spPr>
      </p:pic>
      <p:pic>
        <p:nvPicPr>
          <p:cNvPr id="7" name="图片 6"/>
          <p:cNvPicPr/>
          <p:nvPr userDrawn="1">
            <p:custDataLst>
              <p:tags r:id="rId2"/>
            </p:custDataLst>
          </p:nvPr>
        </p:nvPicPr>
        <p:blipFill>
          <a:blip r:embed="rId12" r:link="rId13"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6"/>
            </p:custDataLst>
          </p:nvPr>
        </p:nvSpPr>
        <p:spPr>
          <a:xfrm>
            <a:off x="2116456" y="2644457"/>
            <a:ext cx="5767705" cy="936069"/>
          </a:xfrm>
        </p:spPr>
        <p:txBody>
          <a:bodyPr vert="horz" wrap="square" lIns="91440" tIns="45720" rIns="91440" bIns="45720" anchor="b"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7"/>
            </p:custDataLst>
          </p:nvPr>
        </p:nvSpPr>
        <p:spPr>
          <a:xfrm>
            <a:off x="2116456" y="3771907"/>
            <a:ext cx="5767705" cy="441638"/>
          </a:xfrm>
        </p:spPr>
        <p:txBody>
          <a:bodyPr vert="horz" wrap="square" lIns="91440" tIns="45720" rIns="91440" bIns="4572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cxnSp>
        <p:nvCxnSpPr>
          <p:cNvPr id="9" name="直接连接符 8"/>
          <p:cNvCxnSpPr/>
          <p:nvPr userDrawn="1">
            <p:custDataLst>
              <p:tags r:id="rId8"/>
            </p:custDataLst>
          </p:nvPr>
        </p:nvCxnSpPr>
        <p:spPr>
          <a:xfrm>
            <a:off x="2116455" y="3696653"/>
            <a:ext cx="643509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541214"/>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email"/>
          <a:stretch>
            <a:fillRect/>
          </a:stretch>
        </p:blipFill>
        <p:spPr>
          <a:xfrm>
            <a:off x="0" y="0"/>
            <a:ext cx="720090" cy="541214"/>
          </a:xfrm>
          <a:prstGeom prst="rect">
            <a:avLst/>
          </a:prstGeom>
        </p:spPr>
      </p:pic>
      <p:pic>
        <p:nvPicPr>
          <p:cNvPr id="10" name="图片 9"/>
          <p:cNvPicPr/>
          <p:nvPr userDrawn="1">
            <p:custDataLst>
              <p:tags r:id="rId2"/>
            </p:custDataLst>
          </p:nvPr>
        </p:nvPicPr>
        <p:blipFill>
          <a:blip r:embed="rId14" r:link="rId15"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7498080" y="2194560"/>
            <a:ext cx="4389120" cy="2468880"/>
          </a:xfrm>
          <a:prstGeom prst="rect">
            <a:avLst/>
          </a:prstGeom>
        </p:spPr>
      </p:pic>
      <p:sp>
        <p:nvSpPr>
          <p:cNvPr id="7" name="任意多边形 6"/>
          <p:cNvSpPr/>
          <p:nvPr userDrawn="1">
            <p:custDataLst>
              <p:tags r:id="rId2"/>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3"/>
            </p:custDataLst>
          </p:nvPr>
        </p:nvPicPr>
        <p:blipFill>
          <a:blip r:embed="rId11" r:link="rId12" cstate="email"/>
          <a:stretch>
            <a:fillRect/>
          </a:stretch>
        </p:blipFill>
        <p:spPr>
          <a:xfrm>
            <a:off x="0" y="6175668"/>
            <a:ext cx="720090" cy="682332"/>
          </a:xfrm>
          <a:prstGeom prst="rect">
            <a:avLst/>
          </a:prstGeom>
        </p:spPr>
      </p:pic>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541214"/>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541214"/>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682332"/>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email"/>
          <a:stretch>
            <a:fillRect/>
          </a:stretch>
        </p:blipFill>
        <p:spPr>
          <a:xfrm>
            <a:off x="0" y="0"/>
            <a:ext cx="720090" cy="541214"/>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682332"/>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8" name="任意多边形 5"/>
          <p:cNvSpPr/>
          <p:nvPr userDrawn="1">
            <p:custDataLst>
              <p:tags r:id="rId5"/>
            </p:custDataLst>
          </p:nvPr>
        </p:nvSpPr>
        <p:spPr>
          <a:xfrm>
            <a:off x="19939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6"/>
            </p:custDataLst>
          </p:nvPr>
        </p:nvSpPr>
        <p:spPr>
          <a:xfrm>
            <a:off x="2434590" y="3790950"/>
            <a:ext cx="4359910" cy="518477"/>
          </a:xfrm>
        </p:spPr>
        <p:txBody>
          <a:bodyPr vert="horz" wrap="square" lIns="91440" tIns="45720" rIns="91440" bIns="4572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单击此处编辑文本</a:t>
            </a:r>
          </a:p>
        </p:txBody>
      </p:sp>
      <p:sp>
        <p:nvSpPr>
          <p:cNvPr id="2" name="标题 1"/>
          <p:cNvSpPr>
            <a:spLocks noGrp="1"/>
          </p:cNvSpPr>
          <p:nvPr>
            <p:ph type="title" idx="13" hasCustomPrompt="1"/>
            <p:custDataLst>
              <p:tags r:id="rId7"/>
            </p:custDataLst>
          </p:nvPr>
        </p:nvSpPr>
        <p:spPr>
          <a:xfrm>
            <a:off x="2434590" y="2562542"/>
            <a:ext cx="4359910" cy="1172210"/>
          </a:xfrm>
        </p:spPr>
        <p:txBody>
          <a:bodyPr vert="horz" wrap="square" lIns="91440" tIns="45720" rIns="91440" bIns="45720" anchor="b"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541214"/>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541214"/>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541214"/>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41214"/>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682332"/>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41214"/>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682332"/>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316786"/>
            <a:ext cx="720090" cy="541214"/>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175668"/>
            <a:ext cx="720090" cy="682332"/>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797" y="5640268"/>
            <a:ext cx="1620202" cy="1217732"/>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322752"/>
            <a:ext cx="1620202" cy="1535248"/>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cstate="screen"/>
          <a:stretch>
            <a:fillRect/>
          </a:stretch>
        </p:blipFill>
        <p:spPr>
          <a:xfrm>
            <a:off x="0" y="1397000"/>
            <a:ext cx="2022278" cy="4064000"/>
          </a:xfrm>
          <a:prstGeom prst="rect">
            <a:avLst/>
          </a:prstGeom>
        </p:spPr>
      </p:pic>
      <p:pic>
        <p:nvPicPr>
          <p:cNvPr id="5" name="图片 4"/>
          <p:cNvPicPr/>
          <p:nvPr userDrawn="1">
            <p:custDataLst>
              <p:tags r:id="rId2"/>
            </p:custDataLst>
          </p:nvPr>
        </p:nvPicPr>
        <p:blipFill>
          <a:blip r:embed="rId11" r:link="rId12" cstate="screen"/>
          <a:stretch>
            <a:fillRect/>
          </a:stretch>
        </p:blipFill>
        <p:spPr>
          <a:xfrm>
            <a:off x="10169723" y="1397000"/>
            <a:ext cx="2022278" cy="4064000"/>
          </a:xfrm>
          <a:prstGeom prst="rect">
            <a:avLst/>
          </a:prstGeom>
        </p:spPr>
      </p:pic>
      <p:sp>
        <p:nvSpPr>
          <p:cNvPr id="16" name="日期占位符 15"/>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4" hasCustomPrompt="1"/>
            <p:custDataLst>
              <p:tags r:id="rId6"/>
            </p:custDataLst>
          </p:nvPr>
        </p:nvSpPr>
        <p:spPr>
          <a:xfrm>
            <a:off x="2921000" y="4049396"/>
            <a:ext cx="6350000" cy="361315"/>
          </a:xfrm>
        </p:spPr>
        <p:txBody>
          <a:bodyPr vert="horz" wrap="square" lIns="0" tIns="0" rIns="0" bIns="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
        <p:nvSpPr>
          <p:cNvPr id="2" name="标题 1"/>
          <p:cNvSpPr>
            <a:spLocks noGrp="1"/>
          </p:cNvSpPr>
          <p:nvPr>
            <p:ph type="ctrTitle" idx="13" hasCustomPrompt="1"/>
            <p:custDataLst>
              <p:tags r:id="rId7"/>
            </p:custDataLst>
          </p:nvPr>
        </p:nvSpPr>
        <p:spPr>
          <a:xfrm>
            <a:off x="2921000" y="2447291"/>
            <a:ext cx="6350000" cy="1398905"/>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2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screen"/>
          <a:stretch>
            <a:fillRect/>
          </a:stretch>
        </p:blipFill>
        <p:spPr>
          <a:xfrm>
            <a:off x="0" y="0"/>
            <a:ext cx="720090" cy="720090"/>
          </a:xfrm>
          <a:prstGeom prst="rect">
            <a:avLst/>
          </a:prstGeom>
        </p:spPr>
      </p:pic>
      <p:pic>
        <p:nvPicPr>
          <p:cNvPr id="7" name="图片 6"/>
          <p:cNvPicPr/>
          <p:nvPr userDrawn="1">
            <p:custDataLst>
              <p:tags r:id="rId2"/>
            </p:custDataLst>
          </p:nvPr>
        </p:nvPicPr>
        <p:blipFill>
          <a:blip r:embed="rId11" r:link="rId12"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7" r:link="rId8" cstate="screen"/>
          <a:stretch>
            <a:fillRect/>
          </a:stretch>
        </p:blipFill>
        <p:spPr>
          <a:xfrm>
            <a:off x="4064000" y="4816231"/>
            <a:ext cx="4064000" cy="2041769"/>
          </a:xfrm>
          <a:prstGeom prst="rect">
            <a:avLst/>
          </a:prstGeom>
        </p:spPr>
      </p:pic>
      <p:sp>
        <p:nvSpPr>
          <p:cNvPr id="4" name="日期占位符 3"/>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9" name="标题 8"/>
          <p:cNvSpPr>
            <a:spLocks noGrp="1"/>
          </p:cNvSpPr>
          <p:nvPr>
            <p:ph type="title" hasCustomPrompt="1"/>
            <p:custDataLst>
              <p:tags r:id="rId5"/>
            </p:custDataLst>
          </p:nvPr>
        </p:nvSpPr>
        <p:spPr>
          <a:xfrm>
            <a:off x="2867024" y="3292772"/>
            <a:ext cx="6457952" cy="833562"/>
          </a:xfrm>
        </p:spPr>
        <p:txBody>
          <a:bodyPr>
            <a:normAutofit/>
          </a:bodyPr>
          <a:lstStyle>
            <a:lvl1pPr algn="ctr">
              <a:defRPr sz="4800" baseline="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screen"/>
          <a:stretch>
            <a:fillRect/>
          </a:stretch>
        </p:blipFill>
        <p:spPr>
          <a:xfrm>
            <a:off x="0" y="0"/>
            <a:ext cx="720090" cy="720090"/>
          </a:xfrm>
          <a:prstGeom prst="rect">
            <a:avLst/>
          </a:prstGeom>
        </p:spPr>
      </p:pic>
      <p:pic>
        <p:nvPicPr>
          <p:cNvPr id="8" name="图片 7"/>
          <p:cNvPicPr/>
          <p:nvPr userDrawn="1">
            <p:custDataLst>
              <p:tags r:id="rId2"/>
            </p:custDataLst>
          </p:nvPr>
        </p:nvPicPr>
        <p:blipFill>
          <a:blip r:embed="rId12" r:link="rId13"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screen"/>
          <a:stretch>
            <a:fillRect/>
          </a:stretch>
        </p:blipFill>
        <p:spPr>
          <a:xfrm>
            <a:off x="0" y="0"/>
            <a:ext cx="720090" cy="720090"/>
          </a:xfrm>
          <a:prstGeom prst="rect">
            <a:avLst/>
          </a:prstGeom>
        </p:spPr>
      </p:pic>
      <p:pic>
        <p:nvPicPr>
          <p:cNvPr id="10" name="图片 9"/>
          <p:cNvPicPr/>
          <p:nvPr userDrawn="1">
            <p:custDataLst>
              <p:tags r:id="rId2"/>
            </p:custDataLst>
          </p:nvPr>
        </p:nvPicPr>
        <p:blipFill>
          <a:blip r:embed="rId14" r:link="rId15"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screen"/>
          <a:stretch>
            <a:fillRect/>
          </a:stretch>
        </p:blipFill>
        <p:spPr>
          <a:xfrm>
            <a:off x="7519081" y="1234440"/>
            <a:ext cx="4368119" cy="4389120"/>
          </a:xfrm>
          <a:prstGeom prst="rect">
            <a:avLst/>
          </a:prstGeom>
        </p:spPr>
      </p:pic>
      <p:pic>
        <p:nvPicPr>
          <p:cNvPr id="6" name="图片 5"/>
          <p:cNvPicPr/>
          <p:nvPr userDrawn="1">
            <p:custDataLst>
              <p:tags r:id="rId2"/>
            </p:custDataLst>
          </p:nvPr>
        </p:nvPicPr>
        <p:blipFill>
          <a:blip r:embed="rId10" r:link="rId11" cstate="screen"/>
          <a:stretch>
            <a:fillRect/>
          </a:stretch>
        </p:blipFill>
        <p:spPr>
          <a:xfrm>
            <a:off x="0" y="6137910"/>
            <a:ext cx="720090" cy="720090"/>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screen"/>
          <a:stretch>
            <a:fillRect/>
          </a:stretch>
        </p:blipFill>
        <p:spPr>
          <a:xfrm>
            <a:off x="0" y="0"/>
            <a:ext cx="720090" cy="720090"/>
          </a:xfrm>
          <a:prstGeom prst="rect">
            <a:avLst/>
          </a:prstGeom>
        </p:spPr>
      </p:pic>
      <p:pic>
        <p:nvPicPr>
          <p:cNvPr id="8" name="图片 7"/>
          <p:cNvPicPr/>
          <p:nvPr userDrawn="1">
            <p:custDataLst>
              <p:tags r:id="rId2"/>
            </p:custDataLst>
          </p:nvPr>
        </p:nvPicPr>
        <p:blipFill>
          <a:blip r:embed="rId12" r:link="rId13"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screen"/>
          <a:stretch>
            <a:fillRect/>
          </a:stretch>
        </p:blipFill>
        <p:spPr>
          <a:xfrm>
            <a:off x="0" y="0"/>
            <a:ext cx="720090" cy="720090"/>
          </a:xfrm>
          <a:prstGeom prst="rect">
            <a:avLst/>
          </a:prstGeom>
        </p:spPr>
      </p:pic>
      <p:pic>
        <p:nvPicPr>
          <p:cNvPr id="7" name="图片 6"/>
          <p:cNvPicPr/>
          <p:nvPr userDrawn="1">
            <p:custDataLst>
              <p:tags r:id="rId2"/>
            </p:custDataLst>
          </p:nvPr>
        </p:nvPicPr>
        <p:blipFill>
          <a:blip r:embed="rId11" r:link="rId12" cstate="screen"/>
          <a:stretch>
            <a:fillRect/>
          </a:stretch>
        </p:blipFill>
        <p:spPr>
          <a:xfrm>
            <a:off x="11471910" y="0"/>
            <a:ext cx="720090" cy="720090"/>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screen"/>
          <a:stretch>
            <a:fillRect/>
          </a:stretch>
        </p:blipFill>
        <p:spPr>
          <a:xfrm>
            <a:off x="0" y="0"/>
            <a:ext cx="720090" cy="720090"/>
          </a:xfrm>
          <a:prstGeom prst="rect">
            <a:avLst/>
          </a:prstGeom>
        </p:spPr>
      </p:pic>
      <p:pic>
        <p:nvPicPr>
          <p:cNvPr id="6" name="图片 5"/>
          <p:cNvPicPr/>
          <p:nvPr userDrawn="1">
            <p:custDataLst>
              <p:tags r:id="rId2"/>
            </p:custDataLst>
          </p:nvPr>
        </p:nvPicPr>
        <p:blipFill>
          <a:blip r:embed="rId10" r:link="rId11" cstate="screen"/>
          <a:stretch>
            <a:fillRect/>
          </a:stretch>
        </p:blipFill>
        <p:spPr>
          <a:xfrm>
            <a:off x="11471910" y="0"/>
            <a:ext cx="720090" cy="720090"/>
          </a:xfrm>
          <a:prstGeom prst="rect">
            <a:avLst/>
          </a:prstGeom>
        </p:spPr>
      </p:pic>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9" r:link="rId10" cstate="screen"/>
          <a:stretch>
            <a:fillRect/>
          </a:stretch>
        </p:blipFill>
        <p:spPr>
          <a:xfrm>
            <a:off x="0" y="1397000"/>
            <a:ext cx="2022278" cy="4064000"/>
          </a:xfrm>
          <a:prstGeom prst="rect">
            <a:avLst/>
          </a:prstGeom>
        </p:spPr>
      </p:pic>
      <p:pic>
        <p:nvPicPr>
          <p:cNvPr id="6" name="图片 5"/>
          <p:cNvPicPr/>
          <p:nvPr userDrawn="1">
            <p:custDataLst>
              <p:tags r:id="rId2"/>
            </p:custDataLst>
          </p:nvPr>
        </p:nvPicPr>
        <p:blipFill>
          <a:blip r:embed="rId11" r:link="rId12" cstate="screen"/>
          <a:stretch>
            <a:fillRect/>
          </a:stretch>
        </p:blipFill>
        <p:spPr>
          <a:xfrm>
            <a:off x="10169723" y="1397000"/>
            <a:ext cx="2022278" cy="4064000"/>
          </a:xfrm>
          <a:prstGeom prst="rect">
            <a:avLst/>
          </a:prstGeom>
        </p:spPr>
      </p:pic>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8" name="文本占位符 7"/>
          <p:cNvSpPr>
            <a:spLocks noGrp="1"/>
          </p:cNvSpPr>
          <p:nvPr>
            <p:ph type="body" idx="14" hasCustomPrompt="1"/>
            <p:custDataLst>
              <p:tags r:id="rId6"/>
            </p:custDataLst>
          </p:nvPr>
        </p:nvSpPr>
        <p:spPr>
          <a:xfrm>
            <a:off x="4323080" y="4049395"/>
            <a:ext cx="3545840" cy="449580"/>
          </a:xfrm>
        </p:spPr>
        <p:txBody>
          <a:bodyPr vert="horz" wrap="square" lIns="0" tIns="0" rIns="0" bIns="0" anchor="t" anchorCtr="0">
            <a:normAutofit/>
          </a:bodyPr>
          <a:lstStyle>
            <a:lvl1pPr marL="457200" marR="0" indent="-457200" algn="ctr" rtl="0" eaLnBrk="1" fontAlgn="auto">
              <a:lnSpc>
                <a:spcPct val="100000"/>
              </a:lnSpc>
              <a:spcBef>
                <a:spcPts val="0"/>
              </a:spcBef>
              <a:spcAft>
                <a:spcPts val="0"/>
              </a:spcAft>
              <a:buClrTx/>
              <a:buSzPts val="2000"/>
              <a:buFont typeface="Arial" panose="020B0604020202020204" pitchFamily="34" charset="0"/>
              <a:buNone/>
              <a:defRPr sz="2000" b="0" spc="300">
                <a:solidFill>
                  <a:schemeClr val="tx1"/>
                </a:solidFill>
                <a:latin typeface="Arial" panose="020B0604020202020204" pitchFamily="34" charset="0"/>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3201035" y="2359025"/>
            <a:ext cx="5789930" cy="1398905"/>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screen"/>
          <a:stretch>
            <a:fillRect/>
          </a:stretch>
        </p:blipFill>
        <p:spPr>
          <a:xfrm>
            <a:off x="0" y="0"/>
            <a:ext cx="720090" cy="720090"/>
          </a:xfrm>
          <a:prstGeom prst="rect">
            <a:avLst/>
          </a:prstGeom>
        </p:spPr>
      </p:pic>
      <p:pic>
        <p:nvPicPr>
          <p:cNvPr id="6" name="图片 5"/>
          <p:cNvPicPr/>
          <p:nvPr userDrawn="1">
            <p:custDataLst>
              <p:tags r:id="rId2"/>
            </p:custDataLst>
          </p:nvPr>
        </p:nvPicPr>
        <p:blipFill>
          <a:blip r:embed="rId10" r:link="rId11"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screen"/>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2" r:link="rId13" cstate="screen"/>
          <a:stretch>
            <a:fillRect/>
          </a:stretch>
        </p:blipFill>
        <p:spPr>
          <a:xfrm>
            <a:off x="11471910" y="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screen"/>
          <a:stretch>
            <a:fillRect/>
          </a:stretch>
        </p:blipFill>
        <p:spPr>
          <a:xfrm>
            <a:off x="11471910" y="0"/>
            <a:ext cx="720090" cy="72009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screen"/>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3" r:link="rId14" cstate="screen"/>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screen"/>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3" r:link="rId14" cstate="screen"/>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screen"/>
          <a:stretch>
            <a:fillRect/>
          </a:stretch>
        </p:blipFill>
        <p:spPr>
          <a:xfrm>
            <a:off x="11471910" y="6137910"/>
            <a:ext cx="720090" cy="720090"/>
          </a:xfrm>
          <a:prstGeom prst="rect">
            <a:avLst/>
          </a:prstGeom>
        </p:spPr>
      </p:pic>
      <p:pic>
        <p:nvPicPr>
          <p:cNvPr id="10" name="图片 9"/>
          <p:cNvPicPr/>
          <p:nvPr userDrawn="1">
            <p:custDataLst>
              <p:tags r:id="rId3"/>
            </p:custDataLst>
          </p:nvPr>
        </p:nvPicPr>
        <p:blipFill>
          <a:blip r:embed="rId15" r:link="rId16" cstate="screen"/>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a:stretch>
            <a:fillRect/>
          </a:stretch>
        </p:blipFill>
        <p:spPr>
          <a:xfrm>
            <a:off x="10571480" y="5237480"/>
            <a:ext cx="1619885" cy="1619885"/>
          </a:xfrm>
          <a:prstGeom prst="rect">
            <a:avLst/>
          </a:prstGeom>
        </p:spPr>
      </p:pic>
      <p:pic>
        <p:nvPicPr>
          <p:cNvPr id="8" name="图片 7"/>
          <p:cNvPicPr/>
          <p:nvPr userDrawn="1">
            <p:custDataLst>
              <p:tags r:id="rId3"/>
            </p:custDataLst>
          </p:nvPr>
        </p:nvPicPr>
        <p:blipFill>
          <a:blip r:embed="rId12" r:link="rId13"/>
          <a:stretch>
            <a:fillRect/>
          </a:stretch>
        </p:blipFill>
        <p:spPr>
          <a:xfrm>
            <a:off x="0" y="5237480"/>
            <a:ext cx="1619885" cy="161988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17" name="页脚占位符 16"/>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4" hasCustomPrompt="1"/>
            <p:custDataLst>
              <p:tags r:id="rId5"/>
            </p:custDataLst>
          </p:nvPr>
        </p:nvSpPr>
        <p:spPr>
          <a:xfrm>
            <a:off x="2921000" y="1883392"/>
            <a:ext cx="6350000" cy="656895"/>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grpSp>
        <p:nvGrpSpPr>
          <p:cNvPr id="7" name="组合 6"/>
          <p:cNvGrpSpPr/>
          <p:nvPr userDrawn="1">
            <p:custDataLst>
              <p:tags r:id="rId6"/>
            </p:custDataLst>
          </p:nvPr>
        </p:nvGrpSpPr>
        <p:grpSpPr>
          <a:xfrm>
            <a:off x="2996565" y="2800985"/>
            <a:ext cx="6198870" cy="1463675"/>
            <a:chOff x="2996565" y="2806065"/>
            <a:chExt cx="6198870" cy="1463675"/>
          </a:xfrm>
        </p:grpSpPr>
        <p:cxnSp>
          <p:nvCxnSpPr>
            <p:cNvPr id="8" name="直接连接符 7"/>
            <p:cNvCxnSpPr/>
            <p:nvPr>
              <p:custDataLst>
                <p:tags r:id="rId8"/>
              </p:custDataLst>
            </p:nvPr>
          </p:nvCxnSpPr>
          <p:spPr>
            <a:xfrm>
              <a:off x="2996565" y="4269740"/>
              <a:ext cx="6198870" cy="0"/>
            </a:xfrm>
            <a:prstGeom prst="line">
              <a:avLst/>
            </a:prstGeom>
            <a:ln>
              <a:solidFill>
                <a:schemeClr val="bg1"/>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a:off x="2996565" y="2806065"/>
              <a:ext cx="6198870" cy="0"/>
            </a:xfrm>
            <a:prstGeom prst="line">
              <a:avLst/>
            </a:prstGeom>
            <a:ln>
              <a:solidFill>
                <a:schemeClr val="bg1"/>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idx="13" hasCustomPrompt="1"/>
            <p:custDataLst>
              <p:tags r:id="rId7"/>
            </p:custDataLst>
          </p:nvPr>
        </p:nvSpPr>
        <p:spPr>
          <a:xfrm>
            <a:off x="2921000" y="2655583"/>
            <a:ext cx="6350000" cy="1834102"/>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7" r:link="rId8"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5"/>
            </p:custDataLst>
          </p:nvPr>
        </p:nvSpPr>
        <p:spPr>
          <a:xfrm>
            <a:off x="2920681" y="3125969"/>
            <a:ext cx="6350634" cy="1118870"/>
          </a:xfrm>
        </p:spPr>
        <p:txBody>
          <a:bodyPr vert="horz" wrap="square" lIns="0" tIns="0" rIns="0" bIns="0" anchor="t" anchorCtr="0">
            <a:normAutofit/>
          </a:bodyPr>
          <a:lstStyle>
            <a:lvl1pPr marL="0" marR="0" indent="0" algn="ctr" defTabSz="914400" rtl="0" eaLnBrk="1" fontAlgn="auto" latinLnBrk="0" hangingPunct="1">
              <a:lnSpc>
                <a:spcPct val="100000"/>
              </a:lnSpc>
              <a:spcBef>
                <a:spcPct val="0"/>
              </a:spcBef>
              <a:spcAft>
                <a:spcPts val="0"/>
              </a:spcAft>
              <a:buClrTx/>
              <a:buSzPts val="6600"/>
              <a:buFont typeface="Arial" panose="020B0604020202020204" pitchFamily="34" charset="0"/>
              <a:buNone/>
              <a:defRPr sz="1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2"/>
            </p:custDataLst>
          </p:nvPr>
        </p:nvPicPr>
        <p:blipFill>
          <a:blip r:embed="rId14" r:link="rId15"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任意多边形 6"/>
          <p:cNvSpPr/>
          <p:nvPr userDrawn="1">
            <p:custDataLst>
              <p:tags r:id="rId2"/>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4" hasCustomPrompt="1"/>
            <p:custDataLst>
              <p:tags r:id="rId5"/>
            </p:custDataLst>
          </p:nvPr>
        </p:nvSpPr>
        <p:spPr>
          <a:xfrm>
            <a:off x="3412808" y="4085908"/>
            <a:ext cx="5366385" cy="448945"/>
          </a:xfrm>
        </p:spPr>
        <p:txBody>
          <a:bodyPr vert="horz" wrap="square" lIns="0" tIns="0" rIns="0" bIns="0" anchor="t" anchorCtr="0">
            <a:normAutofit/>
          </a:bodyPr>
          <a:lstStyle>
            <a:lvl1pPr marL="0" marR="0" indent="0" algn="dist" rtl="0" eaLnBrk="1" fontAlgn="auto">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6"/>
            </p:custDataLst>
          </p:nvPr>
        </p:nvSpPr>
        <p:spPr>
          <a:xfrm>
            <a:off x="3413442" y="2476183"/>
            <a:ext cx="5365750" cy="1398905"/>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685029"/>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3"/>
            </p:custDataLst>
          </p:nvPr>
        </p:nvPicPr>
        <p:blipFill>
          <a:blip r:embed="rId15" r:link="rId16" cstate="print">
            <a:extLst>
              <a:ext uri="{28A0092B-C50C-407E-A947-70E740481C1C}">
                <a14:useLocalDpi xmlns:a14="http://schemas.microsoft.com/office/drawing/2010/main" val="0"/>
              </a:ext>
            </a:extLst>
          </a:blip>
          <a:stretch>
            <a:fillRect/>
          </a:stretch>
        </p:blipFill>
        <p:spPr>
          <a:xfrm>
            <a:off x="0" y="6172970"/>
            <a:ext cx="720090" cy="685029"/>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3"/>
            </p:custDataLst>
          </p:nvPr>
        </p:nvPicPr>
        <p:blipFill>
          <a:blip r:embed="rId12" r:link="rId13">
            <a:extLst>
              <a:ext uri="{28A0092B-C50C-407E-A947-70E740481C1C}">
                <a14:useLocalDpi xmlns:a14="http://schemas.microsoft.com/office/drawing/2010/main" val="0"/>
              </a:ext>
            </a:extLst>
          </a:blip>
          <a:stretch>
            <a:fillRect/>
          </a:stretch>
        </p:blipFill>
        <p:spPr>
          <a:xfrm>
            <a:off x="0" y="5316684"/>
            <a:ext cx="1620202" cy="1541316"/>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userDrawn="1">
            <p:custDataLst>
              <p:tags r:id="rId2"/>
            </p:custDataLst>
          </p:nvPr>
        </p:nvGrpSpPr>
        <p:grpSpPr>
          <a:xfrm>
            <a:off x="2753240" y="1123029"/>
            <a:ext cx="6424532" cy="4608404"/>
            <a:chOff x="2753240" y="1123029"/>
            <a:chExt cx="6424532" cy="4608404"/>
          </a:xfrm>
        </p:grpSpPr>
        <p:pic>
          <p:nvPicPr>
            <p:cNvPr id="20" name="图片 19"/>
            <p:cNvPicPr>
              <a:picLocks noChangeAspect="1"/>
            </p:cNvPicPr>
            <p:nvPr>
              <p:custDataLst>
                <p:tags r:id="rId8"/>
              </p:custDataLst>
            </p:nvPr>
          </p:nvPicPr>
          <p:blipFill>
            <a:blip r:embed="rId14"/>
            <a:stretch>
              <a:fillRect/>
            </a:stretch>
          </p:blipFill>
          <p:spPr>
            <a:xfrm>
              <a:off x="7464317" y="2492772"/>
              <a:ext cx="1713455" cy="798431"/>
            </a:xfrm>
            <a:prstGeom prst="rect">
              <a:avLst/>
            </a:prstGeom>
            <a:ln>
              <a:noFill/>
            </a:ln>
          </p:spPr>
        </p:pic>
        <p:pic>
          <p:nvPicPr>
            <p:cNvPr id="21" name="图片 20"/>
            <p:cNvPicPr>
              <a:picLocks noChangeAspect="1"/>
            </p:cNvPicPr>
            <p:nvPr>
              <p:custDataLst>
                <p:tags r:id="rId9"/>
              </p:custDataLst>
            </p:nvPr>
          </p:nvPicPr>
          <p:blipFill>
            <a:blip r:embed="rId15"/>
            <a:stretch>
              <a:fillRect/>
            </a:stretch>
          </p:blipFill>
          <p:spPr>
            <a:xfrm>
              <a:off x="2753240" y="3587863"/>
              <a:ext cx="1957170" cy="911997"/>
            </a:xfrm>
            <a:prstGeom prst="rect">
              <a:avLst/>
            </a:prstGeom>
            <a:ln>
              <a:noFill/>
            </a:ln>
          </p:spPr>
        </p:pic>
        <p:sp>
          <p:nvSpPr>
            <p:cNvPr id="22" name="任意多边形: 形状 21"/>
            <p:cNvSpPr/>
            <p:nvPr userDrawn="1">
              <p:custDataLst>
                <p:tags r:id="rId10"/>
              </p:custDataLst>
            </p:nvPr>
          </p:nvSpPr>
          <p:spPr>
            <a:xfrm>
              <a:off x="3800683" y="1123029"/>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sp>
          <p:nvSpPr>
            <p:cNvPr id="23" name="任意多边形: 形状 22"/>
            <p:cNvSpPr/>
            <p:nvPr userDrawn="1">
              <p:custDataLst>
                <p:tags r:id="rId11"/>
              </p:custDataLst>
            </p:nvPr>
          </p:nvSpPr>
          <p:spPr>
            <a:xfrm rot="10800000">
              <a:off x="4115486" y="3425462"/>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grpSp>
      <p:pic>
        <p:nvPicPr>
          <p:cNvPr id="12" name="图片 11"/>
          <p:cNvPicPr>
            <a:picLocks noChangeAspect="1"/>
          </p:cNvPicPr>
          <p:nvPr>
            <p:custDataLst>
              <p:tags r:id="rId3"/>
            </p:custDataLst>
          </p:nvPr>
        </p:nvPicPr>
        <p:blipFill>
          <a:blip r:embed="rId16"/>
          <a:stretch>
            <a:fillRect/>
          </a:stretch>
        </p:blipFill>
        <p:spPr>
          <a:xfrm flipH="1">
            <a:off x="9159333" y="1372720"/>
            <a:ext cx="1070517" cy="628180"/>
          </a:xfrm>
          <a:prstGeom prst="rect">
            <a:avLst/>
          </a:prstGeom>
        </p:spPr>
      </p:pic>
      <p:sp>
        <p:nvSpPr>
          <p:cNvPr id="15" name="竖排标题 1"/>
          <p:cNvSpPr>
            <a:spLocks noGrp="1"/>
          </p:cNvSpPr>
          <p:nvPr>
            <p:ph type="title" orient="vert" hasCustomPrompt="1"/>
            <p:custDataLst>
              <p:tags r:id="rId4"/>
            </p:custDataLst>
          </p:nvPr>
        </p:nvSpPr>
        <p:spPr>
          <a:xfrm>
            <a:off x="5546114" y="1123030"/>
            <a:ext cx="1099770" cy="4611941"/>
          </a:xfrm>
        </p:spPr>
        <p:txBody>
          <a:bodyPr vert="eaVert" lIns="90000" tIns="46800" rIns="90000" bIns="46800" anchor="ctr">
            <a:normAutofit/>
          </a:bodyPr>
          <a:lstStyle>
            <a:lvl1pPr algn="ctr">
              <a:defRPr sz="4800" b="1" u="none" strike="noStrike" kern="1200" cap="none" spc="200" normalizeH="0" baseline="0">
                <a:solidFill>
                  <a:schemeClr val="accent1"/>
                </a:solidFill>
                <a:uFillTx/>
                <a:latin typeface="Arial" panose="020B0604020202020204" pitchFamily="34" charset="0"/>
                <a:ea typeface="汉仪尚巍手书W" panose="00020600040101010101" charset="-122"/>
              </a:defRPr>
            </a:lvl1pPr>
          </a:lstStyle>
          <a:p>
            <a:r>
              <a:rPr lang="zh-CN" altLang="en-US" dirty="0"/>
              <a:t>编辑标题</a:t>
            </a:r>
          </a:p>
        </p:txBody>
      </p:sp>
      <p:sp>
        <p:nvSpPr>
          <p:cNvPr id="4" name="日期占位符 3"/>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2DB74B1-8DDB-4128-9837-BB3658DDA4A3}" type="datetimeFigureOut">
              <a:rPr lang="zh-CN" altLang="en-US" smtClean="0"/>
              <a:t>2023/11/2</a:t>
            </a:fld>
            <a:endParaRPr lang="zh-CN" altLang="en-US"/>
          </a:p>
        </p:txBody>
      </p:sp>
      <p:sp>
        <p:nvSpPr>
          <p:cNvPr id="5" name="页脚占位符 4"/>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EB28F856-347C-49F7-A05C-381B70552340}"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428"/>
            <a:ext cx="12192000" cy="6884467"/>
            <a:chOff x="0" y="428"/>
            <a:chExt cx="12192000" cy="6884467"/>
          </a:xfrm>
        </p:grpSpPr>
        <p:pic>
          <p:nvPicPr>
            <p:cNvPr id="11" name="图片 10"/>
            <p:cNvPicPr>
              <a:picLocks noChangeAspect="1"/>
            </p:cNvPicPr>
            <p:nvPr userDrawn="1">
              <p:custDataLst>
                <p:tags r:id="rId7"/>
              </p:custDataLst>
            </p:nvPr>
          </p:nvPicPr>
          <p:blipFill>
            <a:blip r:embed="rId11">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2" name="图片 11"/>
            <p:cNvPicPr>
              <a:picLocks noChangeAspect="1"/>
            </p:cNvPicPr>
            <p:nvPr>
              <p:custDataLst>
                <p:tags r:id="rId8"/>
              </p:custDataLst>
            </p:nvPr>
          </p:nvPicPr>
          <p:blipFill>
            <a:blip r:embed="rId12"/>
            <a:stretch>
              <a:fillRect/>
            </a:stretch>
          </p:blipFill>
          <p:spPr>
            <a:xfrm flipH="1">
              <a:off x="9144000" y="4280861"/>
              <a:ext cx="3048000" cy="2604034"/>
            </a:xfrm>
            <a:prstGeom prst="rect">
              <a:avLst/>
            </a:prstGeom>
          </p:spPr>
        </p:pic>
        <p:pic>
          <p:nvPicPr>
            <p:cNvPr id="13" name="图片 12"/>
            <p:cNvPicPr>
              <a:picLocks noChangeAspect="1"/>
            </p:cNvPicPr>
            <p:nvPr>
              <p:custDataLst>
                <p:tags r:id="rId9"/>
              </p:custDataLst>
            </p:nvPr>
          </p:nvPicPr>
          <p:blipFill>
            <a:blip r:embed="rId13"/>
            <a:stretch>
              <a:fillRect/>
            </a:stretch>
          </p:blipFill>
          <p:spPr>
            <a:xfrm>
              <a:off x="0" y="129140"/>
              <a:ext cx="1070517" cy="62818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19" name="图片 18"/>
          <p:cNvPicPr>
            <a:picLocks noChangeAspect="1"/>
          </p:cNvPicPr>
          <p:nvPr userDrawn="1">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0" y="-1673"/>
            <a:ext cx="12192000" cy="6858000"/>
          </a:xfrm>
          <a:prstGeom prst="rect">
            <a:avLst/>
          </a:prstGeom>
        </p:spPr>
      </p:pic>
      <p:pic>
        <p:nvPicPr>
          <p:cNvPr id="7" name="图片 6"/>
          <p:cNvPicPr>
            <a:picLocks noChangeAspect="1"/>
          </p:cNvPicPr>
          <p:nvPr>
            <p:custDataLst>
              <p:tags r:id="rId2"/>
            </p:custDataLst>
          </p:nvPr>
        </p:nvPicPr>
        <p:blipFill>
          <a:blip r:embed="rId16"/>
          <a:stretch>
            <a:fillRect/>
          </a:stretch>
        </p:blipFill>
        <p:spPr>
          <a:xfrm flipH="1">
            <a:off x="9111334" y="1249644"/>
            <a:ext cx="1070517" cy="628180"/>
          </a:xfrm>
          <a:prstGeom prst="rect">
            <a:avLst/>
          </a:prstGeom>
        </p:spPr>
      </p:pic>
      <p:sp useBgFill="1">
        <p:nvSpPr>
          <p:cNvPr id="10" name="矩形 9"/>
          <p:cNvSpPr/>
          <p:nvPr>
            <p:custDataLst>
              <p:tags r:id="rId3"/>
            </p:custDataLst>
          </p:nvPr>
        </p:nvSpPr>
        <p:spPr>
          <a:xfrm>
            <a:off x="4101719" y="3760041"/>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sp useBgFill="1">
        <p:nvSpPr>
          <p:cNvPr id="11" name="矩形 10"/>
          <p:cNvSpPr/>
          <p:nvPr>
            <p:custDataLst>
              <p:tags r:id="rId4"/>
            </p:custDataLst>
          </p:nvPr>
        </p:nvSpPr>
        <p:spPr>
          <a:xfrm>
            <a:off x="7141576" y="2359183"/>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sp>
        <p:nvSpPr>
          <p:cNvPr id="8" name="竖排标题 1"/>
          <p:cNvSpPr>
            <a:spLocks noGrp="1"/>
          </p:cNvSpPr>
          <p:nvPr>
            <p:ph type="title" orient="vert" hasCustomPrompt="1"/>
            <p:custDataLst>
              <p:tags r:id="rId5"/>
            </p:custDataLst>
          </p:nvPr>
        </p:nvSpPr>
        <p:spPr>
          <a:xfrm>
            <a:off x="5596105" y="1747594"/>
            <a:ext cx="999791" cy="3362813"/>
          </a:xfrm>
        </p:spPr>
        <p:txBody>
          <a:bodyPr vert="eaVert" lIns="90000" tIns="46800" rIns="90000" bIns="46800" anchor="ctr">
            <a:normAutofit/>
          </a:bodyPr>
          <a:lstStyle>
            <a:lvl1pPr algn="ctr">
              <a:defRPr sz="4800" b="1" u="none" strike="noStrike" kern="1200" cap="none" spc="200" normalizeH="0" baseline="0">
                <a:solidFill>
                  <a:schemeClr val="accent1"/>
                </a:solidFill>
                <a:uFillTx/>
                <a:latin typeface="Arial" panose="020B0604020202020204" pitchFamily="34" charset="0"/>
                <a:ea typeface="汉仪尚巍手书W" panose="00020600040101010101" charset="-122"/>
              </a:defRPr>
            </a:lvl1pPr>
          </a:lstStyle>
          <a:p>
            <a:r>
              <a:rPr lang="zh-CN" altLang="en-US" dirty="0"/>
              <a:t>编辑标题</a:t>
            </a:r>
          </a:p>
        </p:txBody>
      </p:sp>
      <p:sp>
        <p:nvSpPr>
          <p:cNvPr id="4"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grpSp>
        <p:nvGrpSpPr>
          <p:cNvPr id="14" name="组合 13"/>
          <p:cNvGrpSpPr/>
          <p:nvPr userDrawn="1">
            <p:custDataLst>
              <p:tags r:id="rId9"/>
            </p:custDataLst>
          </p:nvPr>
        </p:nvGrpSpPr>
        <p:grpSpPr>
          <a:xfrm>
            <a:off x="3057780" y="1249644"/>
            <a:ext cx="6076440" cy="4358713"/>
            <a:chOff x="2753240" y="1123029"/>
            <a:chExt cx="6424532" cy="4608404"/>
          </a:xfrm>
        </p:grpSpPr>
        <p:pic>
          <p:nvPicPr>
            <p:cNvPr id="15" name="图片 14"/>
            <p:cNvPicPr>
              <a:picLocks noChangeAspect="1"/>
            </p:cNvPicPr>
            <p:nvPr>
              <p:custDataLst>
                <p:tags r:id="rId10"/>
              </p:custDataLst>
            </p:nvPr>
          </p:nvPicPr>
          <p:blipFill>
            <a:blip r:embed="rId17"/>
            <a:stretch>
              <a:fillRect/>
            </a:stretch>
          </p:blipFill>
          <p:spPr>
            <a:xfrm>
              <a:off x="7464317" y="2492772"/>
              <a:ext cx="1713455" cy="798431"/>
            </a:xfrm>
            <a:prstGeom prst="rect">
              <a:avLst/>
            </a:prstGeom>
            <a:ln>
              <a:noFill/>
            </a:ln>
          </p:spPr>
        </p:pic>
        <p:pic>
          <p:nvPicPr>
            <p:cNvPr id="16" name="图片 15"/>
            <p:cNvPicPr>
              <a:picLocks noChangeAspect="1"/>
            </p:cNvPicPr>
            <p:nvPr>
              <p:custDataLst>
                <p:tags r:id="rId11"/>
              </p:custDataLst>
            </p:nvPr>
          </p:nvPicPr>
          <p:blipFill>
            <a:blip r:embed="rId18"/>
            <a:stretch>
              <a:fillRect/>
            </a:stretch>
          </p:blipFill>
          <p:spPr>
            <a:xfrm>
              <a:off x="2753240" y="3587863"/>
              <a:ext cx="1957170" cy="911997"/>
            </a:xfrm>
            <a:prstGeom prst="rect">
              <a:avLst/>
            </a:prstGeom>
            <a:ln>
              <a:noFill/>
            </a:ln>
          </p:spPr>
        </p:pic>
        <p:sp>
          <p:nvSpPr>
            <p:cNvPr id="17" name="任意多边形: 形状 16"/>
            <p:cNvSpPr/>
            <p:nvPr userDrawn="1">
              <p:custDataLst>
                <p:tags r:id="rId12"/>
              </p:custDataLst>
            </p:nvPr>
          </p:nvSpPr>
          <p:spPr>
            <a:xfrm>
              <a:off x="3800683" y="1123029"/>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sp>
          <p:nvSpPr>
            <p:cNvPr id="18" name="任意多边形: 形状 17"/>
            <p:cNvSpPr/>
            <p:nvPr userDrawn="1">
              <p:custDataLst>
                <p:tags r:id="rId13"/>
              </p:custDataLst>
            </p:nvPr>
          </p:nvSpPr>
          <p:spPr>
            <a:xfrm rot="10800000">
              <a:off x="4115486" y="3425462"/>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1"/>
            </p:custDataLst>
          </p:nvPr>
        </p:nvGrpSpPr>
        <p:grpSpPr>
          <a:xfrm>
            <a:off x="0" y="428"/>
            <a:ext cx="12192000" cy="6884467"/>
            <a:chOff x="0" y="428"/>
            <a:chExt cx="12192000" cy="6884467"/>
          </a:xfrm>
        </p:grpSpPr>
        <p:pic>
          <p:nvPicPr>
            <p:cNvPr id="12" name="图片 11"/>
            <p:cNvPicPr>
              <a:picLocks noChangeAspect="1"/>
            </p:cNvPicPr>
            <p:nvPr userDrawn="1">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3" name="图片 12"/>
            <p:cNvPicPr>
              <a:picLocks noChangeAspect="1"/>
            </p:cNvPicPr>
            <p:nvPr>
              <p:custDataLst>
                <p:tags r:id="rId9"/>
              </p:custDataLst>
            </p:nvPr>
          </p:nvPicPr>
          <p:blipFill>
            <a:blip r:embed="rId13"/>
            <a:stretch>
              <a:fillRect/>
            </a:stretch>
          </p:blipFill>
          <p:spPr>
            <a:xfrm flipH="1">
              <a:off x="9144000" y="4280861"/>
              <a:ext cx="3048000" cy="2604034"/>
            </a:xfrm>
            <a:prstGeom prst="rect">
              <a:avLst/>
            </a:prstGeom>
          </p:spPr>
        </p:pic>
        <p:pic>
          <p:nvPicPr>
            <p:cNvPr id="14" name="图片 13"/>
            <p:cNvPicPr>
              <a:picLocks noChangeAspect="1"/>
            </p:cNvPicPr>
            <p:nvPr>
              <p:custDataLst>
                <p:tags r:id="rId10"/>
              </p:custDataLst>
            </p:nvPr>
          </p:nvPicPr>
          <p:blipFill>
            <a:blip r:embed="rId14"/>
            <a:stretch>
              <a:fillRect/>
            </a:stretch>
          </p:blipFill>
          <p:spPr>
            <a:xfrm>
              <a:off x="0" y="129140"/>
              <a:ext cx="1070517" cy="62818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lnSpc>
                <a:spcPct val="120000"/>
              </a:lnSpc>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6"/>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0" y="428"/>
            <a:ext cx="12192000" cy="6884467"/>
            <a:chOff x="0" y="428"/>
            <a:chExt cx="12192000" cy="6884467"/>
          </a:xfrm>
        </p:grpSpPr>
        <p:pic>
          <p:nvPicPr>
            <p:cNvPr id="13" name="图片 12"/>
            <p:cNvPicPr>
              <a:picLocks noChangeAspect="1"/>
            </p:cNvPicPr>
            <p:nvPr userDrawn="1">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4" name="图片 13"/>
            <p:cNvPicPr>
              <a:picLocks noChangeAspect="1"/>
            </p:cNvPicPr>
            <p:nvPr>
              <p:custDataLst>
                <p:tags r:id="rId11"/>
              </p:custDataLst>
            </p:nvPr>
          </p:nvPicPr>
          <p:blipFill>
            <a:blip r:embed="rId15"/>
            <a:stretch>
              <a:fillRect/>
            </a:stretch>
          </p:blipFill>
          <p:spPr>
            <a:xfrm flipH="1">
              <a:off x="9144000" y="4280861"/>
              <a:ext cx="3048000" cy="2604034"/>
            </a:xfrm>
            <a:prstGeom prst="rect">
              <a:avLst/>
            </a:prstGeom>
          </p:spPr>
        </p:pic>
        <p:pic>
          <p:nvPicPr>
            <p:cNvPr id="15" name="图片 14"/>
            <p:cNvPicPr>
              <a:picLocks noChangeAspect="1"/>
            </p:cNvPicPr>
            <p:nvPr>
              <p:custDataLst>
                <p:tags r:id="rId12"/>
              </p:custDataLst>
            </p:nvPr>
          </p:nvPicPr>
          <p:blipFill>
            <a:blip r:embed="rId16"/>
            <a:stretch>
              <a:fillRect/>
            </a:stretch>
          </p:blipFill>
          <p:spPr>
            <a:xfrm>
              <a:off x="0" y="129140"/>
              <a:ext cx="1070517" cy="62818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0" y="428"/>
            <a:ext cx="12192000" cy="6884467"/>
            <a:chOff x="0" y="428"/>
            <a:chExt cx="12192000" cy="6884467"/>
          </a:xfrm>
        </p:grpSpPr>
        <p:pic>
          <p:nvPicPr>
            <p:cNvPr id="12" name="图片 11"/>
            <p:cNvPicPr>
              <a:picLocks noChangeAspect="1"/>
            </p:cNvPicPr>
            <p:nvPr userDrawn="1">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图片 5"/>
            <p:cNvPicPr>
              <a:picLocks noChangeAspect="1"/>
            </p:cNvPicPr>
            <p:nvPr>
              <p:custDataLst>
                <p:tags r:id="rId7"/>
              </p:custDataLst>
            </p:nvPr>
          </p:nvPicPr>
          <p:blipFill>
            <a:blip r:embed="rId11"/>
            <a:stretch>
              <a:fillRect/>
            </a:stretch>
          </p:blipFill>
          <p:spPr>
            <a:xfrm flipH="1">
              <a:off x="9144000" y="4280861"/>
              <a:ext cx="3048000" cy="2604034"/>
            </a:xfrm>
            <a:prstGeom prst="rect">
              <a:avLst/>
            </a:prstGeom>
          </p:spPr>
        </p:pic>
        <p:pic>
          <p:nvPicPr>
            <p:cNvPr id="7" name="图片 6"/>
            <p:cNvPicPr>
              <a:picLocks noChangeAspect="1"/>
            </p:cNvPicPr>
            <p:nvPr>
              <p:custDataLst>
                <p:tags r:id="rId8"/>
              </p:custDataLst>
            </p:nvPr>
          </p:nvPicPr>
          <p:blipFill>
            <a:blip r:embed="rId12"/>
            <a:stretch>
              <a:fillRect/>
            </a:stretch>
          </p:blipFill>
          <p:spPr>
            <a:xfrm>
              <a:off x="0" y="129140"/>
              <a:ext cx="1070517" cy="628180"/>
            </a:xfrm>
            <a:prstGeom prst="rect">
              <a:avLst/>
            </a:prstGeom>
          </p:spPr>
        </p:pic>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baseline="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p:txBody>
          <a:bodyPr/>
          <a:lstStyle>
            <a:lvl1pPr>
              <a:defRPr baseline="0">
                <a:ea typeface="隶书" panose="02010509060101010101" pitchFamily="49" charset="-122"/>
              </a:defRPr>
            </a:lvl1pPr>
          </a:lstStyle>
          <a:p>
            <a:endParaRPr lang="zh-CN" altLang="en-US" dirty="0"/>
          </a:p>
        </p:txBody>
      </p:sp>
      <p:sp>
        <p:nvSpPr>
          <p:cNvPr id="4" name="灯片编号占位符 3"/>
          <p:cNvSpPr>
            <a:spLocks noGrp="1"/>
          </p:cNvSpPr>
          <p:nvPr>
            <p:ph type="sldNum" sz="quarter" idx="12"/>
            <p:custDataLst>
              <p:tags r:id="rId3"/>
            </p:custDataLst>
          </p:nvPr>
        </p:nvSpPr>
        <p:spPr/>
        <p:txBody>
          <a:bodyPr/>
          <a:lstStyle>
            <a:lvl1pPr>
              <a:defRPr baseline="0">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428"/>
            <a:ext cx="12192000" cy="6884467"/>
            <a:chOff x="0" y="428"/>
            <a:chExt cx="12192000" cy="6884467"/>
          </a:xfrm>
        </p:grpSpPr>
        <p:pic>
          <p:nvPicPr>
            <p:cNvPr id="11" name="图片 10"/>
            <p:cNvPicPr>
              <a:picLocks noChangeAspect="1"/>
            </p:cNvPicPr>
            <p:nvPr userDrawn="1">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12" name="图片 11"/>
            <p:cNvPicPr>
              <a:picLocks noChangeAspect="1"/>
            </p:cNvPicPr>
            <p:nvPr>
              <p:custDataLst>
                <p:tags r:id="rId9"/>
              </p:custDataLst>
            </p:nvPr>
          </p:nvPicPr>
          <p:blipFill>
            <a:blip r:embed="rId13"/>
            <a:stretch>
              <a:fillRect/>
            </a:stretch>
          </p:blipFill>
          <p:spPr>
            <a:xfrm flipH="1">
              <a:off x="9144000" y="4280861"/>
              <a:ext cx="3048000" cy="2604034"/>
            </a:xfrm>
            <a:prstGeom prst="rect">
              <a:avLst/>
            </a:prstGeom>
          </p:spPr>
        </p:pic>
        <p:pic>
          <p:nvPicPr>
            <p:cNvPr id="13" name="图片 12"/>
            <p:cNvPicPr>
              <a:picLocks noChangeAspect="1"/>
            </p:cNvPicPr>
            <p:nvPr>
              <p:custDataLst>
                <p:tags r:id="rId10"/>
              </p:custDataLst>
            </p:nvPr>
          </p:nvPicPr>
          <p:blipFill>
            <a:blip r:embed="rId14"/>
            <a:stretch>
              <a:fillRect/>
            </a:stretch>
          </p:blipFill>
          <p:spPr>
            <a:xfrm>
              <a:off x="0" y="129140"/>
              <a:ext cx="1070517" cy="628180"/>
            </a:xfrm>
            <a:prstGeom prst="rect">
              <a:avLst/>
            </a:prstGeom>
          </p:spPr>
        </p:pic>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lnSpc>
                <a:spcPct val="120000"/>
              </a:lnSpc>
              <a:defRPr baseline="0">
                <a:latin typeface="Arial" panose="020B0604020202020204" pitchFamily="34" charset="0"/>
              </a:defRPr>
            </a:lvl1p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6"/>
            </p:custDataLst>
          </p:nvPr>
        </p:nvSpPr>
        <p:spPr/>
        <p:txBody>
          <a:bodyPr/>
          <a:lstStyle>
            <a:lvl1pPr>
              <a:lnSpc>
                <a:spcPct val="120000"/>
              </a:lnSpc>
              <a:defRPr baseline="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lnSpc>
                <a:spcPct val="120000"/>
              </a:lnSpc>
              <a:defRPr baseline="0">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129140"/>
            <a:ext cx="12192000" cy="6755755"/>
            <a:chOff x="0" y="129140"/>
            <a:chExt cx="12192000" cy="6755755"/>
          </a:xfrm>
        </p:grpSpPr>
        <p:sp>
          <p:nvSpPr>
            <p:cNvPr id="11" name="矩形 10"/>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2" name="图片 11"/>
            <p:cNvPicPr>
              <a:picLocks noChangeAspect="1"/>
            </p:cNvPicPr>
            <p:nvPr userDrawn="1">
              <p:custDataLst>
                <p:tags r:id="rId8"/>
              </p:custDataLst>
            </p:nvPr>
          </p:nvPicPr>
          <p:blipFill>
            <a:blip r:embed="rId12"/>
            <a:stretch>
              <a:fillRect/>
            </a:stretch>
          </p:blipFill>
          <p:spPr>
            <a:xfrm>
              <a:off x="292800" y="164699"/>
              <a:ext cx="11606400" cy="6528601"/>
            </a:xfrm>
            <a:prstGeom prst="rect">
              <a:avLst/>
            </a:prstGeom>
          </p:spPr>
        </p:pic>
        <p:pic>
          <p:nvPicPr>
            <p:cNvPr id="13" name="图片 12"/>
            <p:cNvPicPr>
              <a:picLocks noChangeAspect="1"/>
            </p:cNvPicPr>
            <p:nvPr>
              <p:custDataLst>
                <p:tags r:id="rId9"/>
              </p:custDataLst>
            </p:nvPr>
          </p:nvPicPr>
          <p:blipFill>
            <a:blip r:embed="rId13"/>
            <a:stretch>
              <a:fillRect/>
            </a:stretch>
          </p:blipFill>
          <p:spPr>
            <a:xfrm flipH="1">
              <a:off x="9144000" y="4280861"/>
              <a:ext cx="3048000" cy="2604034"/>
            </a:xfrm>
            <a:prstGeom prst="rect">
              <a:avLst/>
            </a:prstGeom>
          </p:spPr>
        </p:pic>
        <p:pic>
          <p:nvPicPr>
            <p:cNvPr id="14" name="图片 13"/>
            <p:cNvPicPr>
              <a:picLocks noChangeAspect="1"/>
            </p:cNvPicPr>
            <p:nvPr>
              <p:custDataLst>
                <p:tags r:id="rId10"/>
              </p:custDataLst>
            </p:nvPr>
          </p:nvPicPr>
          <p:blipFill>
            <a:blip r:embed="rId14"/>
            <a:stretch>
              <a:fillRect/>
            </a:stretch>
          </p:blipFill>
          <p:spPr>
            <a:xfrm>
              <a:off x="0" y="129140"/>
              <a:ext cx="1070517" cy="628180"/>
            </a:xfrm>
            <a:prstGeom prst="rect">
              <a:avLst/>
            </a:prstGeom>
          </p:spPr>
        </p:pic>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1pPr>
            <a:lvl2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2pPr>
            <a:lvl3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3pPr>
            <a:lvl4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4pPr>
            <a:lvl5pPr indent="0" eaLnBrk="1" fontAlgn="auto" latinLnBrk="0" hangingPunct="1">
              <a:lnSpc>
                <a:spcPct val="120000"/>
              </a:lnSpc>
              <a:defRPr baseline="0">
                <a:solidFill>
                  <a:schemeClr val="tx1">
                    <a:lumMod val="75000"/>
                    <a:lumOff val="2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lnSpc>
                <a:spcPct val="120000"/>
              </a:lnSpc>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lvl1pPr>
              <a:lnSpc>
                <a:spcPct val="120000"/>
              </a:lnSpc>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lnSpc>
                <a:spcPct val="120000"/>
              </a:lnSpc>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0" y="129140"/>
            <a:ext cx="12192000" cy="6755755"/>
            <a:chOff x="0" y="129140"/>
            <a:chExt cx="12192000" cy="6755755"/>
          </a:xfrm>
        </p:grpSpPr>
        <p:sp>
          <p:nvSpPr>
            <p:cNvPr id="10" name="矩形 9"/>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1" name="图片 10"/>
            <p:cNvPicPr>
              <a:picLocks noChangeAspect="1"/>
            </p:cNvPicPr>
            <p:nvPr userDrawn="1">
              <p:custDataLst>
                <p:tags r:id="rId7"/>
              </p:custDataLst>
            </p:nvPr>
          </p:nvPicPr>
          <p:blipFill>
            <a:blip r:embed="rId11"/>
            <a:stretch>
              <a:fillRect/>
            </a:stretch>
          </p:blipFill>
          <p:spPr>
            <a:xfrm>
              <a:off x="292800" y="164699"/>
              <a:ext cx="11606400" cy="6528601"/>
            </a:xfrm>
            <a:prstGeom prst="rect">
              <a:avLst/>
            </a:prstGeom>
          </p:spPr>
        </p:pic>
        <p:pic>
          <p:nvPicPr>
            <p:cNvPr id="12" name="图片 11"/>
            <p:cNvPicPr>
              <a:picLocks noChangeAspect="1"/>
            </p:cNvPicPr>
            <p:nvPr>
              <p:custDataLst>
                <p:tags r:id="rId8"/>
              </p:custDataLst>
            </p:nvPr>
          </p:nvPicPr>
          <p:blipFill>
            <a:blip r:embed="rId12"/>
            <a:stretch>
              <a:fillRect/>
            </a:stretch>
          </p:blipFill>
          <p:spPr>
            <a:xfrm flipH="1">
              <a:off x="9144000" y="4280861"/>
              <a:ext cx="3048000" cy="2604034"/>
            </a:xfrm>
            <a:prstGeom prst="rect">
              <a:avLst/>
            </a:prstGeom>
          </p:spPr>
        </p:pic>
        <p:pic>
          <p:nvPicPr>
            <p:cNvPr id="13" name="图片 12"/>
            <p:cNvPicPr>
              <a:picLocks noChangeAspect="1"/>
            </p:cNvPicPr>
            <p:nvPr>
              <p:custDataLst>
                <p:tags r:id="rId9"/>
              </p:custDataLst>
            </p:nvPr>
          </p:nvPicPr>
          <p:blipFill>
            <a:blip r:embed="rId13"/>
            <a:stretch>
              <a:fillRect/>
            </a:stretch>
          </p:blipFill>
          <p:spPr>
            <a:xfrm>
              <a:off x="0" y="129140"/>
              <a:ext cx="1070517" cy="628180"/>
            </a:xfrm>
            <a:prstGeom prst="rect">
              <a:avLst/>
            </a:prstGeom>
          </p:spPr>
        </p:pic>
      </p:grpSp>
      <p:sp>
        <p:nvSpPr>
          <p:cNvPr id="3" name="日期占位符 2"/>
          <p:cNvSpPr>
            <a:spLocks noGrp="1"/>
          </p:cNvSpPr>
          <p:nvPr>
            <p:ph type="dt" sz="half" idx="10"/>
            <p:custDataLst>
              <p:tags r:id="rId2"/>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0" y="-1673"/>
            <a:ext cx="12192000" cy="6858000"/>
          </a:xfrm>
          <a:prstGeom prst="rect">
            <a:avLst/>
          </a:prstGeom>
        </p:spPr>
      </p:pic>
      <p:pic>
        <p:nvPicPr>
          <p:cNvPr id="14" name="图片 13"/>
          <p:cNvPicPr>
            <a:picLocks noChangeAspect="1"/>
          </p:cNvPicPr>
          <p:nvPr userDrawn="1">
            <p:custDataLst>
              <p:tags r:id="rId2"/>
            </p:custDataLst>
          </p:nvPr>
        </p:nvPicPr>
        <p:blipFill>
          <a:blip r:embed="rId16"/>
          <a:stretch>
            <a:fillRect/>
          </a:stretch>
        </p:blipFill>
        <p:spPr>
          <a:xfrm flipH="1">
            <a:off x="9111334" y="1249644"/>
            <a:ext cx="1070517" cy="628180"/>
          </a:xfrm>
          <a:prstGeom prst="rect">
            <a:avLst/>
          </a:prstGeom>
        </p:spPr>
      </p:pic>
      <p:sp useBgFill="1">
        <p:nvSpPr>
          <p:cNvPr id="15" name="矩形 14"/>
          <p:cNvSpPr/>
          <p:nvPr userDrawn="1">
            <p:custDataLst>
              <p:tags r:id="rId3"/>
            </p:custDataLst>
          </p:nvPr>
        </p:nvSpPr>
        <p:spPr>
          <a:xfrm>
            <a:off x="4101719" y="3760041"/>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sp useBgFill="1">
        <p:nvSpPr>
          <p:cNvPr id="16" name="矩形 15"/>
          <p:cNvSpPr/>
          <p:nvPr userDrawn="1">
            <p:custDataLst>
              <p:tags r:id="rId4"/>
            </p:custDataLst>
          </p:nvPr>
        </p:nvSpPr>
        <p:spPr>
          <a:xfrm>
            <a:off x="7141576" y="2359183"/>
            <a:ext cx="950582" cy="700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cs typeface="+mn-ea"/>
              <a:sym typeface="+mn-lt"/>
            </a:endParaRPr>
          </a:p>
        </p:txBody>
      </p:sp>
      <p:grpSp>
        <p:nvGrpSpPr>
          <p:cNvPr id="17" name="组合 16"/>
          <p:cNvGrpSpPr/>
          <p:nvPr userDrawn="1">
            <p:custDataLst>
              <p:tags r:id="rId5"/>
            </p:custDataLst>
          </p:nvPr>
        </p:nvGrpSpPr>
        <p:grpSpPr>
          <a:xfrm>
            <a:off x="3057780" y="1249644"/>
            <a:ext cx="6076440" cy="4358713"/>
            <a:chOff x="2753240" y="1123029"/>
            <a:chExt cx="6424532" cy="4608404"/>
          </a:xfrm>
        </p:grpSpPr>
        <p:pic>
          <p:nvPicPr>
            <p:cNvPr id="18" name="图片 17"/>
            <p:cNvPicPr>
              <a:picLocks noChangeAspect="1"/>
            </p:cNvPicPr>
            <p:nvPr>
              <p:custDataLst>
                <p:tags r:id="rId10"/>
              </p:custDataLst>
            </p:nvPr>
          </p:nvPicPr>
          <p:blipFill>
            <a:blip r:embed="rId17"/>
            <a:stretch>
              <a:fillRect/>
            </a:stretch>
          </p:blipFill>
          <p:spPr>
            <a:xfrm>
              <a:off x="7464317" y="2492772"/>
              <a:ext cx="1713455" cy="798431"/>
            </a:xfrm>
            <a:prstGeom prst="rect">
              <a:avLst/>
            </a:prstGeom>
            <a:ln>
              <a:noFill/>
            </a:ln>
          </p:spPr>
        </p:pic>
        <p:pic>
          <p:nvPicPr>
            <p:cNvPr id="19" name="图片 18"/>
            <p:cNvPicPr>
              <a:picLocks noChangeAspect="1"/>
            </p:cNvPicPr>
            <p:nvPr>
              <p:custDataLst>
                <p:tags r:id="rId11"/>
              </p:custDataLst>
            </p:nvPr>
          </p:nvPicPr>
          <p:blipFill>
            <a:blip r:embed="rId18"/>
            <a:stretch>
              <a:fillRect/>
            </a:stretch>
          </p:blipFill>
          <p:spPr>
            <a:xfrm>
              <a:off x="2753240" y="3587863"/>
              <a:ext cx="1957170" cy="911997"/>
            </a:xfrm>
            <a:prstGeom prst="rect">
              <a:avLst/>
            </a:prstGeom>
            <a:ln>
              <a:noFill/>
            </a:ln>
          </p:spPr>
        </p:pic>
        <p:sp>
          <p:nvSpPr>
            <p:cNvPr id="20" name="任意多边形: 形状 19"/>
            <p:cNvSpPr/>
            <p:nvPr userDrawn="1">
              <p:custDataLst>
                <p:tags r:id="rId12"/>
              </p:custDataLst>
            </p:nvPr>
          </p:nvSpPr>
          <p:spPr>
            <a:xfrm>
              <a:off x="3800683" y="1123029"/>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sp>
          <p:nvSpPr>
            <p:cNvPr id="21" name="任意多边形: 形状 20"/>
            <p:cNvSpPr/>
            <p:nvPr userDrawn="1">
              <p:custDataLst>
                <p:tags r:id="rId13"/>
              </p:custDataLst>
            </p:nvPr>
          </p:nvSpPr>
          <p:spPr>
            <a:xfrm rot="10800000">
              <a:off x="4115486" y="3425462"/>
              <a:ext cx="4282522" cy="2305971"/>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cs typeface="+mn-ea"/>
                <a:sym typeface="+mn-lt"/>
              </a:endParaRPr>
            </a:p>
          </p:txBody>
        </p:sp>
      </p:grpSp>
      <p:sp>
        <p:nvSpPr>
          <p:cNvPr id="7" name="竖排标题 1"/>
          <p:cNvSpPr>
            <a:spLocks noGrp="1"/>
          </p:cNvSpPr>
          <p:nvPr>
            <p:ph type="title" orient="vert" hasCustomPrompt="1"/>
            <p:custDataLst>
              <p:tags r:id="rId6"/>
            </p:custDataLst>
          </p:nvPr>
        </p:nvSpPr>
        <p:spPr>
          <a:xfrm>
            <a:off x="5546115" y="1747594"/>
            <a:ext cx="1099770" cy="3362813"/>
          </a:xfrm>
        </p:spPr>
        <p:txBody>
          <a:bodyPr vert="eaVert" lIns="90000" tIns="46800" rIns="90000" bIns="46800" anchor="ctr">
            <a:normAutofit/>
          </a:bodyPr>
          <a:lstStyle>
            <a:lvl1pPr algn="ctr">
              <a:defRPr sz="4800" b="1" u="none" strike="noStrike" kern="1200" cap="none" spc="200" normalizeH="0" baseline="0">
                <a:solidFill>
                  <a:schemeClr val="accent1"/>
                </a:solidFill>
                <a:uFillTx/>
                <a:latin typeface="Arial" panose="020B0604020202020204" pitchFamily="34" charset="0"/>
                <a:ea typeface="汉仪尚巍手书W" panose="00020600040101010101" charset="-122"/>
              </a:defRPr>
            </a:lvl1pPr>
          </a:lstStyle>
          <a:p>
            <a:r>
              <a:rPr lang="zh-CN" altLang="en-US" dirty="0"/>
              <a:t>编辑标题</a:t>
            </a:r>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0" name="图片 9"/>
          <p:cNvPicPr>
            <a:picLocks noChangeAspect="1"/>
          </p:cNvPicPr>
          <p:nvPr userDrawn="1">
            <p:custDataLst>
              <p:tags r:id="rId2"/>
            </p:custDataLst>
          </p:nvPr>
        </p:nvPicPr>
        <p:blipFill>
          <a:blip r:embed="rId9"/>
          <a:stretch>
            <a:fillRect/>
          </a:stretch>
        </p:blipFill>
        <p:spPr>
          <a:xfrm flipH="1">
            <a:off x="9144000" y="4281170"/>
            <a:ext cx="3048000" cy="2604135"/>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隶书" panose="02010509060101010101" pitchFamily="49" charset="-122"/>
            </a:endParaRPr>
          </a:p>
        </p:txBody>
      </p:sp>
      <p:pic>
        <p:nvPicPr>
          <p:cNvPr id="11" name="图片 10"/>
          <p:cNvPicPr>
            <a:picLocks noChangeAspect="1"/>
          </p:cNvPicPr>
          <p:nvPr userDrawn="1">
            <p:custDataLst>
              <p:tags r:id="rId2"/>
            </p:custDataLst>
          </p:nvPr>
        </p:nvPicPr>
        <p:blipFill>
          <a:blip r:embed="rId11"/>
          <a:stretch>
            <a:fillRect/>
          </a:stretch>
        </p:blipFill>
        <p:spPr>
          <a:xfrm>
            <a:off x="292735" y="164465"/>
            <a:ext cx="11606530" cy="6528435"/>
          </a:xfrm>
          <a:prstGeom prst="rect">
            <a:avLst/>
          </a:prstGeom>
        </p:spPr>
      </p:pic>
      <p:pic>
        <p:nvPicPr>
          <p:cNvPr id="12" name="图片 11"/>
          <p:cNvPicPr>
            <a:picLocks noChangeAspect="1"/>
          </p:cNvPicPr>
          <p:nvPr userDrawn="1">
            <p:custDataLst>
              <p:tags r:id="rId3"/>
            </p:custDataLst>
          </p:nvPr>
        </p:nvPicPr>
        <p:blipFill>
          <a:blip r:embed="rId12"/>
          <a:stretch>
            <a:fillRect/>
          </a:stretch>
        </p:blipFill>
        <p:spPr>
          <a:xfrm flipH="1">
            <a:off x="9144000" y="4281170"/>
            <a:ext cx="3048000" cy="2604135"/>
          </a:xfrm>
          <a:prstGeom prst="rect">
            <a:avLst/>
          </a:prstGeom>
        </p:spPr>
      </p:pic>
      <p:pic>
        <p:nvPicPr>
          <p:cNvPr id="13" name="图片 12"/>
          <p:cNvPicPr>
            <a:picLocks noChangeAspect="1"/>
          </p:cNvPicPr>
          <p:nvPr userDrawn="1">
            <p:custDataLst>
              <p:tags r:id="rId4"/>
            </p:custDataLst>
          </p:nvPr>
        </p:nvPicPr>
        <p:blipFill>
          <a:blip r:embed="rId13"/>
          <a:stretch>
            <a:fillRect/>
          </a:stretch>
        </p:blipFill>
        <p:spPr>
          <a:xfrm>
            <a:off x="0" y="128905"/>
            <a:ext cx="1070610" cy="628015"/>
          </a:xfrm>
          <a:prstGeom prst="rect">
            <a:avLst/>
          </a:prstGeom>
        </p:spPr>
      </p:pic>
      <p:sp>
        <p:nvSpPr>
          <p:cNvPr id="2" name="标题 1"/>
          <p:cNvSpPr>
            <a:spLocks noGrp="1"/>
          </p:cNvSpPr>
          <p:nvPr userDrawn="1">
            <p:ph type="title" hasCustomPrompt="1"/>
            <p:custDataLst>
              <p:tags r:id="rId5"/>
            </p:custDataLst>
          </p:nvPr>
        </p:nvSpPr>
        <p:spPr>
          <a:xfrm>
            <a:off x="1281600" y="1249200"/>
            <a:ext cx="9626400" cy="723600"/>
          </a:xfrm>
        </p:spPr>
        <p:txBody>
          <a:bodyPr anchor="ctr"/>
          <a:lstStyle>
            <a:lvl1pPr>
              <a:defRPr sz="3200" baseline="0">
                <a:latin typeface="Arial" panose="020B0604020202020204" pitchFamily="34" charset="0"/>
                <a:ea typeface="隶书" panose="02010509060101010101" pitchFamily="49" charset="-122"/>
              </a:defRPr>
            </a:lvl1pPr>
          </a:lstStyle>
          <a:p>
            <a:r>
              <a:rPr lang="zh-CN" altLang="en-US" dirty="0"/>
              <a:t>单击此处编辑标题</a:t>
            </a:r>
          </a:p>
        </p:txBody>
      </p:sp>
      <p:sp>
        <p:nvSpPr>
          <p:cNvPr id="7" name="内容占位符 6"/>
          <p:cNvSpPr>
            <a:spLocks noGrp="1"/>
          </p:cNvSpPr>
          <p:nvPr userDrawn="1">
            <p:ph sz="quarter" idx="13"/>
            <p:custDataLst>
              <p:tags r:id="rId6"/>
            </p:custDataLst>
          </p:nvPr>
        </p:nvSpPr>
        <p:spPr>
          <a:xfrm>
            <a:off x="1281113" y="2163600"/>
            <a:ext cx="9626600" cy="34452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隶书" panose="02010509060101010101" pitchFamily="49" charset="-122"/>
              <a:sym typeface="+mn-ea"/>
            </a:endParaRPr>
          </a:p>
        </p:txBody>
      </p:sp>
      <p:pic>
        <p:nvPicPr>
          <p:cNvPr id="12" name="图片 11"/>
          <p:cNvPicPr>
            <a:picLocks noChangeAspect="1"/>
          </p:cNvPicPr>
          <p:nvPr userDrawn="1">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3" name="图片 12"/>
          <p:cNvPicPr>
            <a:picLocks noChangeAspect="1"/>
          </p:cNvPicPr>
          <p:nvPr userDrawn="1">
            <p:custDataLst>
              <p:tags r:id="rId3"/>
            </p:custDataLst>
          </p:nvPr>
        </p:nvPicPr>
        <p:blipFill>
          <a:blip r:embed="rId12"/>
          <a:stretch>
            <a:fillRect/>
          </a:stretch>
        </p:blipFill>
        <p:spPr>
          <a:xfrm flipH="1">
            <a:off x="9144000" y="4281170"/>
            <a:ext cx="3048000" cy="2604135"/>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vl2pPr>
              <a:defRPr baseline="0">
                <a:solidFill>
                  <a:schemeClr val="tx1">
                    <a:lumMod val="75000"/>
                    <a:lumOff val="25000"/>
                  </a:schemeClr>
                </a:solidFill>
                <a:latin typeface="Arial" panose="020B0604020202020204" pitchFamily="34" charset="0"/>
                <a:ea typeface="隶书" panose="02010509060101010101" pitchFamily="49" charset="-122"/>
              </a:defRPr>
            </a:lvl2pPr>
            <a:lvl3pPr>
              <a:defRPr baseline="0">
                <a:solidFill>
                  <a:schemeClr val="tx1">
                    <a:lumMod val="75000"/>
                    <a:lumOff val="25000"/>
                  </a:schemeClr>
                </a:solidFill>
                <a:latin typeface="Arial" panose="020B0604020202020204" pitchFamily="34" charset="0"/>
                <a:ea typeface="隶书" panose="02010509060101010101" pitchFamily="49" charset="-122"/>
              </a:defRPr>
            </a:lvl3pPr>
            <a:lvl4pPr>
              <a:defRPr baseline="0">
                <a:solidFill>
                  <a:schemeClr val="tx1">
                    <a:lumMod val="75000"/>
                    <a:lumOff val="25000"/>
                  </a:schemeClr>
                </a:solidFill>
                <a:latin typeface="Arial" panose="020B0604020202020204" pitchFamily="34" charset="0"/>
                <a:ea typeface="隶书" panose="02010509060101010101" pitchFamily="49" charset="-122"/>
              </a:defRPr>
            </a:lvl4pPr>
            <a:lvl5pPr>
              <a:defRPr baseline="0">
                <a:solidFill>
                  <a:schemeClr val="tx1">
                    <a:lumMod val="75000"/>
                    <a:lumOff val="2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75000"/>
                  <a:lumOff val="25000"/>
                </a:schemeClr>
              </a:solidFill>
              <a:latin typeface="Arial" panose="020B0604020202020204" pitchFamily="34" charset="0"/>
              <a:ea typeface="隶书" panose="02010509060101010101" pitchFamily="49" charset="-122"/>
              <a:sym typeface="+mn-ea"/>
            </a:endParaRPr>
          </a:p>
        </p:txBody>
      </p:sp>
      <p:pic>
        <p:nvPicPr>
          <p:cNvPr id="13" name="图片 12"/>
          <p:cNvPicPr>
            <a:picLocks noChangeAspect="1"/>
          </p:cNvPicPr>
          <p:nvPr userDrawn="1">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4" name="图片 13"/>
          <p:cNvPicPr>
            <a:picLocks noChangeAspect="1"/>
          </p:cNvPicPr>
          <p:nvPr userDrawn="1">
            <p:custDataLst>
              <p:tags r:id="rId3"/>
            </p:custDataLst>
          </p:nvPr>
        </p:nvPicPr>
        <p:blipFill>
          <a:blip r:embed="rId13"/>
          <a:stretch>
            <a:fillRect/>
          </a:stretch>
        </p:blipFill>
        <p:spPr>
          <a:xfrm flipH="1">
            <a:off x="9144000" y="4281170"/>
            <a:ext cx="3048000" cy="2604135"/>
          </a:xfrm>
          <a:prstGeom prst="rect">
            <a:avLst/>
          </a:prstGeom>
        </p:spPr>
      </p:pic>
      <p:pic>
        <p:nvPicPr>
          <p:cNvPr id="15" name="图片 14"/>
          <p:cNvPicPr>
            <a:picLocks noChangeAspect="1"/>
          </p:cNvPicPr>
          <p:nvPr userDrawn="1">
            <p:custDataLst>
              <p:tags r:id="rId4"/>
            </p:custDataLst>
          </p:nvPr>
        </p:nvPicPr>
        <p:blipFill>
          <a:blip r:embed="rId14"/>
          <a:stretch>
            <a:fillRect/>
          </a:stretch>
        </p:blipFill>
        <p:spPr>
          <a:xfrm>
            <a:off x="0" y="128905"/>
            <a:ext cx="1070610" cy="628015"/>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75000"/>
                    <a:lumOff val="2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隶书" panose="02010509060101010101" pitchFamily="49" charset="-122"/>
              <a:sym typeface="+mn-ea"/>
            </a:endParaRPr>
          </a:p>
        </p:txBody>
      </p:sp>
      <p:pic>
        <p:nvPicPr>
          <p:cNvPr id="12" name="图片 11"/>
          <p:cNvPicPr>
            <a:picLocks noChangeAspect="1"/>
          </p:cNvPicPr>
          <p:nvPr userDrawn="1">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635" y="635"/>
            <a:ext cx="12190730" cy="6857365"/>
          </a:xfrm>
          <a:prstGeom prst="rect">
            <a:avLst/>
          </a:prstGeom>
        </p:spPr>
      </p:pic>
      <p:pic>
        <p:nvPicPr>
          <p:cNvPr id="13" name="图片 12"/>
          <p:cNvPicPr>
            <a:picLocks noChangeAspect="1"/>
          </p:cNvPicPr>
          <p:nvPr userDrawn="1">
            <p:custDataLst>
              <p:tags r:id="rId3"/>
            </p:custDataLst>
          </p:nvPr>
        </p:nvPicPr>
        <p:blipFill>
          <a:blip r:embed="rId13"/>
          <a:stretch>
            <a:fillRect/>
          </a:stretch>
        </p:blipFill>
        <p:spPr>
          <a:xfrm flipH="1">
            <a:off x="9144000" y="4281170"/>
            <a:ext cx="3048000" cy="2604135"/>
          </a:xfrm>
          <a:prstGeom prst="rect">
            <a:avLst/>
          </a:prstGeom>
        </p:spPr>
      </p:pic>
      <p:pic>
        <p:nvPicPr>
          <p:cNvPr id="14" name="图片 13"/>
          <p:cNvPicPr>
            <a:picLocks noChangeAspect="1"/>
          </p:cNvPicPr>
          <p:nvPr userDrawn="1">
            <p:custDataLst>
              <p:tags r:id="rId4"/>
            </p:custDataLst>
          </p:nvPr>
        </p:nvPicPr>
        <p:blipFill>
          <a:blip r:embed="rId14"/>
          <a:stretch>
            <a:fillRect/>
          </a:stretch>
        </p:blipFill>
        <p:spPr>
          <a:xfrm>
            <a:off x="0" y="128905"/>
            <a:ext cx="1070610" cy="628015"/>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隶书" panose="02010509060101010101" pitchFamily="49"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latin typeface="Arial" panose="020B0604020202020204" pitchFamily="34" charset="0"/>
                <a:ea typeface="隶书" panose="02010509060101010101" pitchFamily="49" charset="-122"/>
              </a:defRPr>
            </a:lvl1pPr>
            <a:lvl2pPr>
              <a:defRPr baseline="0">
                <a:latin typeface="Arial" panose="020B0604020202020204" pitchFamily="34" charset="0"/>
                <a:ea typeface="隶书" panose="02010509060101010101" pitchFamily="49" charset="-122"/>
              </a:defRPr>
            </a:lvl2pPr>
            <a:lvl3pPr>
              <a:defRPr baseline="0">
                <a:latin typeface="Arial" panose="020B0604020202020204" pitchFamily="34" charset="0"/>
                <a:ea typeface="隶书" panose="02010509060101010101" pitchFamily="49" charset="-122"/>
              </a:defRPr>
            </a:lvl3pPr>
            <a:lvl4pPr>
              <a:defRPr baseline="0">
                <a:latin typeface="Arial" panose="020B0604020202020204" pitchFamily="34" charset="0"/>
                <a:ea typeface="隶书" panose="02010509060101010101" pitchFamily="49" charset="-122"/>
              </a:defRPr>
            </a:lvl4pPr>
            <a:lvl5pPr>
              <a:defRPr baseline="0">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7.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89.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tags" Target="../tags/tag19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8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192.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ags" Target="../tags/tag191.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9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tags" Target="../tags/tag332.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tags" Target="../tags/tag336.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tags" Target="../tags/tag331.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ags" Target="../tags/tag335.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tags" Target="../tags/tag334.xml"/><Relationship Id="rId10" Type="http://schemas.openxmlformats.org/officeDocument/2006/relationships/slideLayout" Target="../slideLayouts/slideLayout57.xml"/><Relationship Id="rId19" Type="http://schemas.openxmlformats.org/officeDocument/2006/relationships/theme" Target="../theme/theme4.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tags" Target="../tags/tag3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21" Type="http://schemas.openxmlformats.org/officeDocument/2006/relationships/tags" Target="../tags/tag471.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tags" Target="../tags/tag475.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tags" Target="../tags/tag470.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tags" Target="../tags/tag474.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tags" Target="../tags/tag473.xml"/><Relationship Id="rId10" Type="http://schemas.openxmlformats.org/officeDocument/2006/relationships/slideLayout" Target="../slideLayouts/slideLayout75.xml"/><Relationship Id="rId19" Type="http://schemas.openxmlformats.org/officeDocument/2006/relationships/theme" Target="../theme/theme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tags" Target="../tags/tag47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3" Type="http://schemas.openxmlformats.org/officeDocument/2006/relationships/slideLayout" Target="../slideLayouts/slideLayout86.xml"/><Relationship Id="rId21" Type="http://schemas.openxmlformats.org/officeDocument/2006/relationships/tags" Target="../tags/tag612.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tags" Target="../tags/tag616.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tags" Target="../tags/tag611.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tags" Target="../tags/tag615.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tags" Target="../tags/tag614.xml"/><Relationship Id="rId10" Type="http://schemas.openxmlformats.org/officeDocument/2006/relationships/slideLayout" Target="../slideLayouts/slideLayout93.xml"/><Relationship Id="rId19" Type="http://schemas.openxmlformats.org/officeDocument/2006/relationships/theme" Target="../theme/theme6.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tags" Target="../tags/tag6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91.xml"/><Relationship Id="rId2" Type="http://schemas.openxmlformats.org/officeDocument/2006/relationships/tags" Target="../tags/tag790.xml"/><Relationship Id="rId1" Type="http://schemas.openxmlformats.org/officeDocument/2006/relationships/tags" Target="../tags/tag789.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3" Type="http://schemas.openxmlformats.org/officeDocument/2006/relationships/tags" Target="../tags/tag882.xml"/><Relationship Id="rId18" Type="http://schemas.openxmlformats.org/officeDocument/2006/relationships/tags" Target="../tags/tag887.xml"/><Relationship Id="rId26" Type="http://schemas.openxmlformats.org/officeDocument/2006/relationships/tags" Target="../tags/tag895.xml"/><Relationship Id="rId3" Type="http://schemas.openxmlformats.org/officeDocument/2006/relationships/tags" Target="../tags/tag872.xml"/><Relationship Id="rId21" Type="http://schemas.openxmlformats.org/officeDocument/2006/relationships/tags" Target="../tags/tag890.xml"/><Relationship Id="rId34" Type="http://schemas.openxmlformats.org/officeDocument/2006/relationships/tags" Target="../tags/tag903.xml"/><Relationship Id="rId7" Type="http://schemas.openxmlformats.org/officeDocument/2006/relationships/tags" Target="../tags/tag876.xml"/><Relationship Id="rId12" Type="http://schemas.openxmlformats.org/officeDocument/2006/relationships/tags" Target="../tags/tag881.xml"/><Relationship Id="rId17" Type="http://schemas.openxmlformats.org/officeDocument/2006/relationships/tags" Target="../tags/tag886.xml"/><Relationship Id="rId25" Type="http://schemas.openxmlformats.org/officeDocument/2006/relationships/tags" Target="../tags/tag894.xml"/><Relationship Id="rId33" Type="http://schemas.openxmlformats.org/officeDocument/2006/relationships/tags" Target="../tags/tag902.xml"/><Relationship Id="rId2" Type="http://schemas.openxmlformats.org/officeDocument/2006/relationships/tags" Target="../tags/tag871.xml"/><Relationship Id="rId16" Type="http://schemas.openxmlformats.org/officeDocument/2006/relationships/tags" Target="../tags/tag885.xml"/><Relationship Id="rId20" Type="http://schemas.openxmlformats.org/officeDocument/2006/relationships/tags" Target="../tags/tag889.xml"/><Relationship Id="rId29" Type="http://schemas.openxmlformats.org/officeDocument/2006/relationships/tags" Target="../tags/tag898.xml"/><Relationship Id="rId1" Type="http://schemas.openxmlformats.org/officeDocument/2006/relationships/themeOverride" Target="../theme/themeOverride1.xml"/><Relationship Id="rId6" Type="http://schemas.openxmlformats.org/officeDocument/2006/relationships/tags" Target="../tags/tag875.xml"/><Relationship Id="rId11" Type="http://schemas.openxmlformats.org/officeDocument/2006/relationships/tags" Target="../tags/tag880.xml"/><Relationship Id="rId24" Type="http://schemas.openxmlformats.org/officeDocument/2006/relationships/tags" Target="../tags/tag893.xml"/><Relationship Id="rId32" Type="http://schemas.openxmlformats.org/officeDocument/2006/relationships/tags" Target="../tags/tag901.xml"/><Relationship Id="rId5" Type="http://schemas.openxmlformats.org/officeDocument/2006/relationships/tags" Target="../tags/tag874.xml"/><Relationship Id="rId15" Type="http://schemas.openxmlformats.org/officeDocument/2006/relationships/tags" Target="../tags/tag884.xml"/><Relationship Id="rId23" Type="http://schemas.openxmlformats.org/officeDocument/2006/relationships/tags" Target="../tags/tag892.xml"/><Relationship Id="rId28" Type="http://schemas.openxmlformats.org/officeDocument/2006/relationships/tags" Target="../tags/tag897.xml"/><Relationship Id="rId36" Type="http://schemas.openxmlformats.org/officeDocument/2006/relationships/notesSlide" Target="../notesSlides/notesSlide5.xml"/><Relationship Id="rId10" Type="http://schemas.openxmlformats.org/officeDocument/2006/relationships/tags" Target="../tags/tag879.xml"/><Relationship Id="rId19" Type="http://schemas.openxmlformats.org/officeDocument/2006/relationships/tags" Target="../tags/tag888.xml"/><Relationship Id="rId31" Type="http://schemas.openxmlformats.org/officeDocument/2006/relationships/tags" Target="../tags/tag900.xml"/><Relationship Id="rId4" Type="http://schemas.openxmlformats.org/officeDocument/2006/relationships/tags" Target="../tags/tag873.xml"/><Relationship Id="rId9" Type="http://schemas.openxmlformats.org/officeDocument/2006/relationships/tags" Target="../tags/tag878.xml"/><Relationship Id="rId14" Type="http://schemas.openxmlformats.org/officeDocument/2006/relationships/tags" Target="../tags/tag883.xml"/><Relationship Id="rId22" Type="http://schemas.openxmlformats.org/officeDocument/2006/relationships/tags" Target="../tags/tag891.xml"/><Relationship Id="rId27" Type="http://schemas.openxmlformats.org/officeDocument/2006/relationships/tags" Target="../tags/tag896.xml"/><Relationship Id="rId30" Type="http://schemas.openxmlformats.org/officeDocument/2006/relationships/tags" Target="../tags/tag899.xml"/><Relationship Id="rId35" Type="http://schemas.openxmlformats.org/officeDocument/2006/relationships/slideLayout" Target="../slideLayouts/slideLayout90.xml"/><Relationship Id="rId8" Type="http://schemas.openxmlformats.org/officeDocument/2006/relationships/tags" Target="../tags/tag877.xml"/></Relationships>
</file>

<file path=ppt/slides/_rels/slide11.xml.rels><?xml version="1.0" encoding="UTF-8" standalone="yes"?>
<Relationships xmlns="http://schemas.openxmlformats.org/package/2006/relationships"><Relationship Id="rId3" Type="http://schemas.openxmlformats.org/officeDocument/2006/relationships/tags" Target="../tags/tag906.xml"/><Relationship Id="rId2" Type="http://schemas.openxmlformats.org/officeDocument/2006/relationships/tags" Target="../tags/tag905.xml"/><Relationship Id="rId1" Type="http://schemas.openxmlformats.org/officeDocument/2006/relationships/tags" Target="../tags/tag904.xml"/><Relationship Id="rId5" Type="http://schemas.openxmlformats.org/officeDocument/2006/relationships/notesSlide" Target="../notesSlides/notesSlide6.xml"/><Relationship Id="rId4"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8" Type="http://schemas.openxmlformats.org/officeDocument/2006/relationships/tags" Target="../tags/tag914.xml"/><Relationship Id="rId13" Type="http://schemas.openxmlformats.org/officeDocument/2006/relationships/tags" Target="../tags/tag919.xml"/><Relationship Id="rId18" Type="http://schemas.openxmlformats.org/officeDocument/2006/relationships/tags" Target="../tags/tag924.xml"/><Relationship Id="rId3" Type="http://schemas.openxmlformats.org/officeDocument/2006/relationships/tags" Target="../tags/tag909.xml"/><Relationship Id="rId21" Type="http://schemas.openxmlformats.org/officeDocument/2006/relationships/tags" Target="../tags/tag927.xml"/><Relationship Id="rId7" Type="http://schemas.openxmlformats.org/officeDocument/2006/relationships/tags" Target="../tags/tag913.xml"/><Relationship Id="rId12" Type="http://schemas.openxmlformats.org/officeDocument/2006/relationships/tags" Target="../tags/tag918.xml"/><Relationship Id="rId17" Type="http://schemas.openxmlformats.org/officeDocument/2006/relationships/tags" Target="../tags/tag923.xml"/><Relationship Id="rId2" Type="http://schemas.openxmlformats.org/officeDocument/2006/relationships/tags" Target="../tags/tag908.xml"/><Relationship Id="rId16" Type="http://schemas.openxmlformats.org/officeDocument/2006/relationships/tags" Target="../tags/tag922.xml"/><Relationship Id="rId20" Type="http://schemas.openxmlformats.org/officeDocument/2006/relationships/tags" Target="../tags/tag926.xml"/><Relationship Id="rId1" Type="http://schemas.openxmlformats.org/officeDocument/2006/relationships/tags" Target="../tags/tag907.xml"/><Relationship Id="rId6" Type="http://schemas.openxmlformats.org/officeDocument/2006/relationships/tags" Target="../tags/tag912.xml"/><Relationship Id="rId11" Type="http://schemas.openxmlformats.org/officeDocument/2006/relationships/tags" Target="../tags/tag917.xml"/><Relationship Id="rId5" Type="http://schemas.openxmlformats.org/officeDocument/2006/relationships/tags" Target="../tags/tag911.xml"/><Relationship Id="rId15" Type="http://schemas.openxmlformats.org/officeDocument/2006/relationships/tags" Target="../tags/tag921.xml"/><Relationship Id="rId23" Type="http://schemas.openxmlformats.org/officeDocument/2006/relationships/slideLayout" Target="../slideLayouts/slideLayout72.xml"/><Relationship Id="rId10" Type="http://schemas.openxmlformats.org/officeDocument/2006/relationships/tags" Target="../tags/tag916.xml"/><Relationship Id="rId19" Type="http://schemas.openxmlformats.org/officeDocument/2006/relationships/tags" Target="../tags/tag925.xml"/><Relationship Id="rId4" Type="http://schemas.openxmlformats.org/officeDocument/2006/relationships/tags" Target="../tags/tag910.xml"/><Relationship Id="rId9" Type="http://schemas.openxmlformats.org/officeDocument/2006/relationships/tags" Target="../tags/tag915.xml"/><Relationship Id="rId14" Type="http://schemas.openxmlformats.org/officeDocument/2006/relationships/tags" Target="../tags/tag920.xml"/><Relationship Id="rId22" Type="http://schemas.openxmlformats.org/officeDocument/2006/relationships/tags" Target="../tags/tag9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tags" Target="../tags/tag930.xml"/><Relationship Id="rId1" Type="http://schemas.openxmlformats.org/officeDocument/2006/relationships/tags" Target="../tags/tag929.xml"/></Relationships>
</file>

<file path=ppt/slides/_rels/slide14.xml.rels><?xml version="1.0" encoding="UTF-8" standalone="yes"?>
<Relationships xmlns="http://schemas.openxmlformats.org/package/2006/relationships"><Relationship Id="rId8" Type="http://schemas.openxmlformats.org/officeDocument/2006/relationships/tags" Target="../tags/tag938.xml"/><Relationship Id="rId13" Type="http://schemas.openxmlformats.org/officeDocument/2006/relationships/slideLayout" Target="../slideLayouts/slideLayout72.xml"/><Relationship Id="rId3" Type="http://schemas.openxmlformats.org/officeDocument/2006/relationships/tags" Target="../tags/tag933.xml"/><Relationship Id="rId7" Type="http://schemas.openxmlformats.org/officeDocument/2006/relationships/tags" Target="../tags/tag937.xml"/><Relationship Id="rId12" Type="http://schemas.openxmlformats.org/officeDocument/2006/relationships/tags" Target="../tags/tag942.xml"/><Relationship Id="rId2" Type="http://schemas.openxmlformats.org/officeDocument/2006/relationships/tags" Target="../tags/tag932.xml"/><Relationship Id="rId1" Type="http://schemas.openxmlformats.org/officeDocument/2006/relationships/tags" Target="../tags/tag931.xml"/><Relationship Id="rId6" Type="http://schemas.openxmlformats.org/officeDocument/2006/relationships/tags" Target="../tags/tag936.xml"/><Relationship Id="rId11" Type="http://schemas.openxmlformats.org/officeDocument/2006/relationships/tags" Target="../tags/tag941.xml"/><Relationship Id="rId5" Type="http://schemas.openxmlformats.org/officeDocument/2006/relationships/tags" Target="../tags/tag935.xml"/><Relationship Id="rId10" Type="http://schemas.openxmlformats.org/officeDocument/2006/relationships/tags" Target="../tags/tag940.xml"/><Relationship Id="rId4" Type="http://schemas.openxmlformats.org/officeDocument/2006/relationships/tags" Target="../tags/tag934.xml"/><Relationship Id="rId9" Type="http://schemas.openxmlformats.org/officeDocument/2006/relationships/tags" Target="../tags/tag93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tags" Target="../tags/tag94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tags" Target="../tags/tag9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8" Type="http://schemas.openxmlformats.org/officeDocument/2006/relationships/tags" Target="../tags/tag799.xml"/><Relationship Id="rId3" Type="http://schemas.openxmlformats.org/officeDocument/2006/relationships/tags" Target="../tags/tag794.xml"/><Relationship Id="rId7" Type="http://schemas.openxmlformats.org/officeDocument/2006/relationships/tags" Target="../tags/tag798.xml"/><Relationship Id="rId12" Type="http://schemas.openxmlformats.org/officeDocument/2006/relationships/notesSlide" Target="../notesSlides/notesSlide1.xml"/><Relationship Id="rId2" Type="http://schemas.openxmlformats.org/officeDocument/2006/relationships/tags" Target="../tags/tag793.xml"/><Relationship Id="rId1" Type="http://schemas.openxmlformats.org/officeDocument/2006/relationships/tags" Target="../tags/tag792.xml"/><Relationship Id="rId6" Type="http://schemas.openxmlformats.org/officeDocument/2006/relationships/tags" Target="../tags/tag797.xml"/><Relationship Id="rId11" Type="http://schemas.openxmlformats.org/officeDocument/2006/relationships/slideLayout" Target="../slideLayouts/slideLayout35.xml"/><Relationship Id="rId5" Type="http://schemas.openxmlformats.org/officeDocument/2006/relationships/tags" Target="../tags/tag796.xml"/><Relationship Id="rId10" Type="http://schemas.openxmlformats.org/officeDocument/2006/relationships/tags" Target="../tags/tag801.xml"/><Relationship Id="rId4" Type="http://schemas.openxmlformats.org/officeDocument/2006/relationships/tags" Target="../tags/tag795.xml"/><Relationship Id="rId9" Type="http://schemas.openxmlformats.org/officeDocument/2006/relationships/tags" Target="../tags/tag800.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tags" Target="../tags/tag804.xml"/><Relationship Id="rId2" Type="http://schemas.openxmlformats.org/officeDocument/2006/relationships/tags" Target="../tags/tag803.xml"/><Relationship Id="rId1" Type="http://schemas.openxmlformats.org/officeDocument/2006/relationships/tags" Target="../tags/tag802.xml"/><Relationship Id="rId6" Type="http://schemas.openxmlformats.org/officeDocument/2006/relationships/notesSlide" Target="../notesSlides/notesSlide2.xml"/><Relationship Id="rId5" Type="http://schemas.openxmlformats.org/officeDocument/2006/relationships/slideLayout" Target="../slideLayouts/slideLayout50.xml"/><Relationship Id="rId4" Type="http://schemas.openxmlformats.org/officeDocument/2006/relationships/tags" Target="../tags/tag805.xml"/></Relationships>
</file>

<file path=ppt/slides/_rels/slide4.xml.rels><?xml version="1.0" encoding="UTF-8" standalone="yes"?>
<Relationships xmlns="http://schemas.openxmlformats.org/package/2006/relationships"><Relationship Id="rId8" Type="http://schemas.openxmlformats.org/officeDocument/2006/relationships/tags" Target="../tags/tag813.xml"/><Relationship Id="rId13" Type="http://schemas.openxmlformats.org/officeDocument/2006/relationships/tags" Target="../tags/tag818.xml"/><Relationship Id="rId3" Type="http://schemas.openxmlformats.org/officeDocument/2006/relationships/tags" Target="../tags/tag808.xml"/><Relationship Id="rId7" Type="http://schemas.openxmlformats.org/officeDocument/2006/relationships/tags" Target="../tags/tag812.xml"/><Relationship Id="rId12" Type="http://schemas.openxmlformats.org/officeDocument/2006/relationships/tags" Target="../tags/tag817.xml"/><Relationship Id="rId2" Type="http://schemas.openxmlformats.org/officeDocument/2006/relationships/tags" Target="../tags/tag807.xml"/><Relationship Id="rId1" Type="http://schemas.openxmlformats.org/officeDocument/2006/relationships/tags" Target="../tags/tag806.xml"/><Relationship Id="rId6" Type="http://schemas.openxmlformats.org/officeDocument/2006/relationships/tags" Target="../tags/tag811.xml"/><Relationship Id="rId11" Type="http://schemas.openxmlformats.org/officeDocument/2006/relationships/tags" Target="../tags/tag816.xml"/><Relationship Id="rId5" Type="http://schemas.openxmlformats.org/officeDocument/2006/relationships/tags" Target="../tags/tag810.xml"/><Relationship Id="rId15" Type="http://schemas.openxmlformats.org/officeDocument/2006/relationships/slideLayout" Target="../slideLayouts/slideLayout50.xml"/><Relationship Id="rId10" Type="http://schemas.openxmlformats.org/officeDocument/2006/relationships/tags" Target="../tags/tag815.xml"/><Relationship Id="rId4" Type="http://schemas.openxmlformats.org/officeDocument/2006/relationships/tags" Target="../tags/tag809.xml"/><Relationship Id="rId9" Type="http://schemas.openxmlformats.org/officeDocument/2006/relationships/tags" Target="../tags/tag814.xml"/><Relationship Id="rId14" Type="http://schemas.openxmlformats.org/officeDocument/2006/relationships/tags" Target="../tags/tag819.xml"/></Relationships>
</file>

<file path=ppt/slides/_rels/slide5.xml.rels><?xml version="1.0" encoding="UTF-8" standalone="yes"?>
<Relationships xmlns="http://schemas.openxmlformats.org/package/2006/relationships"><Relationship Id="rId8" Type="http://schemas.openxmlformats.org/officeDocument/2006/relationships/tags" Target="../tags/tag827.xml"/><Relationship Id="rId13" Type="http://schemas.openxmlformats.org/officeDocument/2006/relationships/tags" Target="../tags/tag832.xml"/><Relationship Id="rId18" Type="http://schemas.openxmlformats.org/officeDocument/2006/relationships/tags" Target="../tags/tag837.xml"/><Relationship Id="rId3" Type="http://schemas.openxmlformats.org/officeDocument/2006/relationships/tags" Target="../tags/tag822.xml"/><Relationship Id="rId7" Type="http://schemas.openxmlformats.org/officeDocument/2006/relationships/tags" Target="../tags/tag826.xml"/><Relationship Id="rId12" Type="http://schemas.openxmlformats.org/officeDocument/2006/relationships/tags" Target="../tags/tag831.xml"/><Relationship Id="rId17" Type="http://schemas.openxmlformats.org/officeDocument/2006/relationships/tags" Target="../tags/tag836.xml"/><Relationship Id="rId2" Type="http://schemas.openxmlformats.org/officeDocument/2006/relationships/tags" Target="../tags/tag821.xml"/><Relationship Id="rId16" Type="http://schemas.openxmlformats.org/officeDocument/2006/relationships/tags" Target="../tags/tag835.xml"/><Relationship Id="rId20" Type="http://schemas.openxmlformats.org/officeDocument/2006/relationships/slideLayout" Target="../slideLayouts/slideLayout54.xml"/><Relationship Id="rId1" Type="http://schemas.openxmlformats.org/officeDocument/2006/relationships/tags" Target="../tags/tag820.xml"/><Relationship Id="rId6" Type="http://schemas.openxmlformats.org/officeDocument/2006/relationships/tags" Target="../tags/tag825.xml"/><Relationship Id="rId11" Type="http://schemas.openxmlformats.org/officeDocument/2006/relationships/tags" Target="../tags/tag830.xml"/><Relationship Id="rId5" Type="http://schemas.openxmlformats.org/officeDocument/2006/relationships/tags" Target="../tags/tag824.xml"/><Relationship Id="rId15" Type="http://schemas.openxmlformats.org/officeDocument/2006/relationships/tags" Target="../tags/tag834.xml"/><Relationship Id="rId10" Type="http://schemas.openxmlformats.org/officeDocument/2006/relationships/tags" Target="../tags/tag829.xml"/><Relationship Id="rId19" Type="http://schemas.openxmlformats.org/officeDocument/2006/relationships/tags" Target="../tags/tag838.xml"/><Relationship Id="rId4" Type="http://schemas.openxmlformats.org/officeDocument/2006/relationships/tags" Target="../tags/tag823.xml"/><Relationship Id="rId9" Type="http://schemas.openxmlformats.org/officeDocument/2006/relationships/tags" Target="../tags/tag828.xml"/><Relationship Id="rId14" Type="http://schemas.openxmlformats.org/officeDocument/2006/relationships/tags" Target="../tags/tag833.xml"/></Relationships>
</file>

<file path=ppt/slides/_rels/slide6.xml.rels><?xml version="1.0" encoding="UTF-8" standalone="yes"?>
<Relationships xmlns="http://schemas.openxmlformats.org/package/2006/relationships"><Relationship Id="rId3" Type="http://schemas.openxmlformats.org/officeDocument/2006/relationships/tags" Target="../tags/tag841.xml"/><Relationship Id="rId2" Type="http://schemas.openxmlformats.org/officeDocument/2006/relationships/tags" Target="../tags/tag840.xml"/><Relationship Id="rId1" Type="http://schemas.openxmlformats.org/officeDocument/2006/relationships/tags" Target="../tags/tag839.xml"/><Relationship Id="rId6" Type="http://schemas.openxmlformats.org/officeDocument/2006/relationships/notesSlide" Target="../notesSlides/notesSlide3.xml"/><Relationship Id="rId5" Type="http://schemas.openxmlformats.org/officeDocument/2006/relationships/slideLayout" Target="../slideLayouts/slideLayout50.xml"/><Relationship Id="rId4" Type="http://schemas.openxmlformats.org/officeDocument/2006/relationships/tags" Target="../tags/tag842.xml"/></Relationships>
</file>

<file path=ppt/slides/_rels/slide7.xml.rels><?xml version="1.0" encoding="UTF-8" standalone="yes"?>
<Relationships xmlns="http://schemas.openxmlformats.org/package/2006/relationships"><Relationship Id="rId8" Type="http://schemas.openxmlformats.org/officeDocument/2006/relationships/tags" Target="../tags/tag850.xml"/><Relationship Id="rId13" Type="http://schemas.openxmlformats.org/officeDocument/2006/relationships/tags" Target="../tags/tag855.xml"/><Relationship Id="rId3" Type="http://schemas.openxmlformats.org/officeDocument/2006/relationships/tags" Target="../tags/tag845.xml"/><Relationship Id="rId7" Type="http://schemas.openxmlformats.org/officeDocument/2006/relationships/tags" Target="../tags/tag849.xml"/><Relationship Id="rId12" Type="http://schemas.openxmlformats.org/officeDocument/2006/relationships/tags" Target="../tags/tag854.xml"/><Relationship Id="rId2" Type="http://schemas.openxmlformats.org/officeDocument/2006/relationships/tags" Target="../tags/tag844.xml"/><Relationship Id="rId16" Type="http://schemas.openxmlformats.org/officeDocument/2006/relationships/slideLayout" Target="../slideLayouts/slideLayout54.xml"/><Relationship Id="rId1" Type="http://schemas.openxmlformats.org/officeDocument/2006/relationships/tags" Target="../tags/tag843.xml"/><Relationship Id="rId6" Type="http://schemas.openxmlformats.org/officeDocument/2006/relationships/tags" Target="../tags/tag848.xml"/><Relationship Id="rId11" Type="http://schemas.openxmlformats.org/officeDocument/2006/relationships/tags" Target="../tags/tag853.xml"/><Relationship Id="rId5" Type="http://schemas.openxmlformats.org/officeDocument/2006/relationships/tags" Target="../tags/tag847.xml"/><Relationship Id="rId15" Type="http://schemas.openxmlformats.org/officeDocument/2006/relationships/tags" Target="../tags/tag857.xml"/><Relationship Id="rId10" Type="http://schemas.openxmlformats.org/officeDocument/2006/relationships/tags" Target="../tags/tag852.xml"/><Relationship Id="rId4" Type="http://schemas.openxmlformats.org/officeDocument/2006/relationships/tags" Target="../tags/tag846.xml"/><Relationship Id="rId9" Type="http://schemas.openxmlformats.org/officeDocument/2006/relationships/tags" Target="../tags/tag851.xml"/><Relationship Id="rId14" Type="http://schemas.openxmlformats.org/officeDocument/2006/relationships/tags" Target="../tags/tag856.xml"/></Relationships>
</file>

<file path=ppt/slides/_rels/slide8.xml.rels><?xml version="1.0" encoding="UTF-8" standalone="yes"?>
<Relationships xmlns="http://schemas.openxmlformats.org/package/2006/relationships"><Relationship Id="rId8" Type="http://schemas.openxmlformats.org/officeDocument/2006/relationships/tags" Target="../tags/tag865.xml"/><Relationship Id="rId3" Type="http://schemas.openxmlformats.org/officeDocument/2006/relationships/tags" Target="../tags/tag860.xml"/><Relationship Id="rId7" Type="http://schemas.openxmlformats.org/officeDocument/2006/relationships/tags" Target="../tags/tag864.xml"/><Relationship Id="rId2" Type="http://schemas.openxmlformats.org/officeDocument/2006/relationships/tags" Target="../tags/tag859.xml"/><Relationship Id="rId1" Type="http://schemas.openxmlformats.org/officeDocument/2006/relationships/tags" Target="../tags/tag858.xml"/><Relationship Id="rId6" Type="http://schemas.openxmlformats.org/officeDocument/2006/relationships/tags" Target="../tags/tag863.xml"/><Relationship Id="rId11" Type="http://schemas.openxmlformats.org/officeDocument/2006/relationships/slideLayout" Target="../slideLayouts/slideLayout54.xml"/><Relationship Id="rId5" Type="http://schemas.openxmlformats.org/officeDocument/2006/relationships/tags" Target="../tags/tag862.xml"/><Relationship Id="rId10" Type="http://schemas.openxmlformats.org/officeDocument/2006/relationships/tags" Target="../tags/tag867.xml"/><Relationship Id="rId4" Type="http://schemas.openxmlformats.org/officeDocument/2006/relationships/tags" Target="../tags/tag861.xml"/><Relationship Id="rId9" Type="http://schemas.openxmlformats.org/officeDocument/2006/relationships/tags" Target="../tags/tag866.xml"/></Relationships>
</file>

<file path=ppt/slides/_rels/slide9.xml.rels><?xml version="1.0" encoding="UTF-8" standalone="yes"?>
<Relationships xmlns="http://schemas.openxmlformats.org/package/2006/relationships"><Relationship Id="rId3" Type="http://schemas.openxmlformats.org/officeDocument/2006/relationships/tags" Target="../tags/tag870.xml"/><Relationship Id="rId2" Type="http://schemas.openxmlformats.org/officeDocument/2006/relationships/tags" Target="../tags/tag869.xml"/><Relationship Id="rId1" Type="http://schemas.openxmlformats.org/officeDocument/2006/relationships/tags" Target="../tags/tag868.xml"/><Relationship Id="rId5" Type="http://schemas.openxmlformats.org/officeDocument/2006/relationships/notesSlide" Target="../notesSlides/notesSlide4.xml"/><Relationship Id="rId4"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custDataLst>
              <p:tags r:id="rId2"/>
            </p:custDataLst>
          </p:nvPr>
        </p:nvSpPr>
        <p:spPr>
          <a:xfrm>
            <a:off x="1947577" y="2420622"/>
            <a:ext cx="7704222" cy="1176155"/>
          </a:xfrm>
          <a:prstGeom prst="rect">
            <a:avLst/>
          </a:prstGeom>
        </p:spPr>
        <p:txBody>
          <a:bodyPr vert="horz" lIns="90000" tIns="46800" rIns="90000" bIns="0" rtlCol="0" anchor="b" anchorCtr="0">
            <a:normAutofit/>
          </a:bodyPr>
          <a:lstStyle>
            <a:lvl1pPr algn="ctr" defTabSz="914400" rtl="0" eaLnBrk="1" fontAlgn="auto" latinLnBrk="0" hangingPunct="1">
              <a:lnSpc>
                <a:spcPct val="100000"/>
              </a:lnSpc>
              <a:spcBef>
                <a:spcPct val="0"/>
              </a:spcBef>
              <a:buNone/>
              <a:defRPr sz="5400" b="1" u="none" strike="noStrike" kern="1200" cap="none" spc="6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r>
              <a:rPr lang="en-US" altLang="zh-CN" dirty="0">
                <a:solidFill>
                  <a:schemeClr val="accent1"/>
                </a:solidFill>
              </a:rPr>
              <a:t>“</a:t>
            </a:r>
            <a:r>
              <a:rPr lang="zh-CN" altLang="en-US" dirty="0">
                <a:solidFill>
                  <a:schemeClr val="accent1"/>
                </a:solidFill>
              </a:rPr>
              <a:t>忆享人生</a:t>
            </a:r>
            <a:r>
              <a:rPr lang="en-US" altLang="zh-CN" dirty="0">
                <a:solidFill>
                  <a:schemeClr val="accent1"/>
                </a:solidFill>
              </a:rPr>
              <a:t>”</a:t>
            </a:r>
          </a:p>
        </p:txBody>
      </p:sp>
      <p:sp>
        <p:nvSpPr>
          <p:cNvPr id="15" name="副标题 14"/>
          <p:cNvSpPr>
            <a:spLocks noGrp="1"/>
          </p:cNvSpPr>
          <p:nvPr>
            <p:custDataLst>
              <p:tags r:id="rId3"/>
            </p:custDataLst>
          </p:nvPr>
        </p:nvSpPr>
        <p:spPr>
          <a:xfrm>
            <a:off x="2390807" y="3988231"/>
            <a:ext cx="7704222" cy="801114"/>
          </a:xfrm>
          <a:prstGeom prst="rect">
            <a:avLst/>
          </a:prstGeom>
        </p:spPr>
        <p:txBody>
          <a:bodyPr vert="horz" lIns="90000" tIns="0" rIns="90000" bIns="46800" rtlCol="0">
            <a:normAutofit fontScale="47500" lnSpcReduction="20000"/>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8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a:solidFill>
                  <a:schemeClr val="dk1">
                    <a:lumMod val="85000"/>
                    <a:lumOff val="15000"/>
                  </a:schemeClr>
                </a:solidFill>
              </a:rPr>
              <a:t>                                                           ——</a:t>
            </a:r>
            <a:r>
              <a:rPr lang="zh-CN" altLang="en-US" sz="3110">
                <a:solidFill>
                  <a:schemeClr val="dk1">
                    <a:lumMod val="85000"/>
                    <a:lumOff val="15000"/>
                  </a:schemeClr>
                </a:solidFill>
              </a:rPr>
              <a:t>预防老人痴呆，健康呵护</a:t>
            </a:r>
            <a:r>
              <a:rPr lang="en-US" altLang="zh-CN" sz="3110">
                <a:solidFill>
                  <a:schemeClr val="dk1">
                    <a:lumMod val="85000"/>
                    <a:lumOff val="15000"/>
                  </a:schemeClr>
                </a:solidFill>
              </a:rPr>
              <a:t>app</a:t>
            </a:r>
          </a:p>
          <a:p>
            <a:r>
              <a:rPr lang="zh-CN" altLang="en-US" sz="3110">
                <a:solidFill>
                  <a:schemeClr val="dk1">
                    <a:lumMod val="85000"/>
                    <a:lumOff val="15000"/>
                  </a:schemeClr>
                </a:solidFill>
              </a:rPr>
              <a:t>第八组</a:t>
            </a:r>
            <a:r>
              <a:rPr lang="en-US" altLang="zh-CN" sz="3110">
                <a:solidFill>
                  <a:schemeClr val="dk1">
                    <a:lumMod val="85000"/>
                    <a:lumOff val="15000"/>
                  </a:schemeClr>
                </a:solidFill>
              </a:rPr>
              <a:t>        </a:t>
            </a:r>
            <a:r>
              <a:rPr lang="zh-CN" altLang="en-US" sz="3110">
                <a:solidFill>
                  <a:schemeClr val="dk1">
                    <a:lumMod val="85000"/>
                    <a:lumOff val="15000"/>
                  </a:schemeClr>
                </a:solidFill>
              </a:rPr>
              <a:t>组员：柳顺</a:t>
            </a:r>
            <a:r>
              <a:rPr lang="en-US" altLang="zh-CN" sz="3110">
                <a:solidFill>
                  <a:schemeClr val="dk1">
                    <a:lumMod val="85000"/>
                    <a:lumOff val="15000"/>
                  </a:schemeClr>
                </a:solidFill>
              </a:rPr>
              <a:t>·</a:t>
            </a:r>
            <a:r>
              <a:rPr lang="zh-CN" altLang="en-US" sz="3110">
                <a:solidFill>
                  <a:schemeClr val="dk1">
                    <a:lumMod val="85000"/>
                    <a:lumOff val="15000"/>
                  </a:schemeClr>
                </a:solidFill>
              </a:rPr>
              <a:t>胡楷轩</a:t>
            </a:r>
            <a:r>
              <a:rPr lang="en-US" altLang="zh-CN" sz="3110">
                <a:solidFill>
                  <a:schemeClr val="dk1">
                    <a:lumMod val="85000"/>
                    <a:lumOff val="15000"/>
                  </a:schemeClr>
                </a:solidFill>
              </a:rPr>
              <a:t>·</a:t>
            </a:r>
            <a:r>
              <a:rPr lang="zh-CN" altLang="en-US" sz="3110">
                <a:solidFill>
                  <a:schemeClr val="dk1">
                    <a:lumMod val="85000"/>
                    <a:lumOff val="15000"/>
                  </a:schemeClr>
                </a:solidFill>
              </a:rPr>
              <a:t>李柯</a:t>
            </a:r>
            <a:r>
              <a:rPr lang="en-US" altLang="zh-CN" sz="3110">
                <a:solidFill>
                  <a:schemeClr val="dk1">
                    <a:lumMod val="85000"/>
                    <a:lumOff val="15000"/>
                  </a:schemeClr>
                </a:solidFill>
              </a:rPr>
              <a:t>·</a:t>
            </a:r>
            <a:r>
              <a:rPr lang="zh-CN" altLang="en-US" sz="3110">
                <a:solidFill>
                  <a:schemeClr val="dk1">
                    <a:lumMod val="85000"/>
                    <a:lumOff val="15000"/>
                  </a:schemeClr>
                </a:solidFill>
              </a:rPr>
              <a:t>刘清松</a:t>
            </a:r>
            <a:r>
              <a:rPr lang="en-US" altLang="zh-CN" sz="3110">
                <a:solidFill>
                  <a:schemeClr val="dk1">
                    <a:lumMod val="85000"/>
                    <a:lumOff val="15000"/>
                  </a:schemeClr>
                </a:solidFill>
              </a:rPr>
              <a:t>     </a:t>
            </a:r>
          </a:p>
          <a:p>
            <a:endParaRPr lang="en-US" altLang="zh-CN" sz="3110">
              <a:solidFill>
                <a:schemeClr val="dk1">
                  <a:lumMod val="85000"/>
                  <a:lumOff val="15000"/>
                </a:schemeClr>
              </a:solidFill>
            </a:endParaRPr>
          </a:p>
        </p:txBody>
      </p:sp>
      <p:sp>
        <p:nvSpPr>
          <p:cNvPr id="3" name="文本框 2"/>
          <p:cNvSpPr txBox="1"/>
          <p:nvPr/>
        </p:nvSpPr>
        <p:spPr>
          <a:xfrm>
            <a:off x="8239125" y="4243070"/>
            <a:ext cx="4064000" cy="368300"/>
          </a:xfrm>
          <a:prstGeom prst="rect">
            <a:avLst/>
          </a:prstGeom>
          <a:noFill/>
        </p:spPr>
        <p:txBody>
          <a:bodyPr wrap="square" rtlCol="0">
            <a:spAutoFit/>
          </a:bodyPr>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8"/>
          <p:cNvSpPr/>
          <p:nvPr>
            <p:custDataLst>
              <p:tags r:id="rId3"/>
            </p:custDataLst>
          </p:nvPr>
        </p:nvSpPr>
        <p:spPr bwMode="auto">
          <a:xfrm rot="1800000">
            <a:off x="5637152" y="3945433"/>
            <a:ext cx="879475" cy="1209675"/>
          </a:xfrm>
          <a:custGeom>
            <a:avLst/>
            <a:gdLst>
              <a:gd name="T0" fmla="*/ 322 w 554"/>
              <a:gd name="T1" fmla="*/ 22 h 762"/>
              <a:gd name="T2" fmla="*/ 320 w 554"/>
              <a:gd name="T3" fmla="*/ 50 h 762"/>
              <a:gd name="T4" fmla="*/ 316 w 554"/>
              <a:gd name="T5" fmla="*/ 82 h 762"/>
              <a:gd name="T6" fmla="*/ 314 w 554"/>
              <a:gd name="T7" fmla="*/ 90 h 762"/>
              <a:gd name="T8" fmla="*/ 308 w 554"/>
              <a:gd name="T9" fmla="*/ 124 h 762"/>
              <a:gd name="T10" fmla="*/ 304 w 554"/>
              <a:gd name="T11" fmla="*/ 144 h 762"/>
              <a:gd name="T12" fmla="*/ 296 w 554"/>
              <a:gd name="T13" fmla="*/ 174 h 762"/>
              <a:gd name="T14" fmla="*/ 290 w 554"/>
              <a:gd name="T15" fmla="*/ 192 h 762"/>
              <a:gd name="T16" fmla="*/ 278 w 554"/>
              <a:gd name="T17" fmla="*/ 224 h 762"/>
              <a:gd name="T18" fmla="*/ 274 w 554"/>
              <a:gd name="T19" fmla="*/ 234 h 762"/>
              <a:gd name="T20" fmla="*/ 262 w 554"/>
              <a:gd name="T21" fmla="*/ 264 h 762"/>
              <a:gd name="T22" fmla="*/ 250 w 554"/>
              <a:gd name="T23" fmla="*/ 288 h 762"/>
              <a:gd name="T24" fmla="*/ 240 w 554"/>
              <a:gd name="T25" fmla="*/ 308 h 762"/>
              <a:gd name="T26" fmla="*/ 234 w 554"/>
              <a:gd name="T27" fmla="*/ 318 h 762"/>
              <a:gd name="T28" fmla="*/ 230 w 554"/>
              <a:gd name="T29" fmla="*/ 324 h 762"/>
              <a:gd name="T30" fmla="*/ 224 w 554"/>
              <a:gd name="T31" fmla="*/ 336 h 762"/>
              <a:gd name="T32" fmla="*/ 212 w 554"/>
              <a:gd name="T33" fmla="*/ 354 h 762"/>
              <a:gd name="T34" fmla="*/ 196 w 554"/>
              <a:gd name="T35" fmla="*/ 376 h 762"/>
              <a:gd name="T36" fmla="*/ 176 w 554"/>
              <a:gd name="T37" fmla="*/ 402 h 762"/>
              <a:gd name="T38" fmla="*/ 172 w 554"/>
              <a:gd name="T39" fmla="*/ 410 h 762"/>
              <a:gd name="T40" fmla="*/ 148 w 554"/>
              <a:gd name="T41" fmla="*/ 436 h 762"/>
              <a:gd name="T42" fmla="*/ 136 w 554"/>
              <a:gd name="T43" fmla="*/ 450 h 762"/>
              <a:gd name="T44" fmla="*/ 114 w 554"/>
              <a:gd name="T45" fmla="*/ 472 h 762"/>
              <a:gd name="T46" fmla="*/ 100 w 554"/>
              <a:gd name="T47" fmla="*/ 486 h 762"/>
              <a:gd name="T48" fmla="*/ 72 w 554"/>
              <a:gd name="T49" fmla="*/ 508 h 762"/>
              <a:gd name="T50" fmla="*/ 66 w 554"/>
              <a:gd name="T51" fmla="*/ 514 h 762"/>
              <a:gd name="T52" fmla="*/ 40 w 554"/>
              <a:gd name="T53" fmla="*/ 534 h 762"/>
              <a:gd name="T54" fmla="*/ 16 w 554"/>
              <a:gd name="T55" fmla="*/ 550 h 762"/>
              <a:gd name="T56" fmla="*/ 0 w 554"/>
              <a:gd name="T57" fmla="*/ 560 h 762"/>
              <a:gd name="T58" fmla="*/ 160 w 554"/>
              <a:gd name="T59" fmla="*/ 734 h 762"/>
              <a:gd name="T60" fmla="*/ 162 w 554"/>
              <a:gd name="T61" fmla="*/ 732 h 762"/>
              <a:gd name="T62" fmla="*/ 186 w 554"/>
              <a:gd name="T63" fmla="*/ 714 h 762"/>
              <a:gd name="T64" fmla="*/ 192 w 554"/>
              <a:gd name="T65" fmla="*/ 710 h 762"/>
              <a:gd name="T66" fmla="*/ 332 w 554"/>
              <a:gd name="T67" fmla="*/ 578 h 762"/>
              <a:gd name="T68" fmla="*/ 376 w 554"/>
              <a:gd name="T69" fmla="*/ 522 h 762"/>
              <a:gd name="T70" fmla="*/ 384 w 554"/>
              <a:gd name="T71" fmla="*/ 512 h 762"/>
              <a:gd name="T72" fmla="*/ 396 w 554"/>
              <a:gd name="T73" fmla="*/ 496 h 762"/>
              <a:gd name="T74" fmla="*/ 432 w 554"/>
              <a:gd name="T75" fmla="*/ 438 h 762"/>
              <a:gd name="T76" fmla="*/ 466 w 554"/>
              <a:gd name="T77" fmla="*/ 376 h 762"/>
              <a:gd name="T78" fmla="*/ 466 w 554"/>
              <a:gd name="T79" fmla="*/ 374 h 762"/>
              <a:gd name="T80" fmla="*/ 478 w 554"/>
              <a:gd name="T81" fmla="*/ 346 h 762"/>
              <a:gd name="T82" fmla="*/ 482 w 554"/>
              <a:gd name="T83" fmla="*/ 340 h 762"/>
              <a:gd name="T84" fmla="*/ 538 w 554"/>
              <a:gd name="T85" fmla="*/ 156 h 762"/>
              <a:gd name="T86" fmla="*/ 548 w 554"/>
              <a:gd name="T87" fmla="*/ 86 h 762"/>
              <a:gd name="T88" fmla="*/ 550 w 554"/>
              <a:gd name="T89" fmla="*/ 72 h 762"/>
              <a:gd name="T90" fmla="*/ 552 w 554"/>
              <a:gd name="T91" fmla="*/ 52 h 762"/>
              <a:gd name="T92" fmla="*/ 322 w 554"/>
              <a:gd name="T93" fmla="*/ 0 h 762"/>
              <a:gd name="T94" fmla="*/ 322 w 554"/>
              <a:gd name="T95" fmla="*/ 1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4" h="762">
                <a:moveTo>
                  <a:pt x="322" y="16"/>
                </a:moveTo>
                <a:lnTo>
                  <a:pt x="322" y="16"/>
                </a:lnTo>
                <a:lnTo>
                  <a:pt x="322" y="22"/>
                </a:lnTo>
                <a:lnTo>
                  <a:pt x="322" y="22"/>
                </a:lnTo>
                <a:lnTo>
                  <a:pt x="320" y="50"/>
                </a:lnTo>
                <a:lnTo>
                  <a:pt x="320" y="50"/>
                </a:lnTo>
                <a:lnTo>
                  <a:pt x="318" y="56"/>
                </a:lnTo>
                <a:lnTo>
                  <a:pt x="318" y="56"/>
                </a:lnTo>
                <a:lnTo>
                  <a:pt x="316" y="82"/>
                </a:lnTo>
                <a:lnTo>
                  <a:pt x="316" y="82"/>
                </a:lnTo>
                <a:lnTo>
                  <a:pt x="314" y="90"/>
                </a:lnTo>
                <a:lnTo>
                  <a:pt x="314" y="90"/>
                </a:lnTo>
                <a:lnTo>
                  <a:pt x="310" y="112"/>
                </a:lnTo>
                <a:lnTo>
                  <a:pt x="310" y="112"/>
                </a:lnTo>
                <a:lnTo>
                  <a:pt x="308" y="124"/>
                </a:lnTo>
                <a:lnTo>
                  <a:pt x="308" y="124"/>
                </a:lnTo>
                <a:lnTo>
                  <a:pt x="304" y="144"/>
                </a:lnTo>
                <a:lnTo>
                  <a:pt x="304" y="144"/>
                </a:lnTo>
                <a:lnTo>
                  <a:pt x="300" y="158"/>
                </a:lnTo>
                <a:lnTo>
                  <a:pt x="300" y="158"/>
                </a:lnTo>
                <a:lnTo>
                  <a:pt x="296" y="174"/>
                </a:lnTo>
                <a:lnTo>
                  <a:pt x="296" y="174"/>
                </a:lnTo>
                <a:lnTo>
                  <a:pt x="290" y="192"/>
                </a:lnTo>
                <a:lnTo>
                  <a:pt x="290" y="192"/>
                </a:lnTo>
                <a:lnTo>
                  <a:pt x="286" y="204"/>
                </a:lnTo>
                <a:lnTo>
                  <a:pt x="286" y="204"/>
                </a:lnTo>
                <a:lnTo>
                  <a:pt x="278" y="224"/>
                </a:lnTo>
                <a:lnTo>
                  <a:pt x="278" y="224"/>
                </a:lnTo>
                <a:lnTo>
                  <a:pt x="274" y="234"/>
                </a:lnTo>
                <a:lnTo>
                  <a:pt x="274" y="234"/>
                </a:lnTo>
                <a:lnTo>
                  <a:pt x="264" y="258"/>
                </a:lnTo>
                <a:lnTo>
                  <a:pt x="264" y="258"/>
                </a:lnTo>
                <a:lnTo>
                  <a:pt x="262" y="264"/>
                </a:lnTo>
                <a:lnTo>
                  <a:pt x="262" y="264"/>
                </a:lnTo>
                <a:lnTo>
                  <a:pt x="250" y="288"/>
                </a:lnTo>
                <a:lnTo>
                  <a:pt x="250" y="288"/>
                </a:lnTo>
                <a:lnTo>
                  <a:pt x="248" y="294"/>
                </a:lnTo>
                <a:lnTo>
                  <a:pt x="248" y="294"/>
                </a:lnTo>
                <a:lnTo>
                  <a:pt x="240" y="308"/>
                </a:lnTo>
                <a:lnTo>
                  <a:pt x="240" y="308"/>
                </a:lnTo>
                <a:lnTo>
                  <a:pt x="234" y="318"/>
                </a:lnTo>
                <a:lnTo>
                  <a:pt x="234" y="318"/>
                </a:lnTo>
                <a:lnTo>
                  <a:pt x="232" y="322"/>
                </a:lnTo>
                <a:lnTo>
                  <a:pt x="232" y="322"/>
                </a:lnTo>
                <a:lnTo>
                  <a:pt x="230" y="324"/>
                </a:lnTo>
                <a:lnTo>
                  <a:pt x="230" y="324"/>
                </a:lnTo>
                <a:lnTo>
                  <a:pt x="224" y="336"/>
                </a:lnTo>
                <a:lnTo>
                  <a:pt x="224" y="336"/>
                </a:lnTo>
                <a:lnTo>
                  <a:pt x="216" y="348"/>
                </a:lnTo>
                <a:lnTo>
                  <a:pt x="216" y="348"/>
                </a:lnTo>
                <a:lnTo>
                  <a:pt x="212" y="354"/>
                </a:lnTo>
                <a:lnTo>
                  <a:pt x="212" y="354"/>
                </a:lnTo>
                <a:lnTo>
                  <a:pt x="196" y="376"/>
                </a:lnTo>
                <a:lnTo>
                  <a:pt x="196" y="376"/>
                </a:lnTo>
                <a:lnTo>
                  <a:pt x="192" y="382"/>
                </a:lnTo>
                <a:lnTo>
                  <a:pt x="192" y="382"/>
                </a:lnTo>
                <a:lnTo>
                  <a:pt x="176" y="402"/>
                </a:lnTo>
                <a:lnTo>
                  <a:pt x="176" y="402"/>
                </a:lnTo>
                <a:lnTo>
                  <a:pt x="172" y="410"/>
                </a:lnTo>
                <a:lnTo>
                  <a:pt x="172" y="410"/>
                </a:lnTo>
                <a:lnTo>
                  <a:pt x="156" y="428"/>
                </a:lnTo>
                <a:lnTo>
                  <a:pt x="156" y="428"/>
                </a:lnTo>
                <a:lnTo>
                  <a:pt x="148" y="436"/>
                </a:lnTo>
                <a:lnTo>
                  <a:pt x="148" y="436"/>
                </a:lnTo>
                <a:lnTo>
                  <a:pt x="136" y="450"/>
                </a:lnTo>
                <a:lnTo>
                  <a:pt x="136" y="450"/>
                </a:lnTo>
                <a:lnTo>
                  <a:pt x="124" y="462"/>
                </a:lnTo>
                <a:lnTo>
                  <a:pt x="124" y="462"/>
                </a:lnTo>
                <a:lnTo>
                  <a:pt x="114" y="472"/>
                </a:lnTo>
                <a:lnTo>
                  <a:pt x="114" y="472"/>
                </a:lnTo>
                <a:lnTo>
                  <a:pt x="100" y="486"/>
                </a:lnTo>
                <a:lnTo>
                  <a:pt x="100" y="486"/>
                </a:lnTo>
                <a:lnTo>
                  <a:pt x="90" y="494"/>
                </a:lnTo>
                <a:lnTo>
                  <a:pt x="90" y="494"/>
                </a:lnTo>
                <a:lnTo>
                  <a:pt x="72" y="508"/>
                </a:lnTo>
                <a:lnTo>
                  <a:pt x="72" y="508"/>
                </a:lnTo>
                <a:lnTo>
                  <a:pt x="66" y="514"/>
                </a:lnTo>
                <a:lnTo>
                  <a:pt x="66" y="514"/>
                </a:lnTo>
                <a:lnTo>
                  <a:pt x="44" y="530"/>
                </a:lnTo>
                <a:lnTo>
                  <a:pt x="44" y="530"/>
                </a:lnTo>
                <a:lnTo>
                  <a:pt x="40" y="534"/>
                </a:lnTo>
                <a:lnTo>
                  <a:pt x="40" y="534"/>
                </a:lnTo>
                <a:lnTo>
                  <a:pt x="16" y="550"/>
                </a:lnTo>
                <a:lnTo>
                  <a:pt x="16" y="550"/>
                </a:lnTo>
                <a:lnTo>
                  <a:pt x="12" y="552"/>
                </a:lnTo>
                <a:lnTo>
                  <a:pt x="12" y="552"/>
                </a:lnTo>
                <a:lnTo>
                  <a:pt x="0" y="560"/>
                </a:lnTo>
                <a:lnTo>
                  <a:pt x="116" y="762"/>
                </a:lnTo>
                <a:lnTo>
                  <a:pt x="116" y="762"/>
                </a:lnTo>
                <a:lnTo>
                  <a:pt x="160" y="734"/>
                </a:lnTo>
                <a:lnTo>
                  <a:pt x="160" y="734"/>
                </a:lnTo>
                <a:lnTo>
                  <a:pt x="162" y="732"/>
                </a:lnTo>
                <a:lnTo>
                  <a:pt x="162" y="732"/>
                </a:lnTo>
                <a:lnTo>
                  <a:pt x="176" y="722"/>
                </a:lnTo>
                <a:lnTo>
                  <a:pt x="176" y="722"/>
                </a:lnTo>
                <a:lnTo>
                  <a:pt x="186" y="714"/>
                </a:lnTo>
                <a:lnTo>
                  <a:pt x="186" y="714"/>
                </a:lnTo>
                <a:lnTo>
                  <a:pt x="192" y="710"/>
                </a:lnTo>
                <a:lnTo>
                  <a:pt x="192" y="710"/>
                </a:lnTo>
                <a:lnTo>
                  <a:pt x="242" y="670"/>
                </a:lnTo>
                <a:lnTo>
                  <a:pt x="288" y="626"/>
                </a:lnTo>
                <a:lnTo>
                  <a:pt x="332" y="578"/>
                </a:lnTo>
                <a:lnTo>
                  <a:pt x="372" y="528"/>
                </a:lnTo>
                <a:lnTo>
                  <a:pt x="372" y="528"/>
                </a:lnTo>
                <a:lnTo>
                  <a:pt x="376" y="522"/>
                </a:lnTo>
                <a:lnTo>
                  <a:pt x="376" y="522"/>
                </a:lnTo>
                <a:lnTo>
                  <a:pt x="384" y="512"/>
                </a:lnTo>
                <a:lnTo>
                  <a:pt x="384" y="512"/>
                </a:lnTo>
                <a:lnTo>
                  <a:pt x="394" y="498"/>
                </a:lnTo>
                <a:lnTo>
                  <a:pt x="394" y="498"/>
                </a:lnTo>
                <a:lnTo>
                  <a:pt x="396" y="496"/>
                </a:lnTo>
                <a:lnTo>
                  <a:pt x="396" y="496"/>
                </a:lnTo>
                <a:lnTo>
                  <a:pt x="414" y="468"/>
                </a:lnTo>
                <a:lnTo>
                  <a:pt x="432" y="438"/>
                </a:lnTo>
                <a:lnTo>
                  <a:pt x="432" y="438"/>
                </a:lnTo>
                <a:lnTo>
                  <a:pt x="450" y="408"/>
                </a:lnTo>
                <a:lnTo>
                  <a:pt x="466" y="376"/>
                </a:lnTo>
                <a:lnTo>
                  <a:pt x="466" y="376"/>
                </a:lnTo>
                <a:lnTo>
                  <a:pt x="466" y="374"/>
                </a:lnTo>
                <a:lnTo>
                  <a:pt x="466" y="374"/>
                </a:lnTo>
                <a:lnTo>
                  <a:pt x="474" y="358"/>
                </a:lnTo>
                <a:lnTo>
                  <a:pt x="474" y="358"/>
                </a:lnTo>
                <a:lnTo>
                  <a:pt x="478" y="346"/>
                </a:lnTo>
                <a:lnTo>
                  <a:pt x="478" y="346"/>
                </a:lnTo>
                <a:lnTo>
                  <a:pt x="482" y="340"/>
                </a:lnTo>
                <a:lnTo>
                  <a:pt x="482" y="340"/>
                </a:lnTo>
                <a:lnTo>
                  <a:pt x="504" y="280"/>
                </a:lnTo>
                <a:lnTo>
                  <a:pt x="524" y="218"/>
                </a:lnTo>
                <a:lnTo>
                  <a:pt x="538" y="156"/>
                </a:lnTo>
                <a:lnTo>
                  <a:pt x="548" y="92"/>
                </a:lnTo>
                <a:lnTo>
                  <a:pt x="548" y="92"/>
                </a:lnTo>
                <a:lnTo>
                  <a:pt x="548" y="86"/>
                </a:lnTo>
                <a:lnTo>
                  <a:pt x="548" y="86"/>
                </a:lnTo>
                <a:lnTo>
                  <a:pt x="550" y="72"/>
                </a:lnTo>
                <a:lnTo>
                  <a:pt x="550" y="72"/>
                </a:lnTo>
                <a:lnTo>
                  <a:pt x="552" y="56"/>
                </a:lnTo>
                <a:lnTo>
                  <a:pt x="552" y="56"/>
                </a:lnTo>
                <a:lnTo>
                  <a:pt x="552" y="52"/>
                </a:lnTo>
                <a:lnTo>
                  <a:pt x="552" y="52"/>
                </a:lnTo>
                <a:lnTo>
                  <a:pt x="554" y="0"/>
                </a:lnTo>
                <a:lnTo>
                  <a:pt x="322" y="0"/>
                </a:lnTo>
                <a:lnTo>
                  <a:pt x="322" y="0"/>
                </a:lnTo>
                <a:lnTo>
                  <a:pt x="322" y="16"/>
                </a:lnTo>
                <a:lnTo>
                  <a:pt x="322" y="16"/>
                </a:lnTo>
                <a:close/>
              </a:path>
            </a:pathLst>
          </a:custGeom>
          <a:solidFill>
            <a:schemeClr val="bg1">
              <a:lumMod val="50000"/>
            </a:schemeClr>
          </a:solidFill>
          <a:ln w="3175">
            <a:noFill/>
            <a:prstDash val="solid"/>
            <a:round/>
          </a:ln>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16" name="Freeform 19"/>
          <p:cNvSpPr/>
          <p:nvPr>
            <p:custDataLst>
              <p:tags r:id="rId4"/>
            </p:custDataLst>
          </p:nvPr>
        </p:nvSpPr>
        <p:spPr bwMode="auto">
          <a:xfrm rot="1800000">
            <a:off x="4232856" y="4287656"/>
            <a:ext cx="1393825" cy="498475"/>
          </a:xfrm>
          <a:custGeom>
            <a:avLst/>
            <a:gdLst>
              <a:gd name="T0" fmla="*/ 744 w 878"/>
              <a:gd name="T1" fmla="*/ 8 h 314"/>
              <a:gd name="T2" fmla="*/ 718 w 878"/>
              <a:gd name="T3" fmla="*/ 20 h 314"/>
              <a:gd name="T4" fmla="*/ 688 w 878"/>
              <a:gd name="T5" fmla="*/ 34 h 314"/>
              <a:gd name="T6" fmla="*/ 680 w 878"/>
              <a:gd name="T7" fmla="*/ 36 h 314"/>
              <a:gd name="T8" fmla="*/ 646 w 878"/>
              <a:gd name="T9" fmla="*/ 48 h 314"/>
              <a:gd name="T10" fmla="*/ 628 w 878"/>
              <a:gd name="T11" fmla="*/ 54 h 314"/>
              <a:gd name="T12" fmla="*/ 598 w 878"/>
              <a:gd name="T13" fmla="*/ 62 h 314"/>
              <a:gd name="T14" fmla="*/ 580 w 878"/>
              <a:gd name="T15" fmla="*/ 66 h 314"/>
              <a:gd name="T16" fmla="*/ 546 w 878"/>
              <a:gd name="T17" fmla="*/ 74 h 314"/>
              <a:gd name="T18" fmla="*/ 536 w 878"/>
              <a:gd name="T19" fmla="*/ 74 h 314"/>
              <a:gd name="T20" fmla="*/ 504 w 878"/>
              <a:gd name="T21" fmla="*/ 78 h 314"/>
              <a:gd name="T22" fmla="*/ 476 w 878"/>
              <a:gd name="T23" fmla="*/ 80 h 314"/>
              <a:gd name="T24" fmla="*/ 454 w 878"/>
              <a:gd name="T25" fmla="*/ 82 h 314"/>
              <a:gd name="T26" fmla="*/ 442 w 878"/>
              <a:gd name="T27" fmla="*/ 82 h 314"/>
              <a:gd name="T28" fmla="*/ 436 w 878"/>
              <a:gd name="T29" fmla="*/ 82 h 314"/>
              <a:gd name="T30" fmla="*/ 422 w 878"/>
              <a:gd name="T31" fmla="*/ 82 h 314"/>
              <a:gd name="T32" fmla="*/ 400 w 878"/>
              <a:gd name="T33" fmla="*/ 80 h 314"/>
              <a:gd name="T34" fmla="*/ 372 w 878"/>
              <a:gd name="T35" fmla="*/ 78 h 314"/>
              <a:gd name="T36" fmla="*/ 340 w 878"/>
              <a:gd name="T37" fmla="*/ 74 h 314"/>
              <a:gd name="T38" fmla="*/ 332 w 878"/>
              <a:gd name="T39" fmla="*/ 74 h 314"/>
              <a:gd name="T40" fmla="*/ 298 w 878"/>
              <a:gd name="T41" fmla="*/ 66 h 314"/>
              <a:gd name="T42" fmla="*/ 278 w 878"/>
              <a:gd name="T43" fmla="*/ 62 h 314"/>
              <a:gd name="T44" fmla="*/ 248 w 878"/>
              <a:gd name="T45" fmla="*/ 54 h 314"/>
              <a:gd name="T46" fmla="*/ 230 w 878"/>
              <a:gd name="T47" fmla="*/ 48 h 314"/>
              <a:gd name="T48" fmla="*/ 198 w 878"/>
              <a:gd name="T49" fmla="*/ 36 h 314"/>
              <a:gd name="T50" fmla="*/ 188 w 878"/>
              <a:gd name="T51" fmla="*/ 34 h 314"/>
              <a:gd name="T52" fmla="*/ 158 w 878"/>
              <a:gd name="T53" fmla="*/ 20 h 314"/>
              <a:gd name="T54" fmla="*/ 134 w 878"/>
              <a:gd name="T55" fmla="*/ 8 h 314"/>
              <a:gd name="T56" fmla="*/ 116 w 878"/>
              <a:gd name="T57" fmla="*/ 0 h 314"/>
              <a:gd name="T58" fmla="*/ 46 w 878"/>
              <a:gd name="T59" fmla="*/ 224 h 314"/>
              <a:gd name="T60" fmla="*/ 48 w 878"/>
              <a:gd name="T61" fmla="*/ 226 h 314"/>
              <a:gd name="T62" fmla="*/ 76 w 878"/>
              <a:gd name="T63" fmla="*/ 238 h 314"/>
              <a:gd name="T64" fmla="*/ 82 w 878"/>
              <a:gd name="T65" fmla="*/ 240 h 314"/>
              <a:gd name="T66" fmla="*/ 266 w 878"/>
              <a:gd name="T67" fmla="*/ 296 h 314"/>
              <a:gd name="T68" fmla="*/ 336 w 878"/>
              <a:gd name="T69" fmla="*/ 308 h 314"/>
              <a:gd name="T70" fmla="*/ 350 w 878"/>
              <a:gd name="T71" fmla="*/ 310 h 314"/>
              <a:gd name="T72" fmla="*/ 370 w 878"/>
              <a:gd name="T73" fmla="*/ 310 h 314"/>
              <a:gd name="T74" fmla="*/ 438 w 878"/>
              <a:gd name="T75" fmla="*/ 314 h 314"/>
              <a:gd name="T76" fmla="*/ 508 w 878"/>
              <a:gd name="T77" fmla="*/ 310 h 314"/>
              <a:gd name="T78" fmla="*/ 510 w 878"/>
              <a:gd name="T79" fmla="*/ 310 h 314"/>
              <a:gd name="T80" fmla="*/ 540 w 878"/>
              <a:gd name="T81" fmla="*/ 308 h 314"/>
              <a:gd name="T82" fmla="*/ 548 w 878"/>
              <a:gd name="T83" fmla="*/ 306 h 314"/>
              <a:gd name="T84" fmla="*/ 734 w 878"/>
              <a:gd name="T85" fmla="*/ 264 h 314"/>
              <a:gd name="T86" fmla="*/ 802 w 878"/>
              <a:gd name="T87" fmla="*/ 238 h 314"/>
              <a:gd name="T88" fmla="*/ 812 w 878"/>
              <a:gd name="T89" fmla="*/ 232 h 314"/>
              <a:gd name="T90" fmla="*/ 832 w 878"/>
              <a:gd name="T91" fmla="*/ 224 h 314"/>
              <a:gd name="T92" fmla="*/ 762 w 878"/>
              <a:gd name="T93" fmla="*/ 0 h 314"/>
              <a:gd name="T94" fmla="*/ 748 w 878"/>
              <a:gd name="T95" fmla="*/ 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8" h="314">
                <a:moveTo>
                  <a:pt x="748" y="6"/>
                </a:moveTo>
                <a:lnTo>
                  <a:pt x="748" y="6"/>
                </a:lnTo>
                <a:lnTo>
                  <a:pt x="744" y="8"/>
                </a:lnTo>
                <a:lnTo>
                  <a:pt x="744" y="8"/>
                </a:lnTo>
                <a:lnTo>
                  <a:pt x="718" y="20"/>
                </a:lnTo>
                <a:lnTo>
                  <a:pt x="718" y="20"/>
                </a:lnTo>
                <a:lnTo>
                  <a:pt x="712" y="24"/>
                </a:lnTo>
                <a:lnTo>
                  <a:pt x="712" y="24"/>
                </a:lnTo>
                <a:lnTo>
                  <a:pt x="688" y="34"/>
                </a:lnTo>
                <a:lnTo>
                  <a:pt x="688" y="34"/>
                </a:lnTo>
                <a:lnTo>
                  <a:pt x="680" y="36"/>
                </a:lnTo>
                <a:lnTo>
                  <a:pt x="680" y="36"/>
                </a:lnTo>
                <a:lnTo>
                  <a:pt x="658" y="44"/>
                </a:lnTo>
                <a:lnTo>
                  <a:pt x="658" y="44"/>
                </a:lnTo>
                <a:lnTo>
                  <a:pt x="646" y="48"/>
                </a:lnTo>
                <a:lnTo>
                  <a:pt x="646" y="48"/>
                </a:lnTo>
                <a:lnTo>
                  <a:pt x="628" y="54"/>
                </a:lnTo>
                <a:lnTo>
                  <a:pt x="628" y="54"/>
                </a:lnTo>
                <a:lnTo>
                  <a:pt x="614" y="58"/>
                </a:lnTo>
                <a:lnTo>
                  <a:pt x="614" y="58"/>
                </a:lnTo>
                <a:lnTo>
                  <a:pt x="598" y="62"/>
                </a:lnTo>
                <a:lnTo>
                  <a:pt x="598" y="62"/>
                </a:lnTo>
                <a:lnTo>
                  <a:pt x="580" y="66"/>
                </a:lnTo>
                <a:lnTo>
                  <a:pt x="580" y="66"/>
                </a:lnTo>
                <a:lnTo>
                  <a:pt x="568" y="68"/>
                </a:lnTo>
                <a:lnTo>
                  <a:pt x="568" y="68"/>
                </a:lnTo>
                <a:lnTo>
                  <a:pt x="546" y="74"/>
                </a:lnTo>
                <a:lnTo>
                  <a:pt x="546" y="74"/>
                </a:lnTo>
                <a:lnTo>
                  <a:pt x="536" y="74"/>
                </a:lnTo>
                <a:lnTo>
                  <a:pt x="536" y="74"/>
                </a:lnTo>
                <a:lnTo>
                  <a:pt x="510" y="78"/>
                </a:lnTo>
                <a:lnTo>
                  <a:pt x="510" y="78"/>
                </a:lnTo>
                <a:lnTo>
                  <a:pt x="504" y="78"/>
                </a:lnTo>
                <a:lnTo>
                  <a:pt x="504" y="78"/>
                </a:lnTo>
                <a:lnTo>
                  <a:pt x="476" y="80"/>
                </a:lnTo>
                <a:lnTo>
                  <a:pt x="476" y="80"/>
                </a:lnTo>
                <a:lnTo>
                  <a:pt x="470" y="80"/>
                </a:lnTo>
                <a:lnTo>
                  <a:pt x="470" y="80"/>
                </a:lnTo>
                <a:lnTo>
                  <a:pt x="454" y="82"/>
                </a:lnTo>
                <a:lnTo>
                  <a:pt x="454" y="82"/>
                </a:lnTo>
                <a:lnTo>
                  <a:pt x="442" y="82"/>
                </a:lnTo>
                <a:lnTo>
                  <a:pt x="442" y="82"/>
                </a:lnTo>
                <a:lnTo>
                  <a:pt x="438" y="82"/>
                </a:lnTo>
                <a:lnTo>
                  <a:pt x="438" y="82"/>
                </a:lnTo>
                <a:lnTo>
                  <a:pt x="436" y="82"/>
                </a:lnTo>
                <a:lnTo>
                  <a:pt x="436" y="82"/>
                </a:lnTo>
                <a:lnTo>
                  <a:pt x="422" y="82"/>
                </a:lnTo>
                <a:lnTo>
                  <a:pt x="422" y="82"/>
                </a:lnTo>
                <a:lnTo>
                  <a:pt x="406" y="80"/>
                </a:lnTo>
                <a:lnTo>
                  <a:pt x="406" y="80"/>
                </a:lnTo>
                <a:lnTo>
                  <a:pt x="400" y="80"/>
                </a:lnTo>
                <a:lnTo>
                  <a:pt x="400" y="80"/>
                </a:lnTo>
                <a:lnTo>
                  <a:pt x="372" y="78"/>
                </a:lnTo>
                <a:lnTo>
                  <a:pt x="372" y="78"/>
                </a:lnTo>
                <a:lnTo>
                  <a:pt x="366" y="78"/>
                </a:lnTo>
                <a:lnTo>
                  <a:pt x="366" y="78"/>
                </a:lnTo>
                <a:lnTo>
                  <a:pt x="340" y="74"/>
                </a:lnTo>
                <a:lnTo>
                  <a:pt x="340" y="74"/>
                </a:lnTo>
                <a:lnTo>
                  <a:pt x="332" y="74"/>
                </a:lnTo>
                <a:lnTo>
                  <a:pt x="332" y="74"/>
                </a:lnTo>
                <a:lnTo>
                  <a:pt x="310" y="68"/>
                </a:lnTo>
                <a:lnTo>
                  <a:pt x="310" y="68"/>
                </a:lnTo>
                <a:lnTo>
                  <a:pt x="298" y="66"/>
                </a:lnTo>
                <a:lnTo>
                  <a:pt x="298" y="66"/>
                </a:lnTo>
                <a:lnTo>
                  <a:pt x="278" y="62"/>
                </a:lnTo>
                <a:lnTo>
                  <a:pt x="278" y="62"/>
                </a:lnTo>
                <a:lnTo>
                  <a:pt x="264" y="58"/>
                </a:lnTo>
                <a:lnTo>
                  <a:pt x="264" y="58"/>
                </a:lnTo>
                <a:lnTo>
                  <a:pt x="248" y="54"/>
                </a:lnTo>
                <a:lnTo>
                  <a:pt x="248" y="54"/>
                </a:lnTo>
                <a:lnTo>
                  <a:pt x="230" y="48"/>
                </a:lnTo>
                <a:lnTo>
                  <a:pt x="230" y="48"/>
                </a:lnTo>
                <a:lnTo>
                  <a:pt x="218" y="44"/>
                </a:lnTo>
                <a:lnTo>
                  <a:pt x="218" y="44"/>
                </a:lnTo>
                <a:lnTo>
                  <a:pt x="198" y="36"/>
                </a:lnTo>
                <a:lnTo>
                  <a:pt x="198" y="36"/>
                </a:lnTo>
                <a:lnTo>
                  <a:pt x="188" y="34"/>
                </a:lnTo>
                <a:lnTo>
                  <a:pt x="188" y="34"/>
                </a:lnTo>
                <a:lnTo>
                  <a:pt x="164" y="24"/>
                </a:lnTo>
                <a:lnTo>
                  <a:pt x="164" y="24"/>
                </a:lnTo>
                <a:lnTo>
                  <a:pt x="158" y="20"/>
                </a:lnTo>
                <a:lnTo>
                  <a:pt x="158" y="20"/>
                </a:lnTo>
                <a:lnTo>
                  <a:pt x="134" y="8"/>
                </a:lnTo>
                <a:lnTo>
                  <a:pt x="134" y="8"/>
                </a:lnTo>
                <a:lnTo>
                  <a:pt x="128" y="6"/>
                </a:lnTo>
                <a:lnTo>
                  <a:pt x="128" y="6"/>
                </a:lnTo>
                <a:lnTo>
                  <a:pt x="116" y="0"/>
                </a:lnTo>
                <a:lnTo>
                  <a:pt x="0" y="200"/>
                </a:lnTo>
                <a:lnTo>
                  <a:pt x="0" y="200"/>
                </a:lnTo>
                <a:lnTo>
                  <a:pt x="46" y="224"/>
                </a:lnTo>
                <a:lnTo>
                  <a:pt x="46" y="224"/>
                </a:lnTo>
                <a:lnTo>
                  <a:pt x="48" y="226"/>
                </a:lnTo>
                <a:lnTo>
                  <a:pt x="48" y="226"/>
                </a:lnTo>
                <a:lnTo>
                  <a:pt x="64" y="232"/>
                </a:lnTo>
                <a:lnTo>
                  <a:pt x="64" y="232"/>
                </a:lnTo>
                <a:lnTo>
                  <a:pt x="76" y="238"/>
                </a:lnTo>
                <a:lnTo>
                  <a:pt x="76" y="238"/>
                </a:lnTo>
                <a:lnTo>
                  <a:pt x="82" y="240"/>
                </a:lnTo>
                <a:lnTo>
                  <a:pt x="82" y="240"/>
                </a:lnTo>
                <a:lnTo>
                  <a:pt x="142" y="264"/>
                </a:lnTo>
                <a:lnTo>
                  <a:pt x="204" y="282"/>
                </a:lnTo>
                <a:lnTo>
                  <a:pt x="266" y="296"/>
                </a:lnTo>
                <a:lnTo>
                  <a:pt x="330" y="306"/>
                </a:lnTo>
                <a:lnTo>
                  <a:pt x="330" y="306"/>
                </a:lnTo>
                <a:lnTo>
                  <a:pt x="336" y="308"/>
                </a:lnTo>
                <a:lnTo>
                  <a:pt x="336" y="308"/>
                </a:lnTo>
                <a:lnTo>
                  <a:pt x="350" y="310"/>
                </a:lnTo>
                <a:lnTo>
                  <a:pt x="350" y="310"/>
                </a:lnTo>
                <a:lnTo>
                  <a:pt x="366" y="310"/>
                </a:lnTo>
                <a:lnTo>
                  <a:pt x="366" y="310"/>
                </a:lnTo>
                <a:lnTo>
                  <a:pt x="370" y="310"/>
                </a:lnTo>
                <a:lnTo>
                  <a:pt x="370" y="310"/>
                </a:lnTo>
                <a:lnTo>
                  <a:pt x="404" y="312"/>
                </a:lnTo>
                <a:lnTo>
                  <a:pt x="438" y="314"/>
                </a:lnTo>
                <a:lnTo>
                  <a:pt x="438" y="314"/>
                </a:lnTo>
                <a:lnTo>
                  <a:pt x="474" y="312"/>
                </a:lnTo>
                <a:lnTo>
                  <a:pt x="508" y="310"/>
                </a:lnTo>
                <a:lnTo>
                  <a:pt x="508" y="310"/>
                </a:lnTo>
                <a:lnTo>
                  <a:pt x="510" y="310"/>
                </a:lnTo>
                <a:lnTo>
                  <a:pt x="510" y="310"/>
                </a:lnTo>
                <a:lnTo>
                  <a:pt x="528" y="310"/>
                </a:lnTo>
                <a:lnTo>
                  <a:pt x="528" y="310"/>
                </a:lnTo>
                <a:lnTo>
                  <a:pt x="540" y="308"/>
                </a:lnTo>
                <a:lnTo>
                  <a:pt x="540" y="308"/>
                </a:lnTo>
                <a:lnTo>
                  <a:pt x="548" y="306"/>
                </a:lnTo>
                <a:lnTo>
                  <a:pt x="548" y="306"/>
                </a:lnTo>
                <a:lnTo>
                  <a:pt x="610" y="296"/>
                </a:lnTo>
                <a:lnTo>
                  <a:pt x="674" y="282"/>
                </a:lnTo>
                <a:lnTo>
                  <a:pt x="734" y="264"/>
                </a:lnTo>
                <a:lnTo>
                  <a:pt x="794" y="240"/>
                </a:lnTo>
                <a:lnTo>
                  <a:pt x="794" y="240"/>
                </a:lnTo>
                <a:lnTo>
                  <a:pt x="802" y="238"/>
                </a:lnTo>
                <a:lnTo>
                  <a:pt x="802" y="238"/>
                </a:lnTo>
                <a:lnTo>
                  <a:pt x="812" y="232"/>
                </a:lnTo>
                <a:lnTo>
                  <a:pt x="812" y="232"/>
                </a:lnTo>
                <a:lnTo>
                  <a:pt x="828" y="226"/>
                </a:lnTo>
                <a:lnTo>
                  <a:pt x="828" y="226"/>
                </a:lnTo>
                <a:lnTo>
                  <a:pt x="832" y="224"/>
                </a:lnTo>
                <a:lnTo>
                  <a:pt x="832" y="224"/>
                </a:lnTo>
                <a:lnTo>
                  <a:pt x="878" y="200"/>
                </a:lnTo>
                <a:lnTo>
                  <a:pt x="762" y="0"/>
                </a:lnTo>
                <a:lnTo>
                  <a:pt x="762" y="0"/>
                </a:lnTo>
                <a:lnTo>
                  <a:pt x="748" y="6"/>
                </a:lnTo>
                <a:lnTo>
                  <a:pt x="748" y="6"/>
                </a:lnTo>
                <a:close/>
              </a:path>
            </a:pathLst>
          </a:custGeom>
          <a:solidFill>
            <a:schemeClr val="accent2"/>
          </a:solidFill>
          <a:ln w="3175">
            <a:noFill/>
            <a:prstDash val="solid"/>
            <a:round/>
          </a:ln>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17" name="Freeform 20"/>
          <p:cNvSpPr/>
          <p:nvPr>
            <p:custDataLst>
              <p:tags r:id="rId5"/>
            </p:custDataLst>
          </p:nvPr>
        </p:nvSpPr>
        <p:spPr bwMode="auto">
          <a:xfrm rot="1800000">
            <a:off x="3901923" y="2944515"/>
            <a:ext cx="882650" cy="1209675"/>
          </a:xfrm>
          <a:custGeom>
            <a:avLst/>
            <a:gdLst>
              <a:gd name="T0" fmla="*/ 538 w 556"/>
              <a:gd name="T1" fmla="*/ 550 h 762"/>
              <a:gd name="T2" fmla="*/ 516 w 556"/>
              <a:gd name="T3" fmla="*/ 534 h 762"/>
              <a:gd name="T4" fmla="*/ 490 w 556"/>
              <a:gd name="T5" fmla="*/ 514 h 762"/>
              <a:gd name="T6" fmla="*/ 482 w 556"/>
              <a:gd name="T7" fmla="*/ 508 h 762"/>
              <a:gd name="T8" fmla="*/ 456 w 556"/>
              <a:gd name="T9" fmla="*/ 486 h 762"/>
              <a:gd name="T10" fmla="*/ 442 w 556"/>
              <a:gd name="T11" fmla="*/ 472 h 762"/>
              <a:gd name="T12" fmla="*/ 420 w 556"/>
              <a:gd name="T13" fmla="*/ 450 h 762"/>
              <a:gd name="T14" fmla="*/ 406 w 556"/>
              <a:gd name="T15" fmla="*/ 436 h 762"/>
              <a:gd name="T16" fmla="*/ 384 w 556"/>
              <a:gd name="T17" fmla="*/ 410 h 762"/>
              <a:gd name="T18" fmla="*/ 378 w 556"/>
              <a:gd name="T19" fmla="*/ 402 h 762"/>
              <a:gd name="T20" fmla="*/ 358 w 556"/>
              <a:gd name="T21" fmla="*/ 376 h 762"/>
              <a:gd name="T22" fmla="*/ 342 w 556"/>
              <a:gd name="T23" fmla="*/ 354 h 762"/>
              <a:gd name="T24" fmla="*/ 332 w 556"/>
              <a:gd name="T25" fmla="*/ 336 h 762"/>
              <a:gd name="T26" fmla="*/ 324 w 556"/>
              <a:gd name="T27" fmla="*/ 324 h 762"/>
              <a:gd name="T28" fmla="*/ 322 w 556"/>
              <a:gd name="T29" fmla="*/ 318 h 762"/>
              <a:gd name="T30" fmla="*/ 316 w 556"/>
              <a:gd name="T31" fmla="*/ 308 h 762"/>
              <a:gd name="T32" fmla="*/ 306 w 556"/>
              <a:gd name="T33" fmla="*/ 288 h 762"/>
              <a:gd name="T34" fmla="*/ 294 w 556"/>
              <a:gd name="T35" fmla="*/ 264 h 762"/>
              <a:gd name="T36" fmla="*/ 280 w 556"/>
              <a:gd name="T37" fmla="*/ 234 h 762"/>
              <a:gd name="T38" fmla="*/ 278 w 556"/>
              <a:gd name="T39" fmla="*/ 224 h 762"/>
              <a:gd name="T40" fmla="*/ 266 w 556"/>
              <a:gd name="T41" fmla="*/ 192 h 762"/>
              <a:gd name="T42" fmla="*/ 260 w 556"/>
              <a:gd name="T43" fmla="*/ 174 h 762"/>
              <a:gd name="T44" fmla="*/ 252 w 556"/>
              <a:gd name="T45" fmla="*/ 144 h 762"/>
              <a:gd name="T46" fmla="*/ 248 w 556"/>
              <a:gd name="T47" fmla="*/ 124 h 762"/>
              <a:gd name="T48" fmla="*/ 242 w 556"/>
              <a:gd name="T49" fmla="*/ 90 h 762"/>
              <a:gd name="T50" fmla="*/ 240 w 556"/>
              <a:gd name="T51" fmla="*/ 82 h 762"/>
              <a:gd name="T52" fmla="*/ 236 w 556"/>
              <a:gd name="T53" fmla="*/ 50 h 762"/>
              <a:gd name="T54" fmla="*/ 234 w 556"/>
              <a:gd name="T55" fmla="*/ 22 h 762"/>
              <a:gd name="T56" fmla="*/ 232 w 556"/>
              <a:gd name="T57" fmla="*/ 0 h 762"/>
              <a:gd name="T58" fmla="*/ 4 w 556"/>
              <a:gd name="T59" fmla="*/ 52 h 762"/>
              <a:gd name="T60" fmla="*/ 4 w 556"/>
              <a:gd name="T61" fmla="*/ 56 h 762"/>
              <a:gd name="T62" fmla="*/ 6 w 556"/>
              <a:gd name="T63" fmla="*/ 86 h 762"/>
              <a:gd name="T64" fmla="*/ 8 w 556"/>
              <a:gd name="T65" fmla="*/ 92 h 762"/>
              <a:gd name="T66" fmla="*/ 50 w 556"/>
              <a:gd name="T67" fmla="*/ 280 h 762"/>
              <a:gd name="T68" fmla="*/ 76 w 556"/>
              <a:gd name="T69" fmla="*/ 346 h 762"/>
              <a:gd name="T70" fmla="*/ 82 w 556"/>
              <a:gd name="T71" fmla="*/ 358 h 762"/>
              <a:gd name="T72" fmla="*/ 90 w 556"/>
              <a:gd name="T73" fmla="*/ 376 h 762"/>
              <a:gd name="T74" fmla="*/ 122 w 556"/>
              <a:gd name="T75" fmla="*/ 438 h 762"/>
              <a:gd name="T76" fmla="*/ 160 w 556"/>
              <a:gd name="T77" fmla="*/ 496 h 762"/>
              <a:gd name="T78" fmla="*/ 160 w 556"/>
              <a:gd name="T79" fmla="*/ 498 h 762"/>
              <a:gd name="T80" fmla="*/ 178 w 556"/>
              <a:gd name="T81" fmla="*/ 522 h 762"/>
              <a:gd name="T82" fmla="*/ 182 w 556"/>
              <a:gd name="T83" fmla="*/ 528 h 762"/>
              <a:gd name="T84" fmla="*/ 314 w 556"/>
              <a:gd name="T85" fmla="*/ 670 h 762"/>
              <a:gd name="T86" fmla="*/ 370 w 556"/>
              <a:gd name="T87" fmla="*/ 714 h 762"/>
              <a:gd name="T88" fmla="*/ 380 w 556"/>
              <a:gd name="T89" fmla="*/ 722 h 762"/>
              <a:gd name="T90" fmla="*/ 396 w 556"/>
              <a:gd name="T91" fmla="*/ 734 h 762"/>
              <a:gd name="T92" fmla="*/ 556 w 556"/>
              <a:gd name="T93" fmla="*/ 560 h 762"/>
              <a:gd name="T94" fmla="*/ 544 w 556"/>
              <a:gd name="T95" fmla="*/ 552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6" h="762">
                <a:moveTo>
                  <a:pt x="544" y="552"/>
                </a:moveTo>
                <a:lnTo>
                  <a:pt x="544" y="552"/>
                </a:lnTo>
                <a:lnTo>
                  <a:pt x="538" y="550"/>
                </a:lnTo>
                <a:lnTo>
                  <a:pt x="538" y="550"/>
                </a:lnTo>
                <a:lnTo>
                  <a:pt x="516" y="534"/>
                </a:lnTo>
                <a:lnTo>
                  <a:pt x="516" y="534"/>
                </a:lnTo>
                <a:lnTo>
                  <a:pt x="510" y="530"/>
                </a:lnTo>
                <a:lnTo>
                  <a:pt x="510" y="530"/>
                </a:lnTo>
                <a:lnTo>
                  <a:pt x="490" y="514"/>
                </a:lnTo>
                <a:lnTo>
                  <a:pt x="490" y="514"/>
                </a:lnTo>
                <a:lnTo>
                  <a:pt x="482" y="508"/>
                </a:lnTo>
                <a:lnTo>
                  <a:pt x="482" y="508"/>
                </a:lnTo>
                <a:lnTo>
                  <a:pt x="464" y="494"/>
                </a:lnTo>
                <a:lnTo>
                  <a:pt x="464" y="494"/>
                </a:lnTo>
                <a:lnTo>
                  <a:pt x="456" y="486"/>
                </a:lnTo>
                <a:lnTo>
                  <a:pt x="456" y="486"/>
                </a:lnTo>
                <a:lnTo>
                  <a:pt x="442" y="472"/>
                </a:lnTo>
                <a:lnTo>
                  <a:pt x="442" y="472"/>
                </a:lnTo>
                <a:lnTo>
                  <a:pt x="430" y="462"/>
                </a:lnTo>
                <a:lnTo>
                  <a:pt x="430" y="462"/>
                </a:lnTo>
                <a:lnTo>
                  <a:pt x="420" y="450"/>
                </a:lnTo>
                <a:lnTo>
                  <a:pt x="420" y="450"/>
                </a:lnTo>
                <a:lnTo>
                  <a:pt x="406" y="436"/>
                </a:lnTo>
                <a:lnTo>
                  <a:pt x="406" y="436"/>
                </a:lnTo>
                <a:lnTo>
                  <a:pt x="398" y="428"/>
                </a:lnTo>
                <a:lnTo>
                  <a:pt x="398" y="428"/>
                </a:lnTo>
                <a:lnTo>
                  <a:pt x="384" y="410"/>
                </a:lnTo>
                <a:lnTo>
                  <a:pt x="384" y="410"/>
                </a:lnTo>
                <a:lnTo>
                  <a:pt x="378" y="402"/>
                </a:lnTo>
                <a:lnTo>
                  <a:pt x="378" y="402"/>
                </a:lnTo>
                <a:lnTo>
                  <a:pt x="362" y="382"/>
                </a:lnTo>
                <a:lnTo>
                  <a:pt x="362" y="382"/>
                </a:lnTo>
                <a:lnTo>
                  <a:pt x="358" y="376"/>
                </a:lnTo>
                <a:lnTo>
                  <a:pt x="358" y="376"/>
                </a:lnTo>
                <a:lnTo>
                  <a:pt x="342" y="354"/>
                </a:lnTo>
                <a:lnTo>
                  <a:pt x="342" y="354"/>
                </a:lnTo>
                <a:lnTo>
                  <a:pt x="340" y="348"/>
                </a:lnTo>
                <a:lnTo>
                  <a:pt x="340" y="348"/>
                </a:lnTo>
                <a:lnTo>
                  <a:pt x="332" y="336"/>
                </a:lnTo>
                <a:lnTo>
                  <a:pt x="332" y="336"/>
                </a:lnTo>
                <a:lnTo>
                  <a:pt x="324" y="324"/>
                </a:lnTo>
                <a:lnTo>
                  <a:pt x="324" y="324"/>
                </a:lnTo>
                <a:lnTo>
                  <a:pt x="324" y="322"/>
                </a:lnTo>
                <a:lnTo>
                  <a:pt x="324" y="322"/>
                </a:lnTo>
                <a:lnTo>
                  <a:pt x="322" y="318"/>
                </a:lnTo>
                <a:lnTo>
                  <a:pt x="322" y="318"/>
                </a:lnTo>
                <a:lnTo>
                  <a:pt x="316" y="308"/>
                </a:lnTo>
                <a:lnTo>
                  <a:pt x="316" y="308"/>
                </a:lnTo>
                <a:lnTo>
                  <a:pt x="308" y="294"/>
                </a:lnTo>
                <a:lnTo>
                  <a:pt x="308" y="294"/>
                </a:lnTo>
                <a:lnTo>
                  <a:pt x="306" y="288"/>
                </a:lnTo>
                <a:lnTo>
                  <a:pt x="306" y="288"/>
                </a:lnTo>
                <a:lnTo>
                  <a:pt x="294" y="264"/>
                </a:lnTo>
                <a:lnTo>
                  <a:pt x="294" y="264"/>
                </a:lnTo>
                <a:lnTo>
                  <a:pt x="290" y="258"/>
                </a:lnTo>
                <a:lnTo>
                  <a:pt x="290" y="258"/>
                </a:lnTo>
                <a:lnTo>
                  <a:pt x="280" y="234"/>
                </a:lnTo>
                <a:lnTo>
                  <a:pt x="280" y="234"/>
                </a:lnTo>
                <a:lnTo>
                  <a:pt x="278" y="224"/>
                </a:lnTo>
                <a:lnTo>
                  <a:pt x="278" y="224"/>
                </a:lnTo>
                <a:lnTo>
                  <a:pt x="270" y="204"/>
                </a:lnTo>
                <a:lnTo>
                  <a:pt x="270" y="204"/>
                </a:lnTo>
                <a:lnTo>
                  <a:pt x="266" y="192"/>
                </a:lnTo>
                <a:lnTo>
                  <a:pt x="266" y="192"/>
                </a:lnTo>
                <a:lnTo>
                  <a:pt x="260" y="174"/>
                </a:lnTo>
                <a:lnTo>
                  <a:pt x="260" y="174"/>
                </a:lnTo>
                <a:lnTo>
                  <a:pt x="256" y="158"/>
                </a:lnTo>
                <a:lnTo>
                  <a:pt x="256" y="158"/>
                </a:lnTo>
                <a:lnTo>
                  <a:pt x="252" y="144"/>
                </a:lnTo>
                <a:lnTo>
                  <a:pt x="252" y="144"/>
                </a:lnTo>
                <a:lnTo>
                  <a:pt x="248" y="124"/>
                </a:lnTo>
                <a:lnTo>
                  <a:pt x="248" y="124"/>
                </a:lnTo>
                <a:lnTo>
                  <a:pt x="246" y="112"/>
                </a:lnTo>
                <a:lnTo>
                  <a:pt x="246" y="112"/>
                </a:lnTo>
                <a:lnTo>
                  <a:pt x="242" y="90"/>
                </a:lnTo>
                <a:lnTo>
                  <a:pt x="242" y="90"/>
                </a:lnTo>
                <a:lnTo>
                  <a:pt x="240" y="82"/>
                </a:lnTo>
                <a:lnTo>
                  <a:pt x="240" y="82"/>
                </a:lnTo>
                <a:lnTo>
                  <a:pt x="236" y="56"/>
                </a:lnTo>
                <a:lnTo>
                  <a:pt x="236" y="56"/>
                </a:lnTo>
                <a:lnTo>
                  <a:pt x="236" y="50"/>
                </a:lnTo>
                <a:lnTo>
                  <a:pt x="236" y="50"/>
                </a:lnTo>
                <a:lnTo>
                  <a:pt x="234" y="22"/>
                </a:lnTo>
                <a:lnTo>
                  <a:pt x="234" y="22"/>
                </a:lnTo>
                <a:lnTo>
                  <a:pt x="234" y="16"/>
                </a:lnTo>
                <a:lnTo>
                  <a:pt x="234" y="16"/>
                </a:lnTo>
                <a:lnTo>
                  <a:pt x="232" y="0"/>
                </a:lnTo>
                <a:lnTo>
                  <a:pt x="0" y="0"/>
                </a:lnTo>
                <a:lnTo>
                  <a:pt x="0" y="0"/>
                </a:lnTo>
                <a:lnTo>
                  <a:pt x="4" y="52"/>
                </a:lnTo>
                <a:lnTo>
                  <a:pt x="4" y="52"/>
                </a:lnTo>
                <a:lnTo>
                  <a:pt x="4" y="56"/>
                </a:lnTo>
                <a:lnTo>
                  <a:pt x="4" y="56"/>
                </a:lnTo>
                <a:lnTo>
                  <a:pt x="4" y="72"/>
                </a:lnTo>
                <a:lnTo>
                  <a:pt x="4" y="72"/>
                </a:lnTo>
                <a:lnTo>
                  <a:pt x="6" y="86"/>
                </a:lnTo>
                <a:lnTo>
                  <a:pt x="6" y="86"/>
                </a:lnTo>
                <a:lnTo>
                  <a:pt x="8" y="92"/>
                </a:lnTo>
                <a:lnTo>
                  <a:pt x="8" y="92"/>
                </a:lnTo>
                <a:lnTo>
                  <a:pt x="18" y="156"/>
                </a:lnTo>
                <a:lnTo>
                  <a:pt x="32" y="218"/>
                </a:lnTo>
                <a:lnTo>
                  <a:pt x="50" y="280"/>
                </a:lnTo>
                <a:lnTo>
                  <a:pt x="74" y="340"/>
                </a:lnTo>
                <a:lnTo>
                  <a:pt x="74" y="340"/>
                </a:lnTo>
                <a:lnTo>
                  <a:pt x="76" y="346"/>
                </a:lnTo>
                <a:lnTo>
                  <a:pt x="76" y="346"/>
                </a:lnTo>
                <a:lnTo>
                  <a:pt x="82" y="358"/>
                </a:lnTo>
                <a:lnTo>
                  <a:pt x="82" y="358"/>
                </a:lnTo>
                <a:lnTo>
                  <a:pt x="88" y="374"/>
                </a:lnTo>
                <a:lnTo>
                  <a:pt x="88" y="374"/>
                </a:lnTo>
                <a:lnTo>
                  <a:pt x="90" y="376"/>
                </a:lnTo>
                <a:lnTo>
                  <a:pt x="90" y="376"/>
                </a:lnTo>
                <a:lnTo>
                  <a:pt x="106" y="408"/>
                </a:lnTo>
                <a:lnTo>
                  <a:pt x="122" y="438"/>
                </a:lnTo>
                <a:lnTo>
                  <a:pt x="122" y="438"/>
                </a:lnTo>
                <a:lnTo>
                  <a:pt x="140" y="468"/>
                </a:lnTo>
                <a:lnTo>
                  <a:pt x="160" y="496"/>
                </a:lnTo>
                <a:lnTo>
                  <a:pt x="160" y="496"/>
                </a:lnTo>
                <a:lnTo>
                  <a:pt x="160" y="498"/>
                </a:lnTo>
                <a:lnTo>
                  <a:pt x="160" y="498"/>
                </a:lnTo>
                <a:lnTo>
                  <a:pt x="170" y="512"/>
                </a:lnTo>
                <a:lnTo>
                  <a:pt x="170" y="512"/>
                </a:lnTo>
                <a:lnTo>
                  <a:pt x="178" y="522"/>
                </a:lnTo>
                <a:lnTo>
                  <a:pt x="178" y="522"/>
                </a:lnTo>
                <a:lnTo>
                  <a:pt x="182" y="528"/>
                </a:lnTo>
                <a:lnTo>
                  <a:pt x="182" y="528"/>
                </a:lnTo>
                <a:lnTo>
                  <a:pt x="222" y="578"/>
                </a:lnTo>
                <a:lnTo>
                  <a:pt x="266" y="626"/>
                </a:lnTo>
                <a:lnTo>
                  <a:pt x="314" y="670"/>
                </a:lnTo>
                <a:lnTo>
                  <a:pt x="364" y="710"/>
                </a:lnTo>
                <a:lnTo>
                  <a:pt x="364" y="710"/>
                </a:lnTo>
                <a:lnTo>
                  <a:pt x="370" y="714"/>
                </a:lnTo>
                <a:lnTo>
                  <a:pt x="370" y="714"/>
                </a:lnTo>
                <a:lnTo>
                  <a:pt x="380" y="722"/>
                </a:lnTo>
                <a:lnTo>
                  <a:pt x="380" y="722"/>
                </a:lnTo>
                <a:lnTo>
                  <a:pt x="394" y="732"/>
                </a:lnTo>
                <a:lnTo>
                  <a:pt x="394" y="732"/>
                </a:lnTo>
                <a:lnTo>
                  <a:pt x="396" y="734"/>
                </a:lnTo>
                <a:lnTo>
                  <a:pt x="396" y="734"/>
                </a:lnTo>
                <a:lnTo>
                  <a:pt x="440" y="762"/>
                </a:lnTo>
                <a:lnTo>
                  <a:pt x="556" y="560"/>
                </a:lnTo>
                <a:lnTo>
                  <a:pt x="556" y="560"/>
                </a:lnTo>
                <a:lnTo>
                  <a:pt x="544" y="552"/>
                </a:lnTo>
                <a:lnTo>
                  <a:pt x="544" y="552"/>
                </a:lnTo>
                <a:close/>
              </a:path>
            </a:pathLst>
          </a:custGeom>
          <a:solidFill>
            <a:schemeClr val="accent1"/>
          </a:solidFill>
          <a:ln w="3175">
            <a:noFill/>
            <a:prstDash val="solid"/>
            <a:round/>
          </a:ln>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18" name="Freeform 21"/>
          <p:cNvSpPr/>
          <p:nvPr>
            <p:custDataLst>
              <p:tags r:id="rId6"/>
            </p:custDataLst>
          </p:nvPr>
        </p:nvSpPr>
        <p:spPr bwMode="auto">
          <a:xfrm rot="1800000">
            <a:off x="5425069" y="2222683"/>
            <a:ext cx="1393825" cy="498475"/>
          </a:xfrm>
          <a:custGeom>
            <a:avLst/>
            <a:gdLst>
              <a:gd name="T0" fmla="*/ 134 w 878"/>
              <a:gd name="T1" fmla="*/ 304 h 314"/>
              <a:gd name="T2" fmla="*/ 158 w 878"/>
              <a:gd name="T3" fmla="*/ 292 h 314"/>
              <a:gd name="T4" fmla="*/ 188 w 878"/>
              <a:gd name="T5" fmla="*/ 280 h 314"/>
              <a:gd name="T6" fmla="*/ 198 w 878"/>
              <a:gd name="T7" fmla="*/ 276 h 314"/>
              <a:gd name="T8" fmla="*/ 230 w 878"/>
              <a:gd name="T9" fmla="*/ 264 h 314"/>
              <a:gd name="T10" fmla="*/ 248 w 878"/>
              <a:gd name="T11" fmla="*/ 258 h 314"/>
              <a:gd name="T12" fmla="*/ 278 w 878"/>
              <a:gd name="T13" fmla="*/ 250 h 314"/>
              <a:gd name="T14" fmla="*/ 298 w 878"/>
              <a:gd name="T15" fmla="*/ 246 h 314"/>
              <a:gd name="T16" fmla="*/ 332 w 878"/>
              <a:gd name="T17" fmla="*/ 240 h 314"/>
              <a:gd name="T18" fmla="*/ 340 w 878"/>
              <a:gd name="T19" fmla="*/ 238 h 314"/>
              <a:gd name="T20" fmla="*/ 372 w 878"/>
              <a:gd name="T21" fmla="*/ 234 h 314"/>
              <a:gd name="T22" fmla="*/ 400 w 878"/>
              <a:gd name="T23" fmla="*/ 232 h 314"/>
              <a:gd name="T24" fmla="*/ 422 w 878"/>
              <a:gd name="T25" fmla="*/ 232 h 314"/>
              <a:gd name="T26" fmla="*/ 436 w 878"/>
              <a:gd name="T27" fmla="*/ 232 h 314"/>
              <a:gd name="T28" fmla="*/ 442 w 878"/>
              <a:gd name="T29" fmla="*/ 232 h 314"/>
              <a:gd name="T30" fmla="*/ 454 w 878"/>
              <a:gd name="T31" fmla="*/ 232 h 314"/>
              <a:gd name="T32" fmla="*/ 476 w 878"/>
              <a:gd name="T33" fmla="*/ 232 h 314"/>
              <a:gd name="T34" fmla="*/ 504 w 878"/>
              <a:gd name="T35" fmla="*/ 234 h 314"/>
              <a:gd name="T36" fmla="*/ 536 w 878"/>
              <a:gd name="T37" fmla="*/ 238 h 314"/>
              <a:gd name="T38" fmla="*/ 546 w 878"/>
              <a:gd name="T39" fmla="*/ 240 h 314"/>
              <a:gd name="T40" fmla="*/ 580 w 878"/>
              <a:gd name="T41" fmla="*/ 246 h 314"/>
              <a:gd name="T42" fmla="*/ 598 w 878"/>
              <a:gd name="T43" fmla="*/ 250 h 314"/>
              <a:gd name="T44" fmla="*/ 628 w 878"/>
              <a:gd name="T45" fmla="*/ 258 h 314"/>
              <a:gd name="T46" fmla="*/ 646 w 878"/>
              <a:gd name="T47" fmla="*/ 264 h 314"/>
              <a:gd name="T48" fmla="*/ 680 w 878"/>
              <a:gd name="T49" fmla="*/ 276 h 314"/>
              <a:gd name="T50" fmla="*/ 688 w 878"/>
              <a:gd name="T51" fmla="*/ 280 h 314"/>
              <a:gd name="T52" fmla="*/ 718 w 878"/>
              <a:gd name="T53" fmla="*/ 292 h 314"/>
              <a:gd name="T54" fmla="*/ 744 w 878"/>
              <a:gd name="T55" fmla="*/ 304 h 314"/>
              <a:gd name="T56" fmla="*/ 762 w 878"/>
              <a:gd name="T57" fmla="*/ 314 h 314"/>
              <a:gd name="T58" fmla="*/ 832 w 878"/>
              <a:gd name="T59" fmla="*/ 90 h 314"/>
              <a:gd name="T60" fmla="*/ 828 w 878"/>
              <a:gd name="T61" fmla="*/ 88 h 314"/>
              <a:gd name="T62" fmla="*/ 802 w 878"/>
              <a:gd name="T63" fmla="*/ 76 h 314"/>
              <a:gd name="T64" fmla="*/ 794 w 878"/>
              <a:gd name="T65" fmla="*/ 72 h 314"/>
              <a:gd name="T66" fmla="*/ 610 w 878"/>
              <a:gd name="T67" fmla="*/ 16 h 314"/>
              <a:gd name="T68" fmla="*/ 540 w 878"/>
              <a:gd name="T69" fmla="*/ 6 h 314"/>
              <a:gd name="T70" fmla="*/ 528 w 878"/>
              <a:gd name="T71" fmla="*/ 4 h 314"/>
              <a:gd name="T72" fmla="*/ 508 w 878"/>
              <a:gd name="T73" fmla="*/ 2 h 314"/>
              <a:gd name="T74" fmla="*/ 438 w 878"/>
              <a:gd name="T75" fmla="*/ 0 h 314"/>
              <a:gd name="T76" fmla="*/ 370 w 878"/>
              <a:gd name="T77" fmla="*/ 2 h 314"/>
              <a:gd name="T78" fmla="*/ 366 w 878"/>
              <a:gd name="T79" fmla="*/ 2 h 314"/>
              <a:gd name="T80" fmla="*/ 336 w 878"/>
              <a:gd name="T81" fmla="*/ 6 h 314"/>
              <a:gd name="T82" fmla="*/ 330 w 878"/>
              <a:gd name="T83" fmla="*/ 6 h 314"/>
              <a:gd name="T84" fmla="*/ 142 w 878"/>
              <a:gd name="T85" fmla="*/ 50 h 314"/>
              <a:gd name="T86" fmla="*/ 76 w 878"/>
              <a:gd name="T87" fmla="*/ 76 h 314"/>
              <a:gd name="T88" fmla="*/ 64 w 878"/>
              <a:gd name="T89" fmla="*/ 80 h 314"/>
              <a:gd name="T90" fmla="*/ 46 w 878"/>
              <a:gd name="T91" fmla="*/ 90 h 314"/>
              <a:gd name="T92" fmla="*/ 116 w 878"/>
              <a:gd name="T93" fmla="*/ 314 h 314"/>
              <a:gd name="T94" fmla="*/ 128 w 878"/>
              <a:gd name="T95" fmla="*/ 308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8" h="314">
                <a:moveTo>
                  <a:pt x="128" y="308"/>
                </a:moveTo>
                <a:lnTo>
                  <a:pt x="128" y="308"/>
                </a:lnTo>
                <a:lnTo>
                  <a:pt x="134" y="304"/>
                </a:lnTo>
                <a:lnTo>
                  <a:pt x="134" y="304"/>
                </a:lnTo>
                <a:lnTo>
                  <a:pt x="158" y="292"/>
                </a:lnTo>
                <a:lnTo>
                  <a:pt x="158" y="292"/>
                </a:lnTo>
                <a:lnTo>
                  <a:pt x="164" y="290"/>
                </a:lnTo>
                <a:lnTo>
                  <a:pt x="164" y="290"/>
                </a:lnTo>
                <a:lnTo>
                  <a:pt x="188" y="280"/>
                </a:lnTo>
                <a:lnTo>
                  <a:pt x="188" y="280"/>
                </a:lnTo>
                <a:lnTo>
                  <a:pt x="198" y="276"/>
                </a:lnTo>
                <a:lnTo>
                  <a:pt x="198" y="276"/>
                </a:lnTo>
                <a:lnTo>
                  <a:pt x="218" y="268"/>
                </a:lnTo>
                <a:lnTo>
                  <a:pt x="218" y="268"/>
                </a:lnTo>
                <a:lnTo>
                  <a:pt x="230" y="264"/>
                </a:lnTo>
                <a:lnTo>
                  <a:pt x="230" y="264"/>
                </a:lnTo>
                <a:lnTo>
                  <a:pt x="248" y="258"/>
                </a:lnTo>
                <a:lnTo>
                  <a:pt x="248" y="258"/>
                </a:lnTo>
                <a:lnTo>
                  <a:pt x="264" y="254"/>
                </a:lnTo>
                <a:lnTo>
                  <a:pt x="264" y="254"/>
                </a:lnTo>
                <a:lnTo>
                  <a:pt x="278" y="250"/>
                </a:lnTo>
                <a:lnTo>
                  <a:pt x="278" y="250"/>
                </a:lnTo>
                <a:lnTo>
                  <a:pt x="298" y="246"/>
                </a:lnTo>
                <a:lnTo>
                  <a:pt x="298" y="246"/>
                </a:lnTo>
                <a:lnTo>
                  <a:pt x="310" y="244"/>
                </a:lnTo>
                <a:lnTo>
                  <a:pt x="310" y="244"/>
                </a:lnTo>
                <a:lnTo>
                  <a:pt x="332" y="240"/>
                </a:lnTo>
                <a:lnTo>
                  <a:pt x="332" y="240"/>
                </a:lnTo>
                <a:lnTo>
                  <a:pt x="340" y="238"/>
                </a:lnTo>
                <a:lnTo>
                  <a:pt x="340" y="238"/>
                </a:lnTo>
                <a:lnTo>
                  <a:pt x="366" y="236"/>
                </a:lnTo>
                <a:lnTo>
                  <a:pt x="366" y="236"/>
                </a:lnTo>
                <a:lnTo>
                  <a:pt x="372" y="234"/>
                </a:lnTo>
                <a:lnTo>
                  <a:pt x="372" y="234"/>
                </a:lnTo>
                <a:lnTo>
                  <a:pt x="400" y="232"/>
                </a:lnTo>
                <a:lnTo>
                  <a:pt x="400" y="232"/>
                </a:lnTo>
                <a:lnTo>
                  <a:pt x="406" y="232"/>
                </a:lnTo>
                <a:lnTo>
                  <a:pt x="406" y="232"/>
                </a:lnTo>
                <a:lnTo>
                  <a:pt x="422" y="232"/>
                </a:lnTo>
                <a:lnTo>
                  <a:pt x="422" y="232"/>
                </a:lnTo>
                <a:lnTo>
                  <a:pt x="436" y="232"/>
                </a:lnTo>
                <a:lnTo>
                  <a:pt x="436" y="232"/>
                </a:lnTo>
                <a:lnTo>
                  <a:pt x="438" y="232"/>
                </a:lnTo>
                <a:lnTo>
                  <a:pt x="438" y="232"/>
                </a:lnTo>
                <a:lnTo>
                  <a:pt x="442" y="232"/>
                </a:lnTo>
                <a:lnTo>
                  <a:pt x="442" y="232"/>
                </a:lnTo>
                <a:lnTo>
                  <a:pt x="454" y="232"/>
                </a:lnTo>
                <a:lnTo>
                  <a:pt x="454" y="232"/>
                </a:lnTo>
                <a:lnTo>
                  <a:pt x="470" y="232"/>
                </a:lnTo>
                <a:lnTo>
                  <a:pt x="470" y="232"/>
                </a:lnTo>
                <a:lnTo>
                  <a:pt x="476" y="232"/>
                </a:lnTo>
                <a:lnTo>
                  <a:pt x="476" y="232"/>
                </a:lnTo>
                <a:lnTo>
                  <a:pt x="504" y="234"/>
                </a:lnTo>
                <a:lnTo>
                  <a:pt x="504" y="234"/>
                </a:lnTo>
                <a:lnTo>
                  <a:pt x="510" y="236"/>
                </a:lnTo>
                <a:lnTo>
                  <a:pt x="510" y="236"/>
                </a:lnTo>
                <a:lnTo>
                  <a:pt x="536" y="238"/>
                </a:lnTo>
                <a:lnTo>
                  <a:pt x="536" y="238"/>
                </a:lnTo>
                <a:lnTo>
                  <a:pt x="546" y="240"/>
                </a:lnTo>
                <a:lnTo>
                  <a:pt x="546" y="240"/>
                </a:lnTo>
                <a:lnTo>
                  <a:pt x="568" y="244"/>
                </a:lnTo>
                <a:lnTo>
                  <a:pt x="568" y="244"/>
                </a:lnTo>
                <a:lnTo>
                  <a:pt x="580" y="246"/>
                </a:lnTo>
                <a:lnTo>
                  <a:pt x="580" y="246"/>
                </a:lnTo>
                <a:lnTo>
                  <a:pt x="598" y="250"/>
                </a:lnTo>
                <a:lnTo>
                  <a:pt x="598" y="250"/>
                </a:lnTo>
                <a:lnTo>
                  <a:pt x="614" y="254"/>
                </a:lnTo>
                <a:lnTo>
                  <a:pt x="614" y="254"/>
                </a:lnTo>
                <a:lnTo>
                  <a:pt x="628" y="258"/>
                </a:lnTo>
                <a:lnTo>
                  <a:pt x="628" y="258"/>
                </a:lnTo>
                <a:lnTo>
                  <a:pt x="646" y="264"/>
                </a:lnTo>
                <a:lnTo>
                  <a:pt x="646" y="264"/>
                </a:lnTo>
                <a:lnTo>
                  <a:pt x="658" y="268"/>
                </a:lnTo>
                <a:lnTo>
                  <a:pt x="658" y="268"/>
                </a:lnTo>
                <a:lnTo>
                  <a:pt x="680" y="276"/>
                </a:lnTo>
                <a:lnTo>
                  <a:pt x="680" y="276"/>
                </a:lnTo>
                <a:lnTo>
                  <a:pt x="688" y="280"/>
                </a:lnTo>
                <a:lnTo>
                  <a:pt x="688" y="280"/>
                </a:lnTo>
                <a:lnTo>
                  <a:pt x="712" y="290"/>
                </a:lnTo>
                <a:lnTo>
                  <a:pt x="712" y="290"/>
                </a:lnTo>
                <a:lnTo>
                  <a:pt x="718" y="292"/>
                </a:lnTo>
                <a:lnTo>
                  <a:pt x="718" y="292"/>
                </a:lnTo>
                <a:lnTo>
                  <a:pt x="744" y="304"/>
                </a:lnTo>
                <a:lnTo>
                  <a:pt x="744" y="304"/>
                </a:lnTo>
                <a:lnTo>
                  <a:pt x="748" y="308"/>
                </a:lnTo>
                <a:lnTo>
                  <a:pt x="748" y="308"/>
                </a:lnTo>
                <a:lnTo>
                  <a:pt x="762" y="314"/>
                </a:lnTo>
                <a:lnTo>
                  <a:pt x="878" y="114"/>
                </a:lnTo>
                <a:lnTo>
                  <a:pt x="878" y="114"/>
                </a:lnTo>
                <a:lnTo>
                  <a:pt x="832" y="90"/>
                </a:lnTo>
                <a:lnTo>
                  <a:pt x="832" y="90"/>
                </a:lnTo>
                <a:lnTo>
                  <a:pt x="828" y="88"/>
                </a:lnTo>
                <a:lnTo>
                  <a:pt x="828" y="88"/>
                </a:lnTo>
                <a:lnTo>
                  <a:pt x="812" y="80"/>
                </a:lnTo>
                <a:lnTo>
                  <a:pt x="812" y="80"/>
                </a:lnTo>
                <a:lnTo>
                  <a:pt x="802" y="76"/>
                </a:lnTo>
                <a:lnTo>
                  <a:pt x="802" y="76"/>
                </a:lnTo>
                <a:lnTo>
                  <a:pt x="794" y="72"/>
                </a:lnTo>
                <a:lnTo>
                  <a:pt x="794" y="72"/>
                </a:lnTo>
                <a:lnTo>
                  <a:pt x="734" y="50"/>
                </a:lnTo>
                <a:lnTo>
                  <a:pt x="674" y="30"/>
                </a:lnTo>
                <a:lnTo>
                  <a:pt x="610" y="16"/>
                </a:lnTo>
                <a:lnTo>
                  <a:pt x="548" y="6"/>
                </a:lnTo>
                <a:lnTo>
                  <a:pt x="548" y="6"/>
                </a:lnTo>
                <a:lnTo>
                  <a:pt x="540" y="6"/>
                </a:lnTo>
                <a:lnTo>
                  <a:pt x="540" y="6"/>
                </a:lnTo>
                <a:lnTo>
                  <a:pt x="528" y="4"/>
                </a:lnTo>
                <a:lnTo>
                  <a:pt x="528" y="4"/>
                </a:lnTo>
                <a:lnTo>
                  <a:pt x="510" y="2"/>
                </a:lnTo>
                <a:lnTo>
                  <a:pt x="510" y="2"/>
                </a:lnTo>
                <a:lnTo>
                  <a:pt x="508" y="2"/>
                </a:lnTo>
                <a:lnTo>
                  <a:pt x="508" y="2"/>
                </a:lnTo>
                <a:lnTo>
                  <a:pt x="474" y="0"/>
                </a:lnTo>
                <a:lnTo>
                  <a:pt x="438" y="0"/>
                </a:lnTo>
                <a:lnTo>
                  <a:pt x="438" y="0"/>
                </a:lnTo>
                <a:lnTo>
                  <a:pt x="404" y="0"/>
                </a:lnTo>
                <a:lnTo>
                  <a:pt x="370" y="2"/>
                </a:lnTo>
                <a:lnTo>
                  <a:pt x="370" y="2"/>
                </a:lnTo>
                <a:lnTo>
                  <a:pt x="366" y="2"/>
                </a:lnTo>
                <a:lnTo>
                  <a:pt x="366" y="2"/>
                </a:lnTo>
                <a:lnTo>
                  <a:pt x="350" y="4"/>
                </a:lnTo>
                <a:lnTo>
                  <a:pt x="350" y="4"/>
                </a:lnTo>
                <a:lnTo>
                  <a:pt x="336" y="6"/>
                </a:lnTo>
                <a:lnTo>
                  <a:pt x="336" y="6"/>
                </a:lnTo>
                <a:lnTo>
                  <a:pt x="330" y="6"/>
                </a:lnTo>
                <a:lnTo>
                  <a:pt x="330" y="6"/>
                </a:lnTo>
                <a:lnTo>
                  <a:pt x="266" y="16"/>
                </a:lnTo>
                <a:lnTo>
                  <a:pt x="204" y="30"/>
                </a:lnTo>
                <a:lnTo>
                  <a:pt x="142" y="50"/>
                </a:lnTo>
                <a:lnTo>
                  <a:pt x="82" y="72"/>
                </a:lnTo>
                <a:lnTo>
                  <a:pt x="82" y="72"/>
                </a:lnTo>
                <a:lnTo>
                  <a:pt x="76" y="76"/>
                </a:lnTo>
                <a:lnTo>
                  <a:pt x="76" y="76"/>
                </a:lnTo>
                <a:lnTo>
                  <a:pt x="64" y="80"/>
                </a:lnTo>
                <a:lnTo>
                  <a:pt x="64" y="80"/>
                </a:lnTo>
                <a:lnTo>
                  <a:pt x="48" y="88"/>
                </a:lnTo>
                <a:lnTo>
                  <a:pt x="48" y="88"/>
                </a:lnTo>
                <a:lnTo>
                  <a:pt x="46" y="90"/>
                </a:lnTo>
                <a:lnTo>
                  <a:pt x="46" y="90"/>
                </a:lnTo>
                <a:lnTo>
                  <a:pt x="0" y="114"/>
                </a:lnTo>
                <a:lnTo>
                  <a:pt x="116" y="314"/>
                </a:lnTo>
                <a:lnTo>
                  <a:pt x="116" y="314"/>
                </a:lnTo>
                <a:lnTo>
                  <a:pt x="128" y="308"/>
                </a:lnTo>
                <a:lnTo>
                  <a:pt x="128" y="308"/>
                </a:lnTo>
                <a:close/>
              </a:path>
            </a:pathLst>
          </a:custGeom>
          <a:solidFill>
            <a:schemeClr val="accent2"/>
          </a:solidFill>
          <a:ln w="3175">
            <a:noFill/>
            <a:prstDash val="solid"/>
            <a:round/>
          </a:ln>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19" name="Freeform 22"/>
          <p:cNvSpPr/>
          <p:nvPr>
            <p:custDataLst>
              <p:tags r:id="rId7"/>
            </p:custDataLst>
          </p:nvPr>
        </p:nvSpPr>
        <p:spPr bwMode="auto">
          <a:xfrm rot="1800000">
            <a:off x="4532954" y="1853124"/>
            <a:ext cx="882650" cy="1206500"/>
          </a:xfrm>
          <a:custGeom>
            <a:avLst/>
            <a:gdLst>
              <a:gd name="T0" fmla="*/ 234 w 556"/>
              <a:gd name="T1" fmla="*/ 740 h 760"/>
              <a:gd name="T2" fmla="*/ 236 w 556"/>
              <a:gd name="T3" fmla="*/ 712 h 760"/>
              <a:gd name="T4" fmla="*/ 240 w 556"/>
              <a:gd name="T5" fmla="*/ 680 h 760"/>
              <a:gd name="T6" fmla="*/ 242 w 556"/>
              <a:gd name="T7" fmla="*/ 670 h 760"/>
              <a:gd name="T8" fmla="*/ 248 w 556"/>
              <a:gd name="T9" fmla="*/ 636 h 760"/>
              <a:gd name="T10" fmla="*/ 252 w 556"/>
              <a:gd name="T11" fmla="*/ 618 h 760"/>
              <a:gd name="T12" fmla="*/ 260 w 556"/>
              <a:gd name="T13" fmla="*/ 588 h 760"/>
              <a:gd name="T14" fmla="*/ 266 w 556"/>
              <a:gd name="T15" fmla="*/ 570 h 760"/>
              <a:gd name="T16" fmla="*/ 278 w 556"/>
              <a:gd name="T17" fmla="*/ 536 h 760"/>
              <a:gd name="T18" fmla="*/ 280 w 556"/>
              <a:gd name="T19" fmla="*/ 528 h 760"/>
              <a:gd name="T20" fmla="*/ 294 w 556"/>
              <a:gd name="T21" fmla="*/ 498 h 760"/>
              <a:gd name="T22" fmla="*/ 306 w 556"/>
              <a:gd name="T23" fmla="*/ 472 h 760"/>
              <a:gd name="T24" fmla="*/ 316 w 556"/>
              <a:gd name="T25" fmla="*/ 454 h 760"/>
              <a:gd name="T26" fmla="*/ 322 w 556"/>
              <a:gd name="T27" fmla="*/ 442 h 760"/>
              <a:gd name="T28" fmla="*/ 324 w 556"/>
              <a:gd name="T29" fmla="*/ 438 h 760"/>
              <a:gd name="T30" fmla="*/ 332 w 556"/>
              <a:gd name="T31" fmla="*/ 426 h 760"/>
              <a:gd name="T32" fmla="*/ 342 w 556"/>
              <a:gd name="T33" fmla="*/ 408 h 760"/>
              <a:gd name="T34" fmla="*/ 358 w 556"/>
              <a:gd name="T35" fmla="*/ 384 h 760"/>
              <a:gd name="T36" fmla="*/ 378 w 556"/>
              <a:gd name="T37" fmla="*/ 358 h 760"/>
              <a:gd name="T38" fmla="*/ 384 w 556"/>
              <a:gd name="T39" fmla="*/ 352 h 760"/>
              <a:gd name="T40" fmla="*/ 406 w 556"/>
              <a:gd name="T41" fmla="*/ 324 h 760"/>
              <a:gd name="T42" fmla="*/ 420 w 556"/>
              <a:gd name="T43" fmla="*/ 310 h 760"/>
              <a:gd name="T44" fmla="*/ 442 w 556"/>
              <a:gd name="T45" fmla="*/ 288 h 760"/>
              <a:gd name="T46" fmla="*/ 456 w 556"/>
              <a:gd name="T47" fmla="*/ 276 h 760"/>
              <a:gd name="T48" fmla="*/ 482 w 556"/>
              <a:gd name="T49" fmla="*/ 252 h 760"/>
              <a:gd name="T50" fmla="*/ 490 w 556"/>
              <a:gd name="T51" fmla="*/ 248 h 760"/>
              <a:gd name="T52" fmla="*/ 516 w 556"/>
              <a:gd name="T53" fmla="*/ 228 h 760"/>
              <a:gd name="T54" fmla="*/ 538 w 556"/>
              <a:gd name="T55" fmla="*/ 212 h 760"/>
              <a:gd name="T56" fmla="*/ 556 w 556"/>
              <a:gd name="T57" fmla="*/ 200 h 760"/>
              <a:gd name="T58" fmla="*/ 396 w 556"/>
              <a:gd name="T59" fmla="*/ 28 h 760"/>
              <a:gd name="T60" fmla="*/ 394 w 556"/>
              <a:gd name="T61" fmla="*/ 30 h 760"/>
              <a:gd name="T62" fmla="*/ 370 w 556"/>
              <a:gd name="T63" fmla="*/ 48 h 760"/>
              <a:gd name="T64" fmla="*/ 364 w 556"/>
              <a:gd name="T65" fmla="*/ 52 h 760"/>
              <a:gd name="T66" fmla="*/ 222 w 556"/>
              <a:gd name="T67" fmla="*/ 182 h 760"/>
              <a:gd name="T68" fmla="*/ 178 w 556"/>
              <a:gd name="T69" fmla="*/ 238 h 760"/>
              <a:gd name="T70" fmla="*/ 170 w 556"/>
              <a:gd name="T71" fmla="*/ 248 h 760"/>
              <a:gd name="T72" fmla="*/ 160 w 556"/>
              <a:gd name="T73" fmla="*/ 266 h 760"/>
              <a:gd name="T74" fmla="*/ 122 w 556"/>
              <a:gd name="T75" fmla="*/ 324 h 760"/>
              <a:gd name="T76" fmla="*/ 90 w 556"/>
              <a:gd name="T77" fmla="*/ 384 h 760"/>
              <a:gd name="T78" fmla="*/ 88 w 556"/>
              <a:gd name="T79" fmla="*/ 388 h 760"/>
              <a:gd name="T80" fmla="*/ 76 w 556"/>
              <a:gd name="T81" fmla="*/ 414 h 760"/>
              <a:gd name="T82" fmla="*/ 74 w 556"/>
              <a:gd name="T83" fmla="*/ 422 h 760"/>
              <a:gd name="T84" fmla="*/ 18 w 556"/>
              <a:gd name="T85" fmla="*/ 606 h 760"/>
              <a:gd name="T86" fmla="*/ 6 w 556"/>
              <a:gd name="T87" fmla="*/ 676 h 760"/>
              <a:gd name="T88" fmla="*/ 4 w 556"/>
              <a:gd name="T89" fmla="*/ 688 h 760"/>
              <a:gd name="T90" fmla="*/ 4 w 556"/>
              <a:gd name="T91" fmla="*/ 708 h 760"/>
              <a:gd name="T92" fmla="*/ 232 w 556"/>
              <a:gd name="T93" fmla="*/ 760 h 760"/>
              <a:gd name="T94" fmla="*/ 234 w 556"/>
              <a:gd name="T95" fmla="*/ 746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6" h="760">
                <a:moveTo>
                  <a:pt x="234" y="746"/>
                </a:moveTo>
                <a:lnTo>
                  <a:pt x="234" y="746"/>
                </a:lnTo>
                <a:lnTo>
                  <a:pt x="234" y="740"/>
                </a:lnTo>
                <a:lnTo>
                  <a:pt x="234" y="740"/>
                </a:lnTo>
                <a:lnTo>
                  <a:pt x="236" y="712"/>
                </a:lnTo>
                <a:lnTo>
                  <a:pt x="236" y="712"/>
                </a:lnTo>
                <a:lnTo>
                  <a:pt x="236" y="706"/>
                </a:lnTo>
                <a:lnTo>
                  <a:pt x="236" y="706"/>
                </a:lnTo>
                <a:lnTo>
                  <a:pt x="240" y="680"/>
                </a:lnTo>
                <a:lnTo>
                  <a:pt x="240" y="680"/>
                </a:lnTo>
                <a:lnTo>
                  <a:pt x="242" y="670"/>
                </a:lnTo>
                <a:lnTo>
                  <a:pt x="242" y="670"/>
                </a:lnTo>
                <a:lnTo>
                  <a:pt x="246" y="648"/>
                </a:lnTo>
                <a:lnTo>
                  <a:pt x="246" y="648"/>
                </a:lnTo>
                <a:lnTo>
                  <a:pt x="248" y="636"/>
                </a:lnTo>
                <a:lnTo>
                  <a:pt x="248" y="636"/>
                </a:lnTo>
                <a:lnTo>
                  <a:pt x="252" y="618"/>
                </a:lnTo>
                <a:lnTo>
                  <a:pt x="252" y="618"/>
                </a:lnTo>
                <a:lnTo>
                  <a:pt x="256" y="602"/>
                </a:lnTo>
                <a:lnTo>
                  <a:pt x="256" y="602"/>
                </a:lnTo>
                <a:lnTo>
                  <a:pt x="260" y="588"/>
                </a:lnTo>
                <a:lnTo>
                  <a:pt x="260" y="588"/>
                </a:lnTo>
                <a:lnTo>
                  <a:pt x="266" y="570"/>
                </a:lnTo>
                <a:lnTo>
                  <a:pt x="266" y="570"/>
                </a:lnTo>
                <a:lnTo>
                  <a:pt x="270" y="558"/>
                </a:lnTo>
                <a:lnTo>
                  <a:pt x="270" y="558"/>
                </a:lnTo>
                <a:lnTo>
                  <a:pt x="278" y="536"/>
                </a:lnTo>
                <a:lnTo>
                  <a:pt x="278" y="536"/>
                </a:lnTo>
                <a:lnTo>
                  <a:pt x="280" y="528"/>
                </a:lnTo>
                <a:lnTo>
                  <a:pt x="280" y="528"/>
                </a:lnTo>
                <a:lnTo>
                  <a:pt x="290" y="504"/>
                </a:lnTo>
                <a:lnTo>
                  <a:pt x="290" y="504"/>
                </a:lnTo>
                <a:lnTo>
                  <a:pt x="294" y="498"/>
                </a:lnTo>
                <a:lnTo>
                  <a:pt x="294" y="498"/>
                </a:lnTo>
                <a:lnTo>
                  <a:pt x="306" y="472"/>
                </a:lnTo>
                <a:lnTo>
                  <a:pt x="306" y="472"/>
                </a:lnTo>
                <a:lnTo>
                  <a:pt x="308" y="468"/>
                </a:lnTo>
                <a:lnTo>
                  <a:pt x="308" y="468"/>
                </a:lnTo>
                <a:lnTo>
                  <a:pt x="316" y="454"/>
                </a:lnTo>
                <a:lnTo>
                  <a:pt x="316" y="454"/>
                </a:lnTo>
                <a:lnTo>
                  <a:pt x="322" y="442"/>
                </a:lnTo>
                <a:lnTo>
                  <a:pt x="322" y="442"/>
                </a:lnTo>
                <a:lnTo>
                  <a:pt x="324" y="440"/>
                </a:lnTo>
                <a:lnTo>
                  <a:pt x="324" y="440"/>
                </a:lnTo>
                <a:lnTo>
                  <a:pt x="324" y="438"/>
                </a:lnTo>
                <a:lnTo>
                  <a:pt x="324" y="438"/>
                </a:lnTo>
                <a:lnTo>
                  <a:pt x="332" y="426"/>
                </a:lnTo>
                <a:lnTo>
                  <a:pt x="332" y="426"/>
                </a:lnTo>
                <a:lnTo>
                  <a:pt x="340" y="412"/>
                </a:lnTo>
                <a:lnTo>
                  <a:pt x="340" y="412"/>
                </a:lnTo>
                <a:lnTo>
                  <a:pt x="342" y="408"/>
                </a:lnTo>
                <a:lnTo>
                  <a:pt x="342" y="408"/>
                </a:lnTo>
                <a:lnTo>
                  <a:pt x="358" y="384"/>
                </a:lnTo>
                <a:lnTo>
                  <a:pt x="358" y="384"/>
                </a:lnTo>
                <a:lnTo>
                  <a:pt x="362" y="380"/>
                </a:lnTo>
                <a:lnTo>
                  <a:pt x="362" y="380"/>
                </a:lnTo>
                <a:lnTo>
                  <a:pt x="378" y="358"/>
                </a:lnTo>
                <a:lnTo>
                  <a:pt x="378" y="358"/>
                </a:lnTo>
                <a:lnTo>
                  <a:pt x="384" y="352"/>
                </a:lnTo>
                <a:lnTo>
                  <a:pt x="384" y="352"/>
                </a:lnTo>
                <a:lnTo>
                  <a:pt x="398" y="334"/>
                </a:lnTo>
                <a:lnTo>
                  <a:pt x="398" y="334"/>
                </a:lnTo>
                <a:lnTo>
                  <a:pt x="406" y="324"/>
                </a:lnTo>
                <a:lnTo>
                  <a:pt x="406" y="324"/>
                </a:lnTo>
                <a:lnTo>
                  <a:pt x="420" y="310"/>
                </a:lnTo>
                <a:lnTo>
                  <a:pt x="420" y="310"/>
                </a:lnTo>
                <a:lnTo>
                  <a:pt x="430" y="300"/>
                </a:lnTo>
                <a:lnTo>
                  <a:pt x="430" y="300"/>
                </a:lnTo>
                <a:lnTo>
                  <a:pt x="442" y="288"/>
                </a:lnTo>
                <a:lnTo>
                  <a:pt x="442" y="288"/>
                </a:lnTo>
                <a:lnTo>
                  <a:pt x="456" y="276"/>
                </a:lnTo>
                <a:lnTo>
                  <a:pt x="456" y="276"/>
                </a:lnTo>
                <a:lnTo>
                  <a:pt x="464" y="268"/>
                </a:lnTo>
                <a:lnTo>
                  <a:pt x="464" y="268"/>
                </a:lnTo>
                <a:lnTo>
                  <a:pt x="482" y="252"/>
                </a:lnTo>
                <a:lnTo>
                  <a:pt x="482" y="252"/>
                </a:lnTo>
                <a:lnTo>
                  <a:pt x="490" y="248"/>
                </a:lnTo>
                <a:lnTo>
                  <a:pt x="490" y="248"/>
                </a:lnTo>
                <a:lnTo>
                  <a:pt x="510" y="232"/>
                </a:lnTo>
                <a:lnTo>
                  <a:pt x="510" y="232"/>
                </a:lnTo>
                <a:lnTo>
                  <a:pt x="516" y="228"/>
                </a:lnTo>
                <a:lnTo>
                  <a:pt x="516" y="228"/>
                </a:lnTo>
                <a:lnTo>
                  <a:pt x="538" y="212"/>
                </a:lnTo>
                <a:lnTo>
                  <a:pt x="538" y="212"/>
                </a:lnTo>
                <a:lnTo>
                  <a:pt x="544" y="208"/>
                </a:lnTo>
                <a:lnTo>
                  <a:pt x="544" y="208"/>
                </a:lnTo>
                <a:lnTo>
                  <a:pt x="556" y="200"/>
                </a:lnTo>
                <a:lnTo>
                  <a:pt x="440" y="0"/>
                </a:lnTo>
                <a:lnTo>
                  <a:pt x="440" y="0"/>
                </a:lnTo>
                <a:lnTo>
                  <a:pt x="396" y="28"/>
                </a:lnTo>
                <a:lnTo>
                  <a:pt x="396" y="28"/>
                </a:lnTo>
                <a:lnTo>
                  <a:pt x="394" y="30"/>
                </a:lnTo>
                <a:lnTo>
                  <a:pt x="394" y="30"/>
                </a:lnTo>
                <a:lnTo>
                  <a:pt x="380" y="40"/>
                </a:lnTo>
                <a:lnTo>
                  <a:pt x="380" y="40"/>
                </a:lnTo>
                <a:lnTo>
                  <a:pt x="370" y="48"/>
                </a:lnTo>
                <a:lnTo>
                  <a:pt x="370" y="48"/>
                </a:lnTo>
                <a:lnTo>
                  <a:pt x="364" y="52"/>
                </a:lnTo>
                <a:lnTo>
                  <a:pt x="364" y="52"/>
                </a:lnTo>
                <a:lnTo>
                  <a:pt x="314" y="92"/>
                </a:lnTo>
                <a:lnTo>
                  <a:pt x="266" y="136"/>
                </a:lnTo>
                <a:lnTo>
                  <a:pt x="222" y="182"/>
                </a:lnTo>
                <a:lnTo>
                  <a:pt x="182" y="232"/>
                </a:lnTo>
                <a:lnTo>
                  <a:pt x="182" y="232"/>
                </a:lnTo>
                <a:lnTo>
                  <a:pt x="178" y="238"/>
                </a:lnTo>
                <a:lnTo>
                  <a:pt x="178" y="238"/>
                </a:lnTo>
                <a:lnTo>
                  <a:pt x="170" y="248"/>
                </a:lnTo>
                <a:lnTo>
                  <a:pt x="170" y="248"/>
                </a:lnTo>
                <a:lnTo>
                  <a:pt x="160" y="262"/>
                </a:lnTo>
                <a:lnTo>
                  <a:pt x="160" y="262"/>
                </a:lnTo>
                <a:lnTo>
                  <a:pt x="160" y="266"/>
                </a:lnTo>
                <a:lnTo>
                  <a:pt x="160" y="266"/>
                </a:lnTo>
                <a:lnTo>
                  <a:pt x="140" y="294"/>
                </a:lnTo>
                <a:lnTo>
                  <a:pt x="122" y="324"/>
                </a:lnTo>
                <a:lnTo>
                  <a:pt x="122" y="324"/>
                </a:lnTo>
                <a:lnTo>
                  <a:pt x="106" y="354"/>
                </a:lnTo>
                <a:lnTo>
                  <a:pt x="90" y="384"/>
                </a:lnTo>
                <a:lnTo>
                  <a:pt x="90" y="384"/>
                </a:lnTo>
                <a:lnTo>
                  <a:pt x="88" y="388"/>
                </a:lnTo>
                <a:lnTo>
                  <a:pt x="88" y="388"/>
                </a:lnTo>
                <a:lnTo>
                  <a:pt x="82" y="404"/>
                </a:lnTo>
                <a:lnTo>
                  <a:pt x="82" y="404"/>
                </a:lnTo>
                <a:lnTo>
                  <a:pt x="76" y="414"/>
                </a:lnTo>
                <a:lnTo>
                  <a:pt x="76" y="414"/>
                </a:lnTo>
                <a:lnTo>
                  <a:pt x="74" y="422"/>
                </a:lnTo>
                <a:lnTo>
                  <a:pt x="74" y="422"/>
                </a:lnTo>
                <a:lnTo>
                  <a:pt x="50" y="482"/>
                </a:lnTo>
                <a:lnTo>
                  <a:pt x="32" y="542"/>
                </a:lnTo>
                <a:lnTo>
                  <a:pt x="18" y="606"/>
                </a:lnTo>
                <a:lnTo>
                  <a:pt x="8" y="668"/>
                </a:lnTo>
                <a:lnTo>
                  <a:pt x="8" y="668"/>
                </a:lnTo>
                <a:lnTo>
                  <a:pt x="6" y="676"/>
                </a:lnTo>
                <a:lnTo>
                  <a:pt x="6" y="676"/>
                </a:lnTo>
                <a:lnTo>
                  <a:pt x="4" y="688"/>
                </a:lnTo>
                <a:lnTo>
                  <a:pt x="4" y="688"/>
                </a:lnTo>
                <a:lnTo>
                  <a:pt x="4" y="706"/>
                </a:lnTo>
                <a:lnTo>
                  <a:pt x="4" y="706"/>
                </a:lnTo>
                <a:lnTo>
                  <a:pt x="4" y="708"/>
                </a:lnTo>
                <a:lnTo>
                  <a:pt x="4" y="708"/>
                </a:lnTo>
                <a:lnTo>
                  <a:pt x="0" y="760"/>
                </a:lnTo>
                <a:lnTo>
                  <a:pt x="232" y="760"/>
                </a:lnTo>
                <a:lnTo>
                  <a:pt x="232" y="760"/>
                </a:lnTo>
                <a:lnTo>
                  <a:pt x="234" y="746"/>
                </a:lnTo>
                <a:lnTo>
                  <a:pt x="234" y="746"/>
                </a:lnTo>
                <a:close/>
              </a:path>
            </a:pathLst>
          </a:custGeom>
          <a:solidFill>
            <a:schemeClr val="bg1">
              <a:lumMod val="50000"/>
            </a:schemeClr>
          </a:solidFill>
          <a:ln w="3175">
            <a:noFill/>
            <a:prstDash val="solid"/>
            <a:round/>
          </a:ln>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20" name="Freeform 23"/>
          <p:cNvSpPr/>
          <p:nvPr>
            <p:custDataLst>
              <p:tags r:id="rId8"/>
            </p:custDataLst>
          </p:nvPr>
        </p:nvSpPr>
        <p:spPr bwMode="auto">
          <a:xfrm rot="1800000">
            <a:off x="6268183" y="2854043"/>
            <a:ext cx="879475" cy="1206500"/>
          </a:xfrm>
          <a:custGeom>
            <a:avLst/>
            <a:gdLst>
              <a:gd name="T0" fmla="*/ 16 w 554"/>
              <a:gd name="T1" fmla="*/ 212 h 760"/>
              <a:gd name="T2" fmla="*/ 40 w 554"/>
              <a:gd name="T3" fmla="*/ 228 h 760"/>
              <a:gd name="T4" fmla="*/ 66 w 554"/>
              <a:gd name="T5" fmla="*/ 248 h 760"/>
              <a:gd name="T6" fmla="*/ 72 w 554"/>
              <a:gd name="T7" fmla="*/ 252 h 760"/>
              <a:gd name="T8" fmla="*/ 100 w 554"/>
              <a:gd name="T9" fmla="*/ 276 h 760"/>
              <a:gd name="T10" fmla="*/ 114 w 554"/>
              <a:gd name="T11" fmla="*/ 288 h 760"/>
              <a:gd name="T12" fmla="*/ 136 w 554"/>
              <a:gd name="T13" fmla="*/ 310 h 760"/>
              <a:gd name="T14" fmla="*/ 148 w 554"/>
              <a:gd name="T15" fmla="*/ 324 h 760"/>
              <a:gd name="T16" fmla="*/ 172 w 554"/>
              <a:gd name="T17" fmla="*/ 352 h 760"/>
              <a:gd name="T18" fmla="*/ 176 w 554"/>
              <a:gd name="T19" fmla="*/ 358 h 760"/>
              <a:gd name="T20" fmla="*/ 196 w 554"/>
              <a:gd name="T21" fmla="*/ 384 h 760"/>
              <a:gd name="T22" fmla="*/ 212 w 554"/>
              <a:gd name="T23" fmla="*/ 408 h 760"/>
              <a:gd name="T24" fmla="*/ 224 w 554"/>
              <a:gd name="T25" fmla="*/ 426 h 760"/>
              <a:gd name="T26" fmla="*/ 230 w 554"/>
              <a:gd name="T27" fmla="*/ 438 h 760"/>
              <a:gd name="T28" fmla="*/ 234 w 554"/>
              <a:gd name="T29" fmla="*/ 442 h 760"/>
              <a:gd name="T30" fmla="*/ 240 w 554"/>
              <a:gd name="T31" fmla="*/ 454 h 760"/>
              <a:gd name="T32" fmla="*/ 250 w 554"/>
              <a:gd name="T33" fmla="*/ 472 h 760"/>
              <a:gd name="T34" fmla="*/ 262 w 554"/>
              <a:gd name="T35" fmla="*/ 498 h 760"/>
              <a:gd name="T36" fmla="*/ 274 w 554"/>
              <a:gd name="T37" fmla="*/ 528 h 760"/>
              <a:gd name="T38" fmla="*/ 278 w 554"/>
              <a:gd name="T39" fmla="*/ 536 h 760"/>
              <a:gd name="T40" fmla="*/ 290 w 554"/>
              <a:gd name="T41" fmla="*/ 570 h 760"/>
              <a:gd name="T42" fmla="*/ 296 w 554"/>
              <a:gd name="T43" fmla="*/ 588 h 760"/>
              <a:gd name="T44" fmla="*/ 304 w 554"/>
              <a:gd name="T45" fmla="*/ 618 h 760"/>
              <a:gd name="T46" fmla="*/ 308 w 554"/>
              <a:gd name="T47" fmla="*/ 636 h 760"/>
              <a:gd name="T48" fmla="*/ 314 w 554"/>
              <a:gd name="T49" fmla="*/ 670 h 760"/>
              <a:gd name="T50" fmla="*/ 316 w 554"/>
              <a:gd name="T51" fmla="*/ 680 h 760"/>
              <a:gd name="T52" fmla="*/ 320 w 554"/>
              <a:gd name="T53" fmla="*/ 712 h 760"/>
              <a:gd name="T54" fmla="*/ 322 w 554"/>
              <a:gd name="T55" fmla="*/ 740 h 760"/>
              <a:gd name="T56" fmla="*/ 322 w 554"/>
              <a:gd name="T57" fmla="*/ 760 h 760"/>
              <a:gd name="T58" fmla="*/ 552 w 554"/>
              <a:gd name="T59" fmla="*/ 708 h 760"/>
              <a:gd name="T60" fmla="*/ 552 w 554"/>
              <a:gd name="T61" fmla="*/ 706 h 760"/>
              <a:gd name="T62" fmla="*/ 548 w 554"/>
              <a:gd name="T63" fmla="*/ 676 h 760"/>
              <a:gd name="T64" fmla="*/ 548 w 554"/>
              <a:gd name="T65" fmla="*/ 668 h 760"/>
              <a:gd name="T66" fmla="*/ 504 w 554"/>
              <a:gd name="T67" fmla="*/ 482 h 760"/>
              <a:gd name="T68" fmla="*/ 478 w 554"/>
              <a:gd name="T69" fmla="*/ 414 h 760"/>
              <a:gd name="T70" fmla="*/ 474 w 554"/>
              <a:gd name="T71" fmla="*/ 404 h 760"/>
              <a:gd name="T72" fmla="*/ 466 w 554"/>
              <a:gd name="T73" fmla="*/ 384 h 760"/>
              <a:gd name="T74" fmla="*/ 432 w 554"/>
              <a:gd name="T75" fmla="*/ 324 h 760"/>
              <a:gd name="T76" fmla="*/ 396 w 554"/>
              <a:gd name="T77" fmla="*/ 266 h 760"/>
              <a:gd name="T78" fmla="*/ 394 w 554"/>
              <a:gd name="T79" fmla="*/ 262 h 760"/>
              <a:gd name="T80" fmla="*/ 376 w 554"/>
              <a:gd name="T81" fmla="*/ 238 h 760"/>
              <a:gd name="T82" fmla="*/ 372 w 554"/>
              <a:gd name="T83" fmla="*/ 232 h 760"/>
              <a:gd name="T84" fmla="*/ 242 w 554"/>
              <a:gd name="T85" fmla="*/ 92 h 760"/>
              <a:gd name="T86" fmla="*/ 186 w 554"/>
              <a:gd name="T87" fmla="*/ 48 h 760"/>
              <a:gd name="T88" fmla="*/ 176 w 554"/>
              <a:gd name="T89" fmla="*/ 40 h 760"/>
              <a:gd name="T90" fmla="*/ 160 w 554"/>
              <a:gd name="T91" fmla="*/ 28 h 760"/>
              <a:gd name="T92" fmla="*/ 0 w 554"/>
              <a:gd name="T93" fmla="*/ 200 h 760"/>
              <a:gd name="T94" fmla="*/ 12 w 554"/>
              <a:gd name="T95" fmla="*/ 20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4" h="760">
                <a:moveTo>
                  <a:pt x="12" y="208"/>
                </a:moveTo>
                <a:lnTo>
                  <a:pt x="12" y="208"/>
                </a:lnTo>
                <a:lnTo>
                  <a:pt x="16" y="212"/>
                </a:lnTo>
                <a:lnTo>
                  <a:pt x="16" y="212"/>
                </a:lnTo>
                <a:lnTo>
                  <a:pt x="40" y="228"/>
                </a:lnTo>
                <a:lnTo>
                  <a:pt x="40" y="228"/>
                </a:lnTo>
                <a:lnTo>
                  <a:pt x="44" y="232"/>
                </a:lnTo>
                <a:lnTo>
                  <a:pt x="44" y="232"/>
                </a:lnTo>
                <a:lnTo>
                  <a:pt x="66" y="248"/>
                </a:lnTo>
                <a:lnTo>
                  <a:pt x="66" y="248"/>
                </a:lnTo>
                <a:lnTo>
                  <a:pt x="72" y="252"/>
                </a:lnTo>
                <a:lnTo>
                  <a:pt x="72" y="252"/>
                </a:lnTo>
                <a:lnTo>
                  <a:pt x="90" y="268"/>
                </a:lnTo>
                <a:lnTo>
                  <a:pt x="90" y="268"/>
                </a:lnTo>
                <a:lnTo>
                  <a:pt x="100" y="276"/>
                </a:lnTo>
                <a:lnTo>
                  <a:pt x="100" y="276"/>
                </a:lnTo>
                <a:lnTo>
                  <a:pt x="114" y="288"/>
                </a:lnTo>
                <a:lnTo>
                  <a:pt x="114" y="288"/>
                </a:lnTo>
                <a:lnTo>
                  <a:pt x="124" y="300"/>
                </a:lnTo>
                <a:lnTo>
                  <a:pt x="124" y="300"/>
                </a:lnTo>
                <a:lnTo>
                  <a:pt x="136" y="310"/>
                </a:lnTo>
                <a:lnTo>
                  <a:pt x="136" y="310"/>
                </a:lnTo>
                <a:lnTo>
                  <a:pt x="148" y="324"/>
                </a:lnTo>
                <a:lnTo>
                  <a:pt x="148" y="324"/>
                </a:lnTo>
                <a:lnTo>
                  <a:pt x="156" y="334"/>
                </a:lnTo>
                <a:lnTo>
                  <a:pt x="156" y="334"/>
                </a:lnTo>
                <a:lnTo>
                  <a:pt x="172" y="352"/>
                </a:lnTo>
                <a:lnTo>
                  <a:pt x="172" y="352"/>
                </a:lnTo>
                <a:lnTo>
                  <a:pt x="176" y="358"/>
                </a:lnTo>
                <a:lnTo>
                  <a:pt x="176" y="358"/>
                </a:lnTo>
                <a:lnTo>
                  <a:pt x="192" y="380"/>
                </a:lnTo>
                <a:lnTo>
                  <a:pt x="192" y="380"/>
                </a:lnTo>
                <a:lnTo>
                  <a:pt x="196" y="384"/>
                </a:lnTo>
                <a:lnTo>
                  <a:pt x="196" y="384"/>
                </a:lnTo>
                <a:lnTo>
                  <a:pt x="212" y="408"/>
                </a:lnTo>
                <a:lnTo>
                  <a:pt x="212" y="408"/>
                </a:lnTo>
                <a:lnTo>
                  <a:pt x="216" y="412"/>
                </a:lnTo>
                <a:lnTo>
                  <a:pt x="216" y="412"/>
                </a:lnTo>
                <a:lnTo>
                  <a:pt x="224" y="426"/>
                </a:lnTo>
                <a:lnTo>
                  <a:pt x="224" y="426"/>
                </a:lnTo>
                <a:lnTo>
                  <a:pt x="230" y="438"/>
                </a:lnTo>
                <a:lnTo>
                  <a:pt x="230" y="438"/>
                </a:lnTo>
                <a:lnTo>
                  <a:pt x="232" y="440"/>
                </a:lnTo>
                <a:lnTo>
                  <a:pt x="232" y="440"/>
                </a:lnTo>
                <a:lnTo>
                  <a:pt x="234" y="442"/>
                </a:lnTo>
                <a:lnTo>
                  <a:pt x="234" y="442"/>
                </a:lnTo>
                <a:lnTo>
                  <a:pt x="240" y="454"/>
                </a:lnTo>
                <a:lnTo>
                  <a:pt x="240" y="454"/>
                </a:lnTo>
                <a:lnTo>
                  <a:pt x="248" y="468"/>
                </a:lnTo>
                <a:lnTo>
                  <a:pt x="248" y="468"/>
                </a:lnTo>
                <a:lnTo>
                  <a:pt x="250" y="472"/>
                </a:lnTo>
                <a:lnTo>
                  <a:pt x="250" y="472"/>
                </a:lnTo>
                <a:lnTo>
                  <a:pt x="262" y="498"/>
                </a:lnTo>
                <a:lnTo>
                  <a:pt x="262" y="498"/>
                </a:lnTo>
                <a:lnTo>
                  <a:pt x="264" y="504"/>
                </a:lnTo>
                <a:lnTo>
                  <a:pt x="264" y="504"/>
                </a:lnTo>
                <a:lnTo>
                  <a:pt x="274" y="528"/>
                </a:lnTo>
                <a:lnTo>
                  <a:pt x="274" y="528"/>
                </a:lnTo>
                <a:lnTo>
                  <a:pt x="278" y="536"/>
                </a:lnTo>
                <a:lnTo>
                  <a:pt x="278" y="536"/>
                </a:lnTo>
                <a:lnTo>
                  <a:pt x="286" y="558"/>
                </a:lnTo>
                <a:lnTo>
                  <a:pt x="286" y="558"/>
                </a:lnTo>
                <a:lnTo>
                  <a:pt x="290" y="570"/>
                </a:lnTo>
                <a:lnTo>
                  <a:pt x="290" y="570"/>
                </a:lnTo>
                <a:lnTo>
                  <a:pt x="296" y="588"/>
                </a:lnTo>
                <a:lnTo>
                  <a:pt x="296" y="588"/>
                </a:lnTo>
                <a:lnTo>
                  <a:pt x="300" y="602"/>
                </a:lnTo>
                <a:lnTo>
                  <a:pt x="300" y="602"/>
                </a:lnTo>
                <a:lnTo>
                  <a:pt x="304" y="618"/>
                </a:lnTo>
                <a:lnTo>
                  <a:pt x="304" y="618"/>
                </a:lnTo>
                <a:lnTo>
                  <a:pt x="308" y="636"/>
                </a:lnTo>
                <a:lnTo>
                  <a:pt x="308" y="636"/>
                </a:lnTo>
                <a:lnTo>
                  <a:pt x="310" y="648"/>
                </a:lnTo>
                <a:lnTo>
                  <a:pt x="310" y="648"/>
                </a:lnTo>
                <a:lnTo>
                  <a:pt x="314" y="670"/>
                </a:lnTo>
                <a:lnTo>
                  <a:pt x="314" y="670"/>
                </a:lnTo>
                <a:lnTo>
                  <a:pt x="316" y="680"/>
                </a:lnTo>
                <a:lnTo>
                  <a:pt x="316" y="680"/>
                </a:lnTo>
                <a:lnTo>
                  <a:pt x="318" y="706"/>
                </a:lnTo>
                <a:lnTo>
                  <a:pt x="318" y="706"/>
                </a:lnTo>
                <a:lnTo>
                  <a:pt x="320" y="712"/>
                </a:lnTo>
                <a:lnTo>
                  <a:pt x="320" y="712"/>
                </a:lnTo>
                <a:lnTo>
                  <a:pt x="322" y="740"/>
                </a:lnTo>
                <a:lnTo>
                  <a:pt x="322" y="740"/>
                </a:lnTo>
                <a:lnTo>
                  <a:pt x="322" y="746"/>
                </a:lnTo>
                <a:lnTo>
                  <a:pt x="322" y="746"/>
                </a:lnTo>
                <a:lnTo>
                  <a:pt x="322" y="760"/>
                </a:lnTo>
                <a:lnTo>
                  <a:pt x="554" y="760"/>
                </a:lnTo>
                <a:lnTo>
                  <a:pt x="554" y="760"/>
                </a:lnTo>
                <a:lnTo>
                  <a:pt x="552" y="708"/>
                </a:lnTo>
                <a:lnTo>
                  <a:pt x="552" y="708"/>
                </a:lnTo>
                <a:lnTo>
                  <a:pt x="552" y="706"/>
                </a:lnTo>
                <a:lnTo>
                  <a:pt x="552" y="706"/>
                </a:lnTo>
                <a:lnTo>
                  <a:pt x="550" y="688"/>
                </a:lnTo>
                <a:lnTo>
                  <a:pt x="550" y="688"/>
                </a:lnTo>
                <a:lnTo>
                  <a:pt x="548" y="676"/>
                </a:lnTo>
                <a:lnTo>
                  <a:pt x="548" y="676"/>
                </a:lnTo>
                <a:lnTo>
                  <a:pt x="548" y="668"/>
                </a:lnTo>
                <a:lnTo>
                  <a:pt x="548" y="668"/>
                </a:lnTo>
                <a:lnTo>
                  <a:pt x="538" y="606"/>
                </a:lnTo>
                <a:lnTo>
                  <a:pt x="524" y="542"/>
                </a:lnTo>
                <a:lnTo>
                  <a:pt x="504" y="482"/>
                </a:lnTo>
                <a:lnTo>
                  <a:pt x="482" y="422"/>
                </a:lnTo>
                <a:lnTo>
                  <a:pt x="482" y="422"/>
                </a:lnTo>
                <a:lnTo>
                  <a:pt x="478" y="414"/>
                </a:lnTo>
                <a:lnTo>
                  <a:pt x="478" y="414"/>
                </a:lnTo>
                <a:lnTo>
                  <a:pt x="474" y="404"/>
                </a:lnTo>
                <a:lnTo>
                  <a:pt x="474" y="404"/>
                </a:lnTo>
                <a:lnTo>
                  <a:pt x="466" y="388"/>
                </a:lnTo>
                <a:lnTo>
                  <a:pt x="466" y="388"/>
                </a:lnTo>
                <a:lnTo>
                  <a:pt x="466" y="384"/>
                </a:lnTo>
                <a:lnTo>
                  <a:pt x="466" y="384"/>
                </a:lnTo>
                <a:lnTo>
                  <a:pt x="450" y="354"/>
                </a:lnTo>
                <a:lnTo>
                  <a:pt x="432" y="324"/>
                </a:lnTo>
                <a:lnTo>
                  <a:pt x="432" y="324"/>
                </a:lnTo>
                <a:lnTo>
                  <a:pt x="414" y="294"/>
                </a:lnTo>
                <a:lnTo>
                  <a:pt x="396" y="266"/>
                </a:lnTo>
                <a:lnTo>
                  <a:pt x="396" y="266"/>
                </a:lnTo>
                <a:lnTo>
                  <a:pt x="394" y="262"/>
                </a:lnTo>
                <a:lnTo>
                  <a:pt x="394" y="262"/>
                </a:lnTo>
                <a:lnTo>
                  <a:pt x="384" y="248"/>
                </a:lnTo>
                <a:lnTo>
                  <a:pt x="384" y="248"/>
                </a:lnTo>
                <a:lnTo>
                  <a:pt x="376" y="238"/>
                </a:lnTo>
                <a:lnTo>
                  <a:pt x="376" y="238"/>
                </a:lnTo>
                <a:lnTo>
                  <a:pt x="372" y="232"/>
                </a:lnTo>
                <a:lnTo>
                  <a:pt x="372" y="232"/>
                </a:lnTo>
                <a:lnTo>
                  <a:pt x="332" y="182"/>
                </a:lnTo>
                <a:lnTo>
                  <a:pt x="288" y="136"/>
                </a:lnTo>
                <a:lnTo>
                  <a:pt x="242" y="92"/>
                </a:lnTo>
                <a:lnTo>
                  <a:pt x="192" y="52"/>
                </a:lnTo>
                <a:lnTo>
                  <a:pt x="192" y="52"/>
                </a:lnTo>
                <a:lnTo>
                  <a:pt x="186" y="48"/>
                </a:lnTo>
                <a:lnTo>
                  <a:pt x="186" y="48"/>
                </a:lnTo>
                <a:lnTo>
                  <a:pt x="176" y="40"/>
                </a:lnTo>
                <a:lnTo>
                  <a:pt x="176" y="40"/>
                </a:lnTo>
                <a:lnTo>
                  <a:pt x="162" y="30"/>
                </a:lnTo>
                <a:lnTo>
                  <a:pt x="162" y="30"/>
                </a:lnTo>
                <a:lnTo>
                  <a:pt x="160" y="28"/>
                </a:lnTo>
                <a:lnTo>
                  <a:pt x="160" y="28"/>
                </a:lnTo>
                <a:lnTo>
                  <a:pt x="116" y="0"/>
                </a:lnTo>
                <a:lnTo>
                  <a:pt x="0" y="200"/>
                </a:lnTo>
                <a:lnTo>
                  <a:pt x="0" y="200"/>
                </a:lnTo>
                <a:lnTo>
                  <a:pt x="12" y="208"/>
                </a:lnTo>
                <a:lnTo>
                  <a:pt x="12" y="208"/>
                </a:lnTo>
                <a:close/>
              </a:path>
            </a:pathLst>
          </a:custGeom>
          <a:solidFill>
            <a:schemeClr val="accent1"/>
          </a:solidFill>
          <a:ln w="3175">
            <a:noFill/>
            <a:prstDash val="solid"/>
            <a:round/>
          </a:ln>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23" name="文本框 22"/>
          <p:cNvSpPr txBox="1"/>
          <p:nvPr>
            <p:custDataLst>
              <p:tags r:id="rId9"/>
            </p:custDataLst>
          </p:nvPr>
        </p:nvSpPr>
        <p:spPr>
          <a:xfrm>
            <a:off x="7007371" y="1718487"/>
            <a:ext cx="2677241" cy="461007"/>
          </a:xfrm>
          <a:prstGeom prst="rect">
            <a:avLst/>
          </a:prstGeom>
          <a:noFill/>
        </p:spPr>
        <p:txBody>
          <a:bodyPr wrap="square" anchor="b" anchorCtr="0">
            <a:normAutofit/>
          </a:bodyPr>
          <a:lstStyle>
            <a:defPPr>
              <a:defRPr lang="zh-CN"/>
            </a:defPPr>
            <a:lvl1pPr algn="ctr">
              <a:defRPr>
                <a:solidFill>
                  <a:schemeClr val="bg1"/>
                </a:solidFill>
              </a:defRPr>
            </a:lvl1pPr>
          </a:lstStyle>
          <a:p>
            <a:pPr algn="l"/>
            <a:r>
              <a:rPr lang="en-US" altLang="zh-CN" sz="2000">
                <a:solidFill>
                  <a:schemeClr val="tx1">
                    <a:lumMod val="75000"/>
                    <a:lumOff val="25000"/>
                  </a:schemeClr>
                </a:solidFill>
                <a:latin typeface="Arial" panose="020B0604020202020204" pitchFamily="34" charset="0"/>
                <a:ea typeface="隶书" panose="02010509060101010101" pitchFamily="49" charset="-122"/>
                <a:cs typeface="+mj-cs"/>
              </a:rPr>
              <a:t>4</a:t>
            </a:r>
            <a:r>
              <a:rPr lang="zh-CN" altLang="en-US" sz="2000">
                <a:solidFill>
                  <a:schemeClr val="tx1">
                    <a:lumMod val="75000"/>
                    <a:lumOff val="25000"/>
                  </a:schemeClr>
                </a:solidFill>
                <a:latin typeface="Arial" panose="020B0604020202020204" pitchFamily="34" charset="0"/>
                <a:ea typeface="隶书" panose="02010509060101010101" pitchFamily="49" charset="-122"/>
                <a:cs typeface="+mj-cs"/>
              </a:rPr>
              <a:t>. 科学性：</a:t>
            </a:r>
          </a:p>
        </p:txBody>
      </p:sp>
      <p:sp>
        <p:nvSpPr>
          <p:cNvPr id="24" name="文本框 23"/>
          <p:cNvSpPr txBox="1"/>
          <p:nvPr>
            <p:custDataLst>
              <p:tags r:id="rId10"/>
            </p:custDataLst>
          </p:nvPr>
        </p:nvSpPr>
        <p:spPr>
          <a:xfrm>
            <a:off x="7007371" y="2143136"/>
            <a:ext cx="2677241" cy="750439"/>
          </a:xfrm>
          <a:prstGeom prst="rect">
            <a:avLst/>
          </a:prstGeom>
        </p:spPr>
        <p:txBody>
          <a:bodyPr wrap="square">
            <a:noAutofit/>
          </a:bodyPr>
          <a:lstStyle>
            <a:defPPr>
              <a:defRPr lang="zh-CN"/>
            </a:defPPr>
            <a:lvl1pPr algn="ctr">
              <a:defRPr sz="1400">
                <a:solidFill>
                  <a:schemeClr val="bg1"/>
                </a:solidFill>
              </a:defRPr>
            </a:lvl1pPr>
          </a:lstStyle>
          <a:p>
            <a:pPr algn="l"/>
            <a:r>
              <a:rPr lang="zh-CN" altLang="en-US" sz="1100">
                <a:solidFill>
                  <a:schemeClr val="tx1">
                    <a:lumMod val="75000"/>
                    <a:lumOff val="25000"/>
                  </a:schemeClr>
                </a:solidFill>
                <a:latin typeface="Arial" panose="020B0604020202020204" pitchFamily="34" charset="0"/>
                <a:ea typeface="隶书" panose="02010509060101010101" pitchFamily="49" charset="-122"/>
              </a:rPr>
              <a:t>app需要基于科学的方法和理论进行设计，确保训练内容的有效性和合理性。可以参考国内外专家的研究成果，结合老年痴呆症的预防和延缓方法，为用户提供专业的训练内容。</a:t>
            </a:r>
          </a:p>
        </p:txBody>
      </p:sp>
      <p:sp>
        <p:nvSpPr>
          <p:cNvPr id="25" name="文本框 24"/>
          <p:cNvSpPr txBox="1"/>
          <p:nvPr>
            <p:custDataLst>
              <p:tags r:id="rId11"/>
            </p:custDataLst>
          </p:nvPr>
        </p:nvSpPr>
        <p:spPr>
          <a:xfrm>
            <a:off x="7764288" y="3161329"/>
            <a:ext cx="2677241" cy="461007"/>
          </a:xfrm>
          <a:prstGeom prst="rect">
            <a:avLst/>
          </a:prstGeom>
          <a:noFill/>
        </p:spPr>
        <p:txBody>
          <a:bodyPr wrap="square" anchor="b" anchorCtr="0">
            <a:normAutofit/>
          </a:bodyPr>
          <a:lstStyle>
            <a:defPPr>
              <a:defRPr lang="zh-CN"/>
            </a:defPPr>
            <a:lvl1pPr algn="ctr">
              <a:defRPr>
                <a:solidFill>
                  <a:schemeClr val="bg1"/>
                </a:solidFill>
              </a:defRPr>
            </a:lvl1pPr>
          </a:lstStyle>
          <a:p>
            <a:pPr algn="l"/>
            <a:r>
              <a:rPr lang="en-US" altLang="zh-CN" sz="2000">
                <a:solidFill>
                  <a:schemeClr val="tx1">
                    <a:lumMod val="75000"/>
                    <a:lumOff val="25000"/>
                  </a:schemeClr>
                </a:solidFill>
                <a:latin typeface="Arial" panose="020B0604020202020204" pitchFamily="34" charset="0"/>
                <a:ea typeface="隶书" panose="02010509060101010101" pitchFamily="49" charset="-122"/>
                <a:cs typeface="+mj-cs"/>
              </a:rPr>
              <a:t>5.安全性与隐私保护：</a:t>
            </a:r>
          </a:p>
        </p:txBody>
      </p:sp>
      <p:sp>
        <p:nvSpPr>
          <p:cNvPr id="26" name="文本框 25"/>
          <p:cNvSpPr txBox="1"/>
          <p:nvPr>
            <p:custDataLst>
              <p:tags r:id="rId12"/>
            </p:custDataLst>
          </p:nvPr>
        </p:nvSpPr>
        <p:spPr>
          <a:xfrm>
            <a:off x="7764288" y="3571066"/>
            <a:ext cx="2677241" cy="750439"/>
          </a:xfrm>
          <a:prstGeom prst="rect">
            <a:avLst/>
          </a:prstGeom>
        </p:spPr>
        <p:txBody>
          <a:bodyPr wrap="square">
            <a:noAutofit/>
          </a:bodyPr>
          <a:lstStyle>
            <a:defPPr>
              <a:defRPr lang="zh-CN"/>
            </a:defPPr>
            <a:lvl1pPr algn="ctr">
              <a:defRPr sz="1400">
                <a:solidFill>
                  <a:schemeClr val="bg1"/>
                </a:solidFill>
              </a:defRPr>
            </a:lvl1pPr>
          </a:lstStyle>
          <a:p>
            <a:pPr algn="l"/>
            <a:r>
              <a:rPr lang="zh-CN" altLang="en-US">
                <a:solidFill>
                  <a:schemeClr val="tx1">
                    <a:lumMod val="75000"/>
                    <a:lumOff val="25000"/>
                  </a:schemeClr>
                </a:solidFill>
                <a:latin typeface="Arial" panose="020B0604020202020204" pitchFamily="34" charset="0"/>
                <a:ea typeface="隶书" panose="02010509060101010101" pitchFamily="49" charset="-122"/>
              </a:rPr>
              <a:t>重视老年人的隐私保护，确保他们的个人信息安全。在app中，应当提供隐私政策，明确告知用户数据的使用和保护措施。</a:t>
            </a:r>
          </a:p>
        </p:txBody>
      </p:sp>
      <p:sp>
        <p:nvSpPr>
          <p:cNvPr id="27" name="文本框 26"/>
          <p:cNvSpPr txBox="1"/>
          <p:nvPr>
            <p:custDataLst>
              <p:tags r:id="rId13"/>
            </p:custDataLst>
          </p:nvPr>
        </p:nvSpPr>
        <p:spPr>
          <a:xfrm>
            <a:off x="6922358" y="4512095"/>
            <a:ext cx="2677241" cy="461007"/>
          </a:xfrm>
          <a:prstGeom prst="rect">
            <a:avLst/>
          </a:prstGeom>
          <a:noFill/>
        </p:spPr>
        <p:txBody>
          <a:bodyPr wrap="square" anchor="b" anchorCtr="0">
            <a:normAutofit/>
          </a:bodyPr>
          <a:lstStyle>
            <a:defPPr>
              <a:defRPr lang="zh-CN"/>
            </a:defPPr>
            <a:lvl1pPr algn="ctr">
              <a:defRPr>
                <a:solidFill>
                  <a:schemeClr val="bg1"/>
                </a:solidFill>
              </a:defRPr>
            </a:lvl1pPr>
          </a:lstStyle>
          <a:p>
            <a:pPr algn="l"/>
            <a:r>
              <a:rPr lang="en-US" altLang="zh-CN" sz="2000">
                <a:solidFill>
                  <a:schemeClr val="tx1">
                    <a:lumMod val="75000"/>
                    <a:lumOff val="25000"/>
                  </a:schemeClr>
                </a:solidFill>
                <a:latin typeface="Arial" panose="020B0604020202020204" pitchFamily="34" charset="0"/>
                <a:ea typeface="隶书" panose="02010509060101010101" pitchFamily="49" charset="-122"/>
                <a:cs typeface="+mj-cs"/>
              </a:rPr>
              <a:t>6.持续更新与优化：</a:t>
            </a:r>
          </a:p>
        </p:txBody>
      </p:sp>
      <p:sp>
        <p:nvSpPr>
          <p:cNvPr id="28" name="文本框 27"/>
          <p:cNvSpPr txBox="1"/>
          <p:nvPr>
            <p:custDataLst>
              <p:tags r:id="rId14"/>
            </p:custDataLst>
          </p:nvPr>
        </p:nvSpPr>
        <p:spPr>
          <a:xfrm>
            <a:off x="7007448" y="4900549"/>
            <a:ext cx="2677241" cy="750439"/>
          </a:xfrm>
          <a:prstGeom prst="rect">
            <a:avLst/>
          </a:prstGeom>
        </p:spPr>
        <p:txBody>
          <a:bodyPr wrap="square">
            <a:noAutofit/>
          </a:bodyPr>
          <a:lstStyle>
            <a:defPPr>
              <a:defRPr lang="zh-CN"/>
            </a:defPPr>
            <a:lvl1pPr algn="ctr">
              <a:defRPr sz="1400">
                <a:solidFill>
                  <a:schemeClr val="bg1"/>
                </a:solidFill>
              </a:defRPr>
            </a:lvl1pPr>
          </a:lstStyle>
          <a:p>
            <a:pPr algn="l"/>
            <a:r>
              <a:rPr lang="zh-CN" altLang="en-US" sz="700">
                <a:solidFill>
                  <a:schemeClr val="tx1">
                    <a:lumMod val="75000"/>
                    <a:lumOff val="25000"/>
                  </a:schemeClr>
                </a:solidFill>
                <a:latin typeface="Arial" panose="020B0604020202020204" pitchFamily="34" charset="0"/>
                <a:ea typeface="隶书" panose="02010509060101010101" pitchFamily="49" charset="-122"/>
              </a:rPr>
              <a:t>：</a:t>
            </a:r>
            <a:r>
              <a:rPr lang="zh-CN" altLang="en-US" sz="1200">
                <a:solidFill>
                  <a:schemeClr val="tx1">
                    <a:lumMod val="75000"/>
                    <a:lumOff val="25000"/>
                  </a:schemeClr>
                </a:solidFill>
                <a:latin typeface="Arial" panose="020B0604020202020204" pitchFamily="34" charset="0"/>
                <a:ea typeface="隶书" panose="02010509060101010101" pitchFamily="49" charset="-122"/>
              </a:rPr>
              <a:t>随着科技的发展和用户需求的变化，需要不断更新和优化app的功能和内容。通过与专业机构、研究人员和用户保持紧密联系，及时了解最新的老年痴呆症预防和延缓方法，为用户提供更优质的服</a:t>
            </a:r>
            <a:r>
              <a:rPr lang="zh-CN" altLang="en-US" sz="900">
                <a:solidFill>
                  <a:schemeClr val="tx1">
                    <a:lumMod val="75000"/>
                    <a:lumOff val="25000"/>
                  </a:schemeClr>
                </a:solidFill>
                <a:latin typeface="Arial" panose="020B0604020202020204" pitchFamily="34" charset="0"/>
                <a:ea typeface="隶书" panose="02010509060101010101" pitchFamily="49" charset="-122"/>
              </a:rPr>
              <a:t>务。</a:t>
            </a:r>
          </a:p>
        </p:txBody>
      </p:sp>
      <p:cxnSp>
        <p:nvCxnSpPr>
          <p:cNvPr id="22" name="直接连接符 21"/>
          <p:cNvCxnSpPr/>
          <p:nvPr>
            <p:custDataLst>
              <p:tags r:id="rId15"/>
            </p:custDataLst>
          </p:nvPr>
        </p:nvCxnSpPr>
        <p:spPr>
          <a:xfrm flipH="1">
            <a:off x="6455004" y="1969818"/>
            <a:ext cx="412860" cy="353748"/>
          </a:xfrm>
          <a:prstGeom prst="line">
            <a:avLst/>
          </a:prstGeom>
          <a:ln w="19050" cmpd="sng">
            <a:solidFill>
              <a:schemeClr val="accent2"/>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6"/>
            </p:custDataLst>
          </p:nvPr>
        </p:nvCxnSpPr>
        <p:spPr>
          <a:xfrm flipH="1">
            <a:off x="7100091" y="3430018"/>
            <a:ext cx="554656" cy="6452"/>
          </a:xfrm>
          <a:prstGeom prst="line">
            <a:avLst/>
          </a:prstGeom>
          <a:ln w="19050" cmpd="sng">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7"/>
            </p:custDataLst>
          </p:nvPr>
        </p:nvCxnSpPr>
        <p:spPr>
          <a:xfrm flipH="1" flipV="1">
            <a:off x="6442128" y="4745257"/>
            <a:ext cx="320046" cy="313582"/>
          </a:xfrm>
          <a:prstGeom prst="line">
            <a:avLst/>
          </a:prstGeom>
          <a:ln w="19050" cmpd="sng">
            <a:solidFill>
              <a:schemeClr val="bg1">
                <a:lumMod val="50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31" name="文本框 30"/>
          <p:cNvSpPr txBox="1"/>
          <p:nvPr>
            <p:custDataLst>
              <p:tags r:id="rId18"/>
            </p:custDataLst>
          </p:nvPr>
        </p:nvSpPr>
        <p:spPr>
          <a:xfrm>
            <a:off x="1212820" y="1718487"/>
            <a:ext cx="2677241" cy="461007"/>
          </a:xfrm>
          <a:prstGeom prst="rect">
            <a:avLst/>
          </a:prstGeom>
          <a:noFill/>
        </p:spPr>
        <p:txBody>
          <a:bodyPr wrap="square" anchor="b" anchorCtr="0">
            <a:normAutofit/>
          </a:bodyPr>
          <a:lstStyle>
            <a:defPPr>
              <a:defRPr lang="zh-CN"/>
            </a:defPPr>
            <a:lvl1pPr algn="ctr">
              <a:defRPr>
                <a:solidFill>
                  <a:schemeClr val="bg1"/>
                </a:solidFill>
              </a:defRPr>
            </a:lvl1pPr>
          </a:lstStyle>
          <a:p>
            <a:pPr algn="r"/>
            <a:r>
              <a:rPr lang="zh-CN" altLang="en-US" sz="2000">
                <a:solidFill>
                  <a:schemeClr val="tx1">
                    <a:lumMod val="75000"/>
                    <a:lumOff val="25000"/>
                  </a:schemeClr>
                </a:solidFill>
                <a:latin typeface="Arial" panose="020B0604020202020204" pitchFamily="34" charset="0"/>
                <a:ea typeface="隶书" panose="02010509060101010101" pitchFamily="49" charset="-122"/>
                <a:cs typeface="+mj-cs"/>
              </a:rPr>
              <a:t>1. 易用性：</a:t>
            </a:r>
          </a:p>
        </p:txBody>
      </p:sp>
      <p:sp>
        <p:nvSpPr>
          <p:cNvPr id="32" name="文本框 31"/>
          <p:cNvSpPr txBox="1"/>
          <p:nvPr>
            <p:custDataLst>
              <p:tags r:id="rId19"/>
            </p:custDataLst>
          </p:nvPr>
        </p:nvSpPr>
        <p:spPr>
          <a:xfrm>
            <a:off x="1212820" y="2242831"/>
            <a:ext cx="2677241" cy="750439"/>
          </a:xfrm>
          <a:prstGeom prst="rect">
            <a:avLst/>
          </a:prstGeom>
        </p:spPr>
        <p:txBody>
          <a:bodyPr wrap="square">
            <a:noAutofit/>
          </a:bodyPr>
          <a:lstStyle>
            <a:defPPr>
              <a:defRPr lang="zh-CN"/>
            </a:defPPr>
            <a:lvl1pPr algn="ctr">
              <a:defRPr sz="1400">
                <a:solidFill>
                  <a:schemeClr val="bg1"/>
                </a:solidFill>
              </a:defRPr>
            </a:lvl1pPr>
          </a:lstStyle>
          <a:p>
            <a:pPr algn="r"/>
            <a:r>
              <a:rPr lang="zh-CN" altLang="en-US">
                <a:solidFill>
                  <a:schemeClr val="tx1">
                    <a:lumMod val="75000"/>
                    <a:lumOff val="25000"/>
                  </a:schemeClr>
                </a:solidFill>
                <a:latin typeface="Arial" panose="020B0604020202020204" pitchFamily="34" charset="0"/>
                <a:ea typeface="隶书" panose="02010509060101010101" pitchFamily="49" charset="-122"/>
              </a:rPr>
              <a:t>app的界面和操作应当简洁明了，方便老年人使用。避免使用复杂的功能和繁琐的操作流程，以降低老年人的使用门槛。</a:t>
            </a:r>
          </a:p>
        </p:txBody>
      </p:sp>
      <p:sp>
        <p:nvSpPr>
          <p:cNvPr id="33" name="文本框 32"/>
          <p:cNvSpPr txBox="1"/>
          <p:nvPr>
            <p:custDataLst>
              <p:tags r:id="rId20"/>
            </p:custDataLst>
          </p:nvPr>
        </p:nvSpPr>
        <p:spPr>
          <a:xfrm>
            <a:off x="382237" y="3161329"/>
            <a:ext cx="2677241" cy="461007"/>
          </a:xfrm>
          <a:prstGeom prst="rect">
            <a:avLst/>
          </a:prstGeom>
          <a:noFill/>
        </p:spPr>
        <p:txBody>
          <a:bodyPr wrap="square" anchor="b" anchorCtr="0">
            <a:normAutofit/>
          </a:bodyPr>
          <a:lstStyle>
            <a:defPPr>
              <a:defRPr lang="zh-CN"/>
            </a:defPPr>
            <a:lvl1pPr algn="ctr">
              <a:defRPr>
                <a:solidFill>
                  <a:schemeClr val="bg1"/>
                </a:solidFill>
              </a:defRPr>
            </a:lvl1pPr>
          </a:lstStyle>
          <a:p>
            <a:pPr algn="r"/>
            <a:r>
              <a:rPr lang="zh-CN" altLang="en-US" sz="2000">
                <a:solidFill>
                  <a:schemeClr val="tx1">
                    <a:lumMod val="75000"/>
                    <a:lumOff val="25000"/>
                  </a:schemeClr>
                </a:solidFill>
                <a:latin typeface="Arial" panose="020B0604020202020204" pitchFamily="34" charset="0"/>
                <a:ea typeface="隶书" panose="02010509060101010101" pitchFamily="49" charset="-122"/>
                <a:cs typeface="+mj-cs"/>
              </a:rPr>
              <a:t>2. 针对性：</a:t>
            </a:r>
          </a:p>
        </p:txBody>
      </p:sp>
      <p:sp>
        <p:nvSpPr>
          <p:cNvPr id="34" name="文本框 33"/>
          <p:cNvSpPr txBox="1"/>
          <p:nvPr>
            <p:custDataLst>
              <p:tags r:id="rId21"/>
            </p:custDataLst>
          </p:nvPr>
        </p:nvSpPr>
        <p:spPr>
          <a:xfrm>
            <a:off x="740377" y="3738071"/>
            <a:ext cx="2677241" cy="750439"/>
          </a:xfrm>
          <a:prstGeom prst="rect">
            <a:avLst/>
          </a:prstGeom>
        </p:spPr>
        <p:txBody>
          <a:bodyPr wrap="square">
            <a:noAutofit/>
          </a:bodyPr>
          <a:lstStyle>
            <a:defPPr>
              <a:defRPr lang="zh-CN"/>
            </a:defPPr>
            <a:lvl1pPr algn="ctr">
              <a:defRPr sz="1400">
                <a:solidFill>
                  <a:schemeClr val="bg1"/>
                </a:solidFill>
              </a:defRPr>
            </a:lvl1pPr>
          </a:lstStyle>
          <a:p>
            <a:pPr algn="r"/>
            <a:r>
              <a:rPr lang="zh-CN" altLang="en-US">
                <a:solidFill>
                  <a:schemeClr val="tx1">
                    <a:lumMod val="75000"/>
                    <a:lumOff val="25000"/>
                  </a:schemeClr>
                </a:solidFill>
                <a:latin typeface="Arial" panose="020B0604020202020204" pitchFamily="34" charset="0"/>
                <a:ea typeface="隶书" panose="02010509060101010101" pitchFamily="49" charset="-122"/>
              </a:rPr>
              <a:t>app需要针对老年人群体的特点进行设计，例如针对他们的记忆力下降、思维迟缓等问题，提供相应的训练内容和功能。</a:t>
            </a:r>
          </a:p>
        </p:txBody>
      </p:sp>
      <p:sp>
        <p:nvSpPr>
          <p:cNvPr id="35" name="文本框 34"/>
          <p:cNvSpPr txBox="1"/>
          <p:nvPr>
            <p:custDataLst>
              <p:tags r:id="rId22"/>
            </p:custDataLst>
          </p:nvPr>
        </p:nvSpPr>
        <p:spPr>
          <a:xfrm>
            <a:off x="1165907" y="4604170"/>
            <a:ext cx="2677241" cy="461007"/>
          </a:xfrm>
          <a:prstGeom prst="rect">
            <a:avLst/>
          </a:prstGeom>
          <a:noFill/>
        </p:spPr>
        <p:txBody>
          <a:bodyPr wrap="square" anchor="b" anchorCtr="0">
            <a:normAutofit/>
          </a:bodyPr>
          <a:lstStyle>
            <a:defPPr>
              <a:defRPr lang="zh-CN"/>
            </a:defPPr>
            <a:lvl1pPr algn="ctr">
              <a:defRPr>
                <a:solidFill>
                  <a:schemeClr val="bg1"/>
                </a:solidFill>
              </a:defRPr>
            </a:lvl1pPr>
          </a:lstStyle>
          <a:p>
            <a:pPr algn="r"/>
            <a:r>
              <a:rPr lang="zh-CN" altLang="en-US" sz="2000">
                <a:solidFill>
                  <a:schemeClr val="tx1">
                    <a:lumMod val="75000"/>
                    <a:lumOff val="25000"/>
                  </a:schemeClr>
                </a:solidFill>
                <a:latin typeface="Arial" panose="020B0604020202020204" pitchFamily="34" charset="0"/>
                <a:ea typeface="隶书" panose="02010509060101010101" pitchFamily="49" charset="-122"/>
                <a:cs typeface="+mj-cs"/>
              </a:rPr>
              <a:t>3. 多样性：</a:t>
            </a:r>
          </a:p>
        </p:txBody>
      </p:sp>
      <p:sp>
        <p:nvSpPr>
          <p:cNvPr id="36" name="文本框 35"/>
          <p:cNvSpPr txBox="1"/>
          <p:nvPr>
            <p:custDataLst>
              <p:tags r:id="rId23"/>
            </p:custDataLst>
          </p:nvPr>
        </p:nvSpPr>
        <p:spPr>
          <a:xfrm>
            <a:off x="1165907" y="5128514"/>
            <a:ext cx="2677241" cy="750439"/>
          </a:xfrm>
          <a:prstGeom prst="rect">
            <a:avLst/>
          </a:prstGeom>
        </p:spPr>
        <p:txBody>
          <a:bodyPr wrap="square">
            <a:noAutofit/>
          </a:bodyPr>
          <a:lstStyle>
            <a:defPPr>
              <a:defRPr lang="zh-CN"/>
            </a:defPPr>
            <a:lvl1pPr algn="ctr">
              <a:defRPr sz="1400">
                <a:solidFill>
                  <a:schemeClr val="bg1"/>
                </a:solidFill>
              </a:defRPr>
            </a:lvl1pPr>
          </a:lstStyle>
          <a:p>
            <a:pPr algn="r"/>
            <a:r>
              <a:rPr lang="zh-CN" altLang="en-US" sz="1300">
                <a:solidFill>
                  <a:schemeClr val="tx1">
                    <a:lumMod val="75000"/>
                    <a:lumOff val="25000"/>
                  </a:schemeClr>
                </a:solidFill>
                <a:latin typeface="Arial" panose="020B0604020202020204" pitchFamily="34" charset="0"/>
                <a:ea typeface="隶书" panose="02010509060101010101" pitchFamily="49" charset="-122"/>
              </a:rPr>
              <a:t>提供多种类型的训练任务，涵盖认知、记忆、思维、动手能力等方面，以全面锻炼老年人的大脑。例如包括益智游戏、思维锻炼等。</a:t>
            </a:r>
          </a:p>
        </p:txBody>
      </p:sp>
      <p:cxnSp>
        <p:nvCxnSpPr>
          <p:cNvPr id="39" name="直接连接符 38"/>
          <p:cNvCxnSpPr/>
          <p:nvPr>
            <p:custDataLst>
              <p:tags r:id="rId24"/>
            </p:custDataLst>
          </p:nvPr>
        </p:nvCxnSpPr>
        <p:spPr>
          <a:xfrm>
            <a:off x="4064460" y="1969818"/>
            <a:ext cx="397256" cy="353748"/>
          </a:xfrm>
          <a:prstGeom prst="line">
            <a:avLst/>
          </a:prstGeom>
          <a:ln w="19050" cmpd="sng">
            <a:solidFill>
              <a:schemeClr val="accent2"/>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25"/>
            </p:custDataLst>
          </p:nvPr>
        </p:nvCxnSpPr>
        <p:spPr>
          <a:xfrm>
            <a:off x="3307318" y="3430018"/>
            <a:ext cx="533692" cy="6452"/>
          </a:xfrm>
          <a:prstGeom prst="line">
            <a:avLst/>
          </a:prstGeom>
          <a:ln w="19050" cmpd="sng">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26"/>
            </p:custDataLst>
          </p:nvPr>
        </p:nvCxnSpPr>
        <p:spPr>
          <a:xfrm flipV="1">
            <a:off x="4166155" y="4745257"/>
            <a:ext cx="307950" cy="313582"/>
          </a:xfrm>
          <a:prstGeom prst="line">
            <a:avLst/>
          </a:prstGeom>
          <a:ln w="19050" cmpd="sng">
            <a:solidFill>
              <a:schemeClr val="bg1">
                <a:lumMod val="50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27"/>
            </p:custDataLst>
          </p:nvPr>
        </p:nvSpPr>
        <p:spPr>
          <a:xfrm>
            <a:off x="838200" y="495300"/>
            <a:ext cx="8030029" cy="970642"/>
          </a:xfrm>
          <a:prstGeom prst="rect">
            <a:avLst/>
          </a:prstGeom>
        </p:spPr>
        <p:txBody>
          <a:bodyPr vert="horz" lIns="90000" tIns="46800" rIns="90000" bIns="46800" rtlCol="0" anchor="ctr">
            <a:normAutofit/>
          </a:bodyPr>
          <a:lstStyle>
            <a:lvl1pPr>
              <a:lnSpc>
                <a:spcPct val="90000"/>
              </a:lnSpc>
              <a:spcBef>
                <a:spcPct val="0"/>
              </a:spcBef>
              <a:buNone/>
              <a:defRPr sz="4400" b="1">
                <a:solidFill>
                  <a:schemeClr val="bg2">
                    <a:lumMod val="10000"/>
                  </a:schemeClr>
                </a:solidFill>
                <a:latin typeface="+mj-lt"/>
                <a:ea typeface="+mj-ea"/>
                <a:cs typeface="+mj-cs"/>
              </a:defRPr>
            </a:lvl1pPr>
          </a:lstStyle>
          <a:p>
            <a:r>
              <a:rPr lang="zh-CN" altLang="en-US">
                <a:solidFill>
                  <a:schemeClr val="tx1">
                    <a:lumMod val="75000"/>
                    <a:lumOff val="25000"/>
                  </a:schemeClr>
                </a:solidFill>
                <a:uFillTx/>
                <a:latin typeface="Arial" panose="020B0604020202020204" pitchFamily="34" charset="0"/>
                <a:ea typeface="隶书" panose="02010509060101010101" pitchFamily="49" charset="-122"/>
              </a:rPr>
              <a:t>产品设计应用原则</a:t>
            </a:r>
          </a:p>
        </p:txBody>
      </p:sp>
      <p:grpSp>
        <p:nvGrpSpPr>
          <p:cNvPr id="37" name="Group 8"/>
          <p:cNvGrpSpPr>
            <a:grpSpLocks noChangeAspect="1"/>
          </p:cNvGrpSpPr>
          <p:nvPr>
            <p:custDataLst>
              <p:tags r:id="rId28"/>
            </p:custDataLst>
          </p:nvPr>
        </p:nvGrpSpPr>
        <p:grpSpPr bwMode="auto">
          <a:xfrm>
            <a:off x="4907192" y="2857013"/>
            <a:ext cx="1243846" cy="1260000"/>
            <a:chOff x="938" y="676"/>
            <a:chExt cx="308" cy="312"/>
          </a:xfrm>
          <a:solidFill>
            <a:schemeClr val="accent2"/>
          </a:solidFill>
        </p:grpSpPr>
        <p:sp>
          <p:nvSpPr>
            <p:cNvPr id="38" name="Freeform 9"/>
            <p:cNvSpPr/>
            <p:nvPr>
              <p:custDataLst>
                <p:tags r:id="rId29"/>
              </p:custDataLst>
            </p:nvPr>
          </p:nvSpPr>
          <p:spPr bwMode="auto">
            <a:xfrm>
              <a:off x="980" y="862"/>
              <a:ext cx="222" cy="10"/>
            </a:xfrm>
            <a:custGeom>
              <a:avLst/>
              <a:gdLst>
                <a:gd name="T0" fmla="*/ 90 w 92"/>
                <a:gd name="T1" fmla="*/ 4 h 4"/>
                <a:gd name="T2" fmla="*/ 2 w 92"/>
                <a:gd name="T3" fmla="*/ 4 h 4"/>
                <a:gd name="T4" fmla="*/ 0 w 92"/>
                <a:gd name="T5" fmla="*/ 2 h 4"/>
                <a:gd name="T6" fmla="*/ 2 w 92"/>
                <a:gd name="T7" fmla="*/ 0 h 4"/>
                <a:gd name="T8" fmla="*/ 90 w 92"/>
                <a:gd name="T9" fmla="*/ 0 h 4"/>
                <a:gd name="T10" fmla="*/ 92 w 92"/>
                <a:gd name="T11" fmla="*/ 2 h 4"/>
                <a:gd name="T12" fmla="*/ 90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90" y="4"/>
                  </a:moveTo>
                  <a:cubicBezTo>
                    <a:pt x="2" y="4"/>
                    <a:pt x="2" y="4"/>
                    <a:pt x="2" y="4"/>
                  </a:cubicBezTo>
                  <a:cubicBezTo>
                    <a:pt x="0" y="4"/>
                    <a:pt x="0" y="3"/>
                    <a:pt x="0" y="2"/>
                  </a:cubicBezTo>
                  <a:cubicBezTo>
                    <a:pt x="0" y="1"/>
                    <a:pt x="0" y="0"/>
                    <a:pt x="2" y="0"/>
                  </a:cubicBezTo>
                  <a:cubicBezTo>
                    <a:pt x="90" y="0"/>
                    <a:pt x="90" y="0"/>
                    <a:pt x="90" y="0"/>
                  </a:cubicBezTo>
                  <a:cubicBezTo>
                    <a:pt x="91" y="0"/>
                    <a:pt x="92" y="1"/>
                    <a:pt x="92" y="2"/>
                  </a:cubicBezTo>
                  <a:cubicBezTo>
                    <a:pt x="92" y="3"/>
                    <a:pt x="91" y="4"/>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43" name="Freeform 10"/>
            <p:cNvSpPr/>
            <p:nvPr>
              <p:custDataLst>
                <p:tags r:id="rId30"/>
              </p:custDataLst>
            </p:nvPr>
          </p:nvSpPr>
          <p:spPr bwMode="auto">
            <a:xfrm>
              <a:off x="1045" y="925"/>
              <a:ext cx="94" cy="10"/>
            </a:xfrm>
            <a:custGeom>
              <a:avLst/>
              <a:gdLst>
                <a:gd name="T0" fmla="*/ 37 w 39"/>
                <a:gd name="T1" fmla="*/ 4 h 4"/>
                <a:gd name="T2" fmla="*/ 2 w 39"/>
                <a:gd name="T3" fmla="*/ 4 h 4"/>
                <a:gd name="T4" fmla="*/ 0 w 39"/>
                <a:gd name="T5" fmla="*/ 2 h 4"/>
                <a:gd name="T6" fmla="*/ 2 w 39"/>
                <a:gd name="T7" fmla="*/ 0 h 4"/>
                <a:gd name="T8" fmla="*/ 37 w 39"/>
                <a:gd name="T9" fmla="*/ 0 h 4"/>
                <a:gd name="T10" fmla="*/ 39 w 39"/>
                <a:gd name="T11" fmla="*/ 2 h 4"/>
                <a:gd name="T12" fmla="*/ 37 w 3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9" h="4">
                  <a:moveTo>
                    <a:pt x="37" y="4"/>
                  </a:moveTo>
                  <a:cubicBezTo>
                    <a:pt x="2" y="4"/>
                    <a:pt x="2" y="4"/>
                    <a:pt x="2" y="4"/>
                  </a:cubicBezTo>
                  <a:cubicBezTo>
                    <a:pt x="1" y="4"/>
                    <a:pt x="0" y="3"/>
                    <a:pt x="0" y="2"/>
                  </a:cubicBezTo>
                  <a:cubicBezTo>
                    <a:pt x="0" y="1"/>
                    <a:pt x="1" y="0"/>
                    <a:pt x="2" y="0"/>
                  </a:cubicBezTo>
                  <a:cubicBezTo>
                    <a:pt x="37" y="0"/>
                    <a:pt x="37" y="0"/>
                    <a:pt x="37" y="0"/>
                  </a:cubicBezTo>
                  <a:cubicBezTo>
                    <a:pt x="38" y="0"/>
                    <a:pt x="39" y="1"/>
                    <a:pt x="39" y="2"/>
                  </a:cubicBezTo>
                  <a:cubicBezTo>
                    <a:pt x="39" y="3"/>
                    <a:pt x="38" y="4"/>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44" name="Freeform 11"/>
            <p:cNvSpPr>
              <a:spLocks noEditPoints="1"/>
            </p:cNvSpPr>
            <p:nvPr>
              <p:custDataLst>
                <p:tags r:id="rId31"/>
              </p:custDataLst>
            </p:nvPr>
          </p:nvSpPr>
          <p:spPr bwMode="auto">
            <a:xfrm>
              <a:off x="938" y="676"/>
              <a:ext cx="308" cy="312"/>
            </a:xfrm>
            <a:custGeom>
              <a:avLst/>
              <a:gdLst>
                <a:gd name="T0" fmla="*/ 120 w 127"/>
                <a:gd name="T1" fmla="*/ 129 h 129"/>
                <a:gd name="T2" fmla="*/ 6 w 127"/>
                <a:gd name="T3" fmla="*/ 129 h 129"/>
                <a:gd name="T4" fmla="*/ 0 w 127"/>
                <a:gd name="T5" fmla="*/ 123 h 129"/>
                <a:gd name="T6" fmla="*/ 0 w 127"/>
                <a:gd name="T7" fmla="*/ 116 h 129"/>
                <a:gd name="T8" fmla="*/ 0 w 127"/>
                <a:gd name="T9" fmla="*/ 116 h 129"/>
                <a:gd name="T10" fmla="*/ 0 w 127"/>
                <a:gd name="T11" fmla="*/ 115 h 129"/>
                <a:gd name="T12" fmla="*/ 9 w 127"/>
                <a:gd name="T13" fmla="*/ 77 h 129"/>
                <a:gd name="T14" fmla="*/ 9 w 127"/>
                <a:gd name="T15" fmla="*/ 58 h 129"/>
                <a:gd name="T16" fmla="*/ 9 w 127"/>
                <a:gd name="T17" fmla="*/ 7 h 129"/>
                <a:gd name="T18" fmla="*/ 17 w 127"/>
                <a:gd name="T19" fmla="*/ 0 h 129"/>
                <a:gd name="T20" fmla="*/ 108 w 127"/>
                <a:gd name="T21" fmla="*/ 0 h 129"/>
                <a:gd name="T22" fmla="*/ 116 w 127"/>
                <a:gd name="T23" fmla="*/ 7 h 129"/>
                <a:gd name="T24" fmla="*/ 116 w 127"/>
                <a:gd name="T25" fmla="*/ 77 h 129"/>
                <a:gd name="T26" fmla="*/ 127 w 127"/>
                <a:gd name="T27" fmla="*/ 115 h 129"/>
                <a:gd name="T28" fmla="*/ 127 w 127"/>
                <a:gd name="T29" fmla="*/ 115 h 129"/>
                <a:gd name="T30" fmla="*/ 127 w 127"/>
                <a:gd name="T31" fmla="*/ 116 h 129"/>
                <a:gd name="T32" fmla="*/ 127 w 127"/>
                <a:gd name="T33" fmla="*/ 124 h 129"/>
                <a:gd name="T34" fmla="*/ 120 w 127"/>
                <a:gd name="T35" fmla="*/ 129 h 129"/>
                <a:gd name="T36" fmla="*/ 4 w 127"/>
                <a:gd name="T37" fmla="*/ 119 h 129"/>
                <a:gd name="T38" fmla="*/ 4 w 127"/>
                <a:gd name="T39" fmla="*/ 123 h 129"/>
                <a:gd name="T40" fmla="*/ 6 w 127"/>
                <a:gd name="T41" fmla="*/ 125 h 129"/>
                <a:gd name="T42" fmla="*/ 120 w 127"/>
                <a:gd name="T43" fmla="*/ 125 h 129"/>
                <a:gd name="T44" fmla="*/ 123 w 127"/>
                <a:gd name="T45" fmla="*/ 124 h 129"/>
                <a:gd name="T46" fmla="*/ 123 w 127"/>
                <a:gd name="T47" fmla="*/ 119 h 129"/>
                <a:gd name="T48" fmla="*/ 118 w 127"/>
                <a:gd name="T49" fmla="*/ 119 h 129"/>
                <a:gd name="T50" fmla="*/ 9 w 127"/>
                <a:gd name="T51" fmla="*/ 119 h 129"/>
                <a:gd name="T52" fmla="*/ 4 w 127"/>
                <a:gd name="T53" fmla="*/ 119 h 129"/>
                <a:gd name="T54" fmla="*/ 4 w 127"/>
                <a:gd name="T55" fmla="*/ 115 h 129"/>
                <a:gd name="T56" fmla="*/ 9 w 127"/>
                <a:gd name="T57" fmla="*/ 115 h 129"/>
                <a:gd name="T58" fmla="*/ 118 w 127"/>
                <a:gd name="T59" fmla="*/ 115 h 129"/>
                <a:gd name="T60" fmla="*/ 123 w 127"/>
                <a:gd name="T61" fmla="*/ 115 h 129"/>
                <a:gd name="T62" fmla="*/ 112 w 127"/>
                <a:gd name="T63" fmla="*/ 78 h 129"/>
                <a:gd name="T64" fmla="*/ 112 w 127"/>
                <a:gd name="T65" fmla="*/ 77 h 129"/>
                <a:gd name="T66" fmla="*/ 112 w 127"/>
                <a:gd name="T67" fmla="*/ 7 h 129"/>
                <a:gd name="T68" fmla="*/ 108 w 127"/>
                <a:gd name="T69" fmla="*/ 4 h 129"/>
                <a:gd name="T70" fmla="*/ 17 w 127"/>
                <a:gd name="T71" fmla="*/ 4 h 129"/>
                <a:gd name="T72" fmla="*/ 13 w 127"/>
                <a:gd name="T73" fmla="*/ 7 h 129"/>
                <a:gd name="T74" fmla="*/ 13 w 127"/>
                <a:gd name="T75" fmla="*/ 77 h 129"/>
                <a:gd name="T76" fmla="*/ 13 w 127"/>
                <a:gd name="T77" fmla="*/ 78 h 129"/>
                <a:gd name="T78" fmla="*/ 4 w 127"/>
                <a:gd name="T79"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129">
                  <a:moveTo>
                    <a:pt x="120" y="129"/>
                  </a:moveTo>
                  <a:cubicBezTo>
                    <a:pt x="6" y="129"/>
                    <a:pt x="6" y="129"/>
                    <a:pt x="6" y="129"/>
                  </a:cubicBezTo>
                  <a:cubicBezTo>
                    <a:pt x="3" y="129"/>
                    <a:pt x="0" y="126"/>
                    <a:pt x="0" y="123"/>
                  </a:cubicBezTo>
                  <a:cubicBezTo>
                    <a:pt x="0" y="116"/>
                    <a:pt x="0" y="116"/>
                    <a:pt x="0" y="116"/>
                  </a:cubicBezTo>
                  <a:cubicBezTo>
                    <a:pt x="0" y="116"/>
                    <a:pt x="0" y="116"/>
                    <a:pt x="0" y="116"/>
                  </a:cubicBezTo>
                  <a:cubicBezTo>
                    <a:pt x="0" y="116"/>
                    <a:pt x="0" y="115"/>
                    <a:pt x="0" y="115"/>
                  </a:cubicBezTo>
                  <a:cubicBezTo>
                    <a:pt x="9" y="77"/>
                    <a:pt x="9" y="77"/>
                    <a:pt x="9" y="77"/>
                  </a:cubicBezTo>
                  <a:cubicBezTo>
                    <a:pt x="9" y="58"/>
                    <a:pt x="9" y="58"/>
                    <a:pt x="9" y="58"/>
                  </a:cubicBezTo>
                  <a:cubicBezTo>
                    <a:pt x="9" y="7"/>
                    <a:pt x="9" y="7"/>
                    <a:pt x="9" y="7"/>
                  </a:cubicBezTo>
                  <a:cubicBezTo>
                    <a:pt x="9" y="3"/>
                    <a:pt x="13" y="0"/>
                    <a:pt x="17" y="0"/>
                  </a:cubicBezTo>
                  <a:cubicBezTo>
                    <a:pt x="108" y="0"/>
                    <a:pt x="108" y="0"/>
                    <a:pt x="108" y="0"/>
                  </a:cubicBezTo>
                  <a:cubicBezTo>
                    <a:pt x="112" y="0"/>
                    <a:pt x="116" y="3"/>
                    <a:pt x="116" y="7"/>
                  </a:cubicBezTo>
                  <a:cubicBezTo>
                    <a:pt x="116" y="77"/>
                    <a:pt x="116" y="77"/>
                    <a:pt x="116" y="77"/>
                  </a:cubicBezTo>
                  <a:cubicBezTo>
                    <a:pt x="127" y="115"/>
                    <a:pt x="127" y="115"/>
                    <a:pt x="127" y="115"/>
                  </a:cubicBezTo>
                  <a:cubicBezTo>
                    <a:pt x="127" y="115"/>
                    <a:pt x="127" y="115"/>
                    <a:pt x="127" y="115"/>
                  </a:cubicBezTo>
                  <a:cubicBezTo>
                    <a:pt x="127" y="115"/>
                    <a:pt x="127" y="116"/>
                    <a:pt x="127" y="116"/>
                  </a:cubicBezTo>
                  <a:cubicBezTo>
                    <a:pt x="127" y="124"/>
                    <a:pt x="127" y="124"/>
                    <a:pt x="127" y="124"/>
                  </a:cubicBezTo>
                  <a:cubicBezTo>
                    <a:pt x="127" y="127"/>
                    <a:pt x="124" y="129"/>
                    <a:pt x="120" y="129"/>
                  </a:cubicBezTo>
                  <a:close/>
                  <a:moveTo>
                    <a:pt x="4" y="119"/>
                  </a:moveTo>
                  <a:cubicBezTo>
                    <a:pt x="4" y="123"/>
                    <a:pt x="4" y="123"/>
                    <a:pt x="4" y="123"/>
                  </a:cubicBezTo>
                  <a:cubicBezTo>
                    <a:pt x="4" y="124"/>
                    <a:pt x="5" y="125"/>
                    <a:pt x="6" y="125"/>
                  </a:cubicBezTo>
                  <a:cubicBezTo>
                    <a:pt x="120" y="125"/>
                    <a:pt x="120" y="125"/>
                    <a:pt x="120" y="125"/>
                  </a:cubicBezTo>
                  <a:cubicBezTo>
                    <a:pt x="122" y="125"/>
                    <a:pt x="123" y="124"/>
                    <a:pt x="123" y="124"/>
                  </a:cubicBezTo>
                  <a:cubicBezTo>
                    <a:pt x="123" y="119"/>
                    <a:pt x="123" y="119"/>
                    <a:pt x="123" y="119"/>
                  </a:cubicBezTo>
                  <a:cubicBezTo>
                    <a:pt x="122" y="119"/>
                    <a:pt x="120" y="119"/>
                    <a:pt x="118" y="119"/>
                  </a:cubicBezTo>
                  <a:cubicBezTo>
                    <a:pt x="9" y="119"/>
                    <a:pt x="9" y="119"/>
                    <a:pt x="9" y="119"/>
                  </a:cubicBezTo>
                  <a:cubicBezTo>
                    <a:pt x="7" y="119"/>
                    <a:pt x="5" y="119"/>
                    <a:pt x="4" y="119"/>
                  </a:cubicBezTo>
                  <a:close/>
                  <a:moveTo>
                    <a:pt x="4" y="115"/>
                  </a:moveTo>
                  <a:cubicBezTo>
                    <a:pt x="5" y="115"/>
                    <a:pt x="7" y="115"/>
                    <a:pt x="9" y="115"/>
                  </a:cubicBezTo>
                  <a:cubicBezTo>
                    <a:pt x="118" y="115"/>
                    <a:pt x="118" y="115"/>
                    <a:pt x="118" y="115"/>
                  </a:cubicBezTo>
                  <a:cubicBezTo>
                    <a:pt x="120" y="115"/>
                    <a:pt x="122" y="115"/>
                    <a:pt x="123" y="115"/>
                  </a:cubicBezTo>
                  <a:cubicBezTo>
                    <a:pt x="112" y="78"/>
                    <a:pt x="112" y="78"/>
                    <a:pt x="112" y="78"/>
                  </a:cubicBezTo>
                  <a:cubicBezTo>
                    <a:pt x="112" y="78"/>
                    <a:pt x="112" y="77"/>
                    <a:pt x="112" y="77"/>
                  </a:cubicBezTo>
                  <a:cubicBezTo>
                    <a:pt x="112" y="7"/>
                    <a:pt x="112" y="7"/>
                    <a:pt x="112" y="7"/>
                  </a:cubicBezTo>
                  <a:cubicBezTo>
                    <a:pt x="112" y="6"/>
                    <a:pt x="110" y="4"/>
                    <a:pt x="108" y="4"/>
                  </a:cubicBezTo>
                  <a:cubicBezTo>
                    <a:pt x="17" y="4"/>
                    <a:pt x="17" y="4"/>
                    <a:pt x="17" y="4"/>
                  </a:cubicBezTo>
                  <a:cubicBezTo>
                    <a:pt x="15" y="4"/>
                    <a:pt x="13" y="6"/>
                    <a:pt x="13" y="7"/>
                  </a:cubicBezTo>
                  <a:cubicBezTo>
                    <a:pt x="13" y="77"/>
                    <a:pt x="13" y="77"/>
                    <a:pt x="13" y="77"/>
                  </a:cubicBezTo>
                  <a:cubicBezTo>
                    <a:pt x="13" y="77"/>
                    <a:pt x="13" y="78"/>
                    <a:pt x="13" y="78"/>
                  </a:cubicBezTo>
                  <a:lnTo>
                    <a:pt x="4"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45" name="Freeform 12"/>
            <p:cNvSpPr/>
            <p:nvPr>
              <p:custDataLst>
                <p:tags r:id="rId32"/>
              </p:custDataLst>
            </p:nvPr>
          </p:nvSpPr>
          <p:spPr bwMode="auto">
            <a:xfrm>
              <a:off x="1059" y="959"/>
              <a:ext cx="66" cy="15"/>
            </a:xfrm>
            <a:custGeom>
              <a:avLst/>
              <a:gdLst>
                <a:gd name="T0" fmla="*/ 24 w 27"/>
                <a:gd name="T1" fmla="*/ 6 h 6"/>
                <a:gd name="T2" fmla="*/ 3 w 27"/>
                <a:gd name="T3" fmla="*/ 6 h 6"/>
                <a:gd name="T4" fmla="*/ 0 w 27"/>
                <a:gd name="T5" fmla="*/ 2 h 6"/>
                <a:gd name="T6" fmla="*/ 1 w 27"/>
                <a:gd name="T7" fmla="*/ 0 h 6"/>
                <a:gd name="T8" fmla="*/ 3 w 27"/>
                <a:gd name="T9" fmla="*/ 2 h 6"/>
                <a:gd name="T10" fmla="*/ 3 w 27"/>
                <a:gd name="T11" fmla="*/ 3 h 6"/>
                <a:gd name="T12" fmla="*/ 24 w 27"/>
                <a:gd name="T13" fmla="*/ 3 h 6"/>
                <a:gd name="T14" fmla="*/ 24 w 27"/>
                <a:gd name="T15" fmla="*/ 2 h 6"/>
                <a:gd name="T16" fmla="*/ 26 w 27"/>
                <a:gd name="T17" fmla="*/ 0 h 6"/>
                <a:gd name="T18" fmla="*/ 27 w 27"/>
                <a:gd name="T19" fmla="*/ 2 h 6"/>
                <a:gd name="T20" fmla="*/ 24 w 27"/>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
                  <a:moveTo>
                    <a:pt x="24" y="6"/>
                  </a:moveTo>
                  <a:cubicBezTo>
                    <a:pt x="3" y="6"/>
                    <a:pt x="3" y="6"/>
                    <a:pt x="3" y="6"/>
                  </a:cubicBezTo>
                  <a:cubicBezTo>
                    <a:pt x="1" y="6"/>
                    <a:pt x="0" y="4"/>
                    <a:pt x="0" y="2"/>
                  </a:cubicBezTo>
                  <a:cubicBezTo>
                    <a:pt x="0" y="1"/>
                    <a:pt x="0" y="0"/>
                    <a:pt x="1" y="0"/>
                  </a:cubicBezTo>
                  <a:cubicBezTo>
                    <a:pt x="2" y="0"/>
                    <a:pt x="3" y="1"/>
                    <a:pt x="3" y="2"/>
                  </a:cubicBezTo>
                  <a:cubicBezTo>
                    <a:pt x="3" y="2"/>
                    <a:pt x="3" y="3"/>
                    <a:pt x="3" y="3"/>
                  </a:cubicBezTo>
                  <a:cubicBezTo>
                    <a:pt x="24" y="3"/>
                    <a:pt x="24" y="3"/>
                    <a:pt x="24" y="3"/>
                  </a:cubicBezTo>
                  <a:cubicBezTo>
                    <a:pt x="24" y="3"/>
                    <a:pt x="24" y="2"/>
                    <a:pt x="24" y="2"/>
                  </a:cubicBezTo>
                  <a:cubicBezTo>
                    <a:pt x="24" y="1"/>
                    <a:pt x="25" y="0"/>
                    <a:pt x="26" y="0"/>
                  </a:cubicBezTo>
                  <a:cubicBezTo>
                    <a:pt x="27" y="0"/>
                    <a:pt x="27" y="1"/>
                    <a:pt x="27" y="2"/>
                  </a:cubicBezTo>
                  <a:cubicBezTo>
                    <a:pt x="27" y="4"/>
                    <a:pt x="26" y="6"/>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46" name="Freeform 13"/>
            <p:cNvSpPr>
              <a:spLocks noEditPoints="1"/>
            </p:cNvSpPr>
            <p:nvPr>
              <p:custDataLst>
                <p:tags r:id="rId33"/>
              </p:custDataLst>
            </p:nvPr>
          </p:nvSpPr>
          <p:spPr bwMode="auto">
            <a:xfrm>
              <a:off x="1062" y="724"/>
              <a:ext cx="63" cy="97"/>
            </a:xfrm>
            <a:custGeom>
              <a:avLst/>
              <a:gdLst>
                <a:gd name="T0" fmla="*/ 12 w 26"/>
                <a:gd name="T1" fmla="*/ 40 h 40"/>
                <a:gd name="T2" fmla="*/ 6 w 26"/>
                <a:gd name="T3" fmla="*/ 34 h 40"/>
                <a:gd name="T4" fmla="*/ 6 w 26"/>
                <a:gd name="T5" fmla="*/ 25 h 40"/>
                <a:gd name="T6" fmla="*/ 0 w 26"/>
                <a:gd name="T7" fmla="*/ 13 h 40"/>
                <a:gd name="T8" fmla="*/ 13 w 26"/>
                <a:gd name="T9" fmla="*/ 0 h 40"/>
                <a:gd name="T10" fmla="*/ 26 w 26"/>
                <a:gd name="T11" fmla="*/ 13 h 40"/>
                <a:gd name="T12" fmla="*/ 18 w 26"/>
                <a:gd name="T13" fmla="*/ 25 h 40"/>
                <a:gd name="T14" fmla="*/ 18 w 26"/>
                <a:gd name="T15" fmla="*/ 34 h 40"/>
                <a:gd name="T16" fmla="*/ 12 w 26"/>
                <a:gd name="T17" fmla="*/ 40 h 40"/>
                <a:gd name="T18" fmla="*/ 13 w 26"/>
                <a:gd name="T19" fmla="*/ 4 h 40"/>
                <a:gd name="T20" fmla="*/ 4 w 26"/>
                <a:gd name="T21" fmla="*/ 13 h 40"/>
                <a:gd name="T22" fmla="*/ 9 w 26"/>
                <a:gd name="T23" fmla="*/ 22 h 40"/>
                <a:gd name="T24" fmla="*/ 10 w 26"/>
                <a:gd name="T25" fmla="*/ 24 h 40"/>
                <a:gd name="T26" fmla="*/ 10 w 26"/>
                <a:gd name="T27" fmla="*/ 34 h 40"/>
                <a:gd name="T28" fmla="*/ 12 w 26"/>
                <a:gd name="T29" fmla="*/ 36 h 40"/>
                <a:gd name="T30" fmla="*/ 14 w 26"/>
                <a:gd name="T31" fmla="*/ 34 h 40"/>
                <a:gd name="T32" fmla="*/ 14 w 26"/>
                <a:gd name="T33" fmla="*/ 24 h 40"/>
                <a:gd name="T34" fmla="*/ 16 w 26"/>
                <a:gd name="T35" fmla="*/ 22 h 40"/>
                <a:gd name="T36" fmla="*/ 22 w 26"/>
                <a:gd name="T37" fmla="*/ 13 h 40"/>
                <a:gd name="T38" fmla="*/ 13 w 26"/>
                <a:gd name="T3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40">
                  <a:moveTo>
                    <a:pt x="12" y="40"/>
                  </a:moveTo>
                  <a:cubicBezTo>
                    <a:pt x="9" y="40"/>
                    <a:pt x="6" y="37"/>
                    <a:pt x="6" y="34"/>
                  </a:cubicBezTo>
                  <a:cubicBezTo>
                    <a:pt x="6" y="25"/>
                    <a:pt x="6" y="25"/>
                    <a:pt x="6" y="25"/>
                  </a:cubicBezTo>
                  <a:cubicBezTo>
                    <a:pt x="2" y="23"/>
                    <a:pt x="0" y="18"/>
                    <a:pt x="0" y="13"/>
                  </a:cubicBezTo>
                  <a:cubicBezTo>
                    <a:pt x="0" y="6"/>
                    <a:pt x="5" y="0"/>
                    <a:pt x="13" y="0"/>
                  </a:cubicBezTo>
                  <a:cubicBezTo>
                    <a:pt x="20" y="0"/>
                    <a:pt x="26" y="6"/>
                    <a:pt x="26" y="13"/>
                  </a:cubicBezTo>
                  <a:cubicBezTo>
                    <a:pt x="26" y="18"/>
                    <a:pt x="23" y="23"/>
                    <a:pt x="18" y="25"/>
                  </a:cubicBezTo>
                  <a:cubicBezTo>
                    <a:pt x="18" y="34"/>
                    <a:pt x="18" y="34"/>
                    <a:pt x="18" y="34"/>
                  </a:cubicBezTo>
                  <a:cubicBezTo>
                    <a:pt x="18" y="37"/>
                    <a:pt x="16" y="40"/>
                    <a:pt x="12" y="40"/>
                  </a:cubicBezTo>
                  <a:close/>
                  <a:moveTo>
                    <a:pt x="13" y="4"/>
                  </a:moveTo>
                  <a:cubicBezTo>
                    <a:pt x="8" y="4"/>
                    <a:pt x="4" y="8"/>
                    <a:pt x="4" y="13"/>
                  </a:cubicBezTo>
                  <a:cubicBezTo>
                    <a:pt x="4" y="17"/>
                    <a:pt x="6" y="20"/>
                    <a:pt x="9" y="22"/>
                  </a:cubicBezTo>
                  <a:cubicBezTo>
                    <a:pt x="10" y="22"/>
                    <a:pt x="10" y="23"/>
                    <a:pt x="10" y="24"/>
                  </a:cubicBezTo>
                  <a:cubicBezTo>
                    <a:pt x="10" y="34"/>
                    <a:pt x="10" y="34"/>
                    <a:pt x="10" y="34"/>
                  </a:cubicBezTo>
                  <a:cubicBezTo>
                    <a:pt x="10" y="35"/>
                    <a:pt x="11" y="36"/>
                    <a:pt x="12" y="36"/>
                  </a:cubicBezTo>
                  <a:cubicBezTo>
                    <a:pt x="13" y="36"/>
                    <a:pt x="14" y="35"/>
                    <a:pt x="14" y="34"/>
                  </a:cubicBezTo>
                  <a:cubicBezTo>
                    <a:pt x="14" y="24"/>
                    <a:pt x="14" y="24"/>
                    <a:pt x="14" y="24"/>
                  </a:cubicBezTo>
                  <a:cubicBezTo>
                    <a:pt x="14" y="23"/>
                    <a:pt x="15" y="22"/>
                    <a:pt x="16" y="22"/>
                  </a:cubicBezTo>
                  <a:cubicBezTo>
                    <a:pt x="19" y="21"/>
                    <a:pt x="22" y="17"/>
                    <a:pt x="22" y="13"/>
                  </a:cubicBezTo>
                  <a:cubicBezTo>
                    <a:pt x="22" y="8"/>
                    <a:pt x="17"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sp>
          <p:nvSpPr>
            <p:cNvPr id="47" name="Freeform 14"/>
            <p:cNvSpPr>
              <a:spLocks noEditPoints="1"/>
            </p:cNvSpPr>
            <p:nvPr>
              <p:custDataLst>
                <p:tags r:id="rId34"/>
              </p:custDataLst>
            </p:nvPr>
          </p:nvSpPr>
          <p:spPr bwMode="auto">
            <a:xfrm>
              <a:off x="977" y="695"/>
              <a:ext cx="225" cy="153"/>
            </a:xfrm>
            <a:custGeom>
              <a:avLst/>
              <a:gdLst>
                <a:gd name="T0" fmla="*/ 87 w 93"/>
                <a:gd name="T1" fmla="*/ 63 h 63"/>
                <a:gd name="T2" fmla="*/ 6 w 93"/>
                <a:gd name="T3" fmla="*/ 63 h 63"/>
                <a:gd name="T4" fmla="*/ 0 w 93"/>
                <a:gd name="T5" fmla="*/ 57 h 63"/>
                <a:gd name="T6" fmla="*/ 0 w 93"/>
                <a:gd name="T7" fmla="*/ 6 h 63"/>
                <a:gd name="T8" fmla="*/ 6 w 93"/>
                <a:gd name="T9" fmla="*/ 0 h 63"/>
                <a:gd name="T10" fmla="*/ 87 w 93"/>
                <a:gd name="T11" fmla="*/ 0 h 63"/>
                <a:gd name="T12" fmla="*/ 93 w 93"/>
                <a:gd name="T13" fmla="*/ 6 h 63"/>
                <a:gd name="T14" fmla="*/ 93 w 93"/>
                <a:gd name="T15" fmla="*/ 57 h 63"/>
                <a:gd name="T16" fmla="*/ 87 w 93"/>
                <a:gd name="T17" fmla="*/ 63 h 63"/>
                <a:gd name="T18" fmla="*/ 6 w 93"/>
                <a:gd name="T19" fmla="*/ 4 h 63"/>
                <a:gd name="T20" fmla="*/ 4 w 93"/>
                <a:gd name="T21" fmla="*/ 6 h 63"/>
                <a:gd name="T22" fmla="*/ 4 w 93"/>
                <a:gd name="T23" fmla="*/ 57 h 63"/>
                <a:gd name="T24" fmla="*/ 6 w 93"/>
                <a:gd name="T25" fmla="*/ 59 h 63"/>
                <a:gd name="T26" fmla="*/ 87 w 93"/>
                <a:gd name="T27" fmla="*/ 59 h 63"/>
                <a:gd name="T28" fmla="*/ 89 w 93"/>
                <a:gd name="T29" fmla="*/ 57 h 63"/>
                <a:gd name="T30" fmla="*/ 89 w 93"/>
                <a:gd name="T31" fmla="*/ 6 h 63"/>
                <a:gd name="T32" fmla="*/ 87 w 93"/>
                <a:gd name="T33" fmla="*/ 4 h 63"/>
                <a:gd name="T34" fmla="*/ 6 w 93"/>
                <a:gd name="T35"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63">
                  <a:moveTo>
                    <a:pt x="87" y="63"/>
                  </a:moveTo>
                  <a:cubicBezTo>
                    <a:pt x="6" y="63"/>
                    <a:pt x="6" y="63"/>
                    <a:pt x="6" y="63"/>
                  </a:cubicBezTo>
                  <a:cubicBezTo>
                    <a:pt x="3" y="63"/>
                    <a:pt x="0" y="60"/>
                    <a:pt x="0" y="57"/>
                  </a:cubicBezTo>
                  <a:cubicBezTo>
                    <a:pt x="0" y="6"/>
                    <a:pt x="0" y="6"/>
                    <a:pt x="0" y="6"/>
                  </a:cubicBezTo>
                  <a:cubicBezTo>
                    <a:pt x="0" y="2"/>
                    <a:pt x="3" y="0"/>
                    <a:pt x="6" y="0"/>
                  </a:cubicBezTo>
                  <a:cubicBezTo>
                    <a:pt x="87" y="0"/>
                    <a:pt x="87" y="0"/>
                    <a:pt x="87" y="0"/>
                  </a:cubicBezTo>
                  <a:cubicBezTo>
                    <a:pt x="90" y="0"/>
                    <a:pt x="93" y="2"/>
                    <a:pt x="93" y="6"/>
                  </a:cubicBezTo>
                  <a:cubicBezTo>
                    <a:pt x="93" y="57"/>
                    <a:pt x="93" y="57"/>
                    <a:pt x="93" y="57"/>
                  </a:cubicBezTo>
                  <a:cubicBezTo>
                    <a:pt x="93" y="60"/>
                    <a:pt x="90" y="63"/>
                    <a:pt x="87" y="63"/>
                  </a:cubicBezTo>
                  <a:close/>
                  <a:moveTo>
                    <a:pt x="6" y="4"/>
                  </a:moveTo>
                  <a:cubicBezTo>
                    <a:pt x="5" y="4"/>
                    <a:pt x="4" y="5"/>
                    <a:pt x="4" y="6"/>
                  </a:cubicBezTo>
                  <a:cubicBezTo>
                    <a:pt x="4" y="57"/>
                    <a:pt x="4" y="57"/>
                    <a:pt x="4" y="57"/>
                  </a:cubicBezTo>
                  <a:cubicBezTo>
                    <a:pt x="4" y="58"/>
                    <a:pt x="5" y="59"/>
                    <a:pt x="6" y="59"/>
                  </a:cubicBezTo>
                  <a:cubicBezTo>
                    <a:pt x="87" y="59"/>
                    <a:pt x="87" y="59"/>
                    <a:pt x="87" y="59"/>
                  </a:cubicBezTo>
                  <a:cubicBezTo>
                    <a:pt x="88" y="59"/>
                    <a:pt x="89" y="58"/>
                    <a:pt x="89" y="57"/>
                  </a:cubicBezTo>
                  <a:cubicBezTo>
                    <a:pt x="89" y="6"/>
                    <a:pt x="89" y="6"/>
                    <a:pt x="89" y="6"/>
                  </a:cubicBezTo>
                  <a:cubicBezTo>
                    <a:pt x="89" y="5"/>
                    <a:pt x="88" y="4"/>
                    <a:pt x="87" y="4"/>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隶书" panose="02010509060101010101" pitchFamily="49" charset="-122"/>
              </a:endParaRPr>
            </a:p>
          </p:txBody>
        </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14"/>
            <p:custDataLst>
              <p:tags r:id="rId2"/>
            </p:custDataLst>
          </p:nvPr>
        </p:nvSpPr>
        <p:spPr>
          <a:xfrm>
            <a:off x="2577781" y="2869429"/>
            <a:ext cx="6350634" cy="1118870"/>
          </a:xfrm>
        </p:spPr>
        <p:txBody>
          <a:bodyPr>
            <a:normAutofit/>
          </a:bodyPr>
          <a:lstStyle/>
          <a:p>
            <a:pPr algn="ctr"/>
            <a:r>
              <a:rPr lang="zh-CN" altLang="en-US" sz="3200" dirty="0"/>
              <a:t>产品实现</a:t>
            </a:r>
          </a:p>
        </p:txBody>
      </p:sp>
      <p:sp>
        <p:nvSpPr>
          <p:cNvPr id="7" name="文本框 6"/>
          <p:cNvSpPr txBox="1"/>
          <p:nvPr>
            <p:custDataLst>
              <p:tags r:id="rId3"/>
            </p:custDataLst>
          </p:nvPr>
        </p:nvSpPr>
        <p:spPr>
          <a:xfrm>
            <a:off x="3951514" y="1690507"/>
            <a:ext cx="4288971" cy="1106805"/>
          </a:xfrm>
          <a:prstGeom prst="rect">
            <a:avLst/>
          </a:prstGeom>
          <a:noFill/>
        </p:spPr>
        <p:txBody>
          <a:bodyPr wrap="square" rtlCol="0">
            <a:spAutoFit/>
          </a:bodyPr>
          <a:lstStyle/>
          <a:p>
            <a:pPr algn="ctr"/>
            <a:r>
              <a:rPr lang="en-US" altLang="zh-CN" sz="6600" dirty="0">
                <a:solidFill>
                  <a:schemeClr val="accent1"/>
                </a:solidFill>
                <a:latin typeface="Arial" panose="020B0604020202020204" pitchFamily="34" charset="0"/>
                <a:ea typeface="微软雅黑" panose="020B0503020204020204" charset="-122"/>
              </a:rPr>
              <a:t>PART 03</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p:nvPr>
            <p:custDataLst>
              <p:tags r:id="rId2"/>
            </p:custDataLst>
          </p:nvPr>
        </p:nvSpPr>
        <p:spPr>
          <a:xfrm rot="5400000">
            <a:off x="1996253" y="4785091"/>
            <a:ext cx="2362616" cy="2052669"/>
          </a:xfrm>
          <a:prstGeom prst="hexagon">
            <a:avLst/>
          </a:prstGeom>
          <a:solidFill>
            <a:srgbClr val="17D594"/>
          </a:solidFill>
          <a:ln>
            <a:noFill/>
          </a:ln>
          <a:effectLst>
            <a:outerShdw blurRad="317500" dist="101600" dir="2220000" sx="110000" sy="110000" algn="ctr" rotWithShape="0">
              <a:srgbClr val="17D594">
                <a:lumMod val="75000"/>
                <a:alpha val="18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6" name="六边形 5"/>
          <p:cNvSpPr/>
          <p:nvPr>
            <p:custDataLst>
              <p:tags r:id="rId3"/>
            </p:custDataLst>
          </p:nvPr>
        </p:nvSpPr>
        <p:spPr>
          <a:xfrm rot="5400000">
            <a:off x="872173" y="2815966"/>
            <a:ext cx="2362616" cy="2052669"/>
          </a:xfrm>
          <a:prstGeom prst="hexagon">
            <a:avLst/>
          </a:prstGeom>
          <a:solidFill>
            <a:srgbClr val="376FFF"/>
          </a:solidFill>
          <a:ln>
            <a:noFill/>
          </a:ln>
          <a:effectLst>
            <a:outerShdw blurRad="317500" dist="101600" dir="1440000" sx="98000" sy="98000" algn="ctr" rotWithShape="0">
              <a:srgbClr val="376FFF">
                <a:lumMod val="75000"/>
                <a:alpha val="38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7" name="六边形 6"/>
          <p:cNvSpPr/>
          <p:nvPr>
            <p:custDataLst>
              <p:tags r:id="rId4"/>
            </p:custDataLst>
          </p:nvPr>
        </p:nvSpPr>
        <p:spPr>
          <a:xfrm rot="5400000">
            <a:off x="3112397" y="2813460"/>
            <a:ext cx="2360945" cy="2052669"/>
          </a:xfrm>
          <a:prstGeom prst="hexagon">
            <a:avLst/>
          </a:prstGeom>
          <a:solidFill>
            <a:srgbClr val="FFFFFF"/>
          </a:solidFill>
          <a:ln>
            <a:noFill/>
          </a:ln>
          <a:effectLst>
            <a:outerShdw blurRad="431800" dist="76200" dir="2400000" algn="ctr" rotWithShape="0">
              <a:srgbClr val="000000">
                <a:alpha val="13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9" name="六边形 8"/>
          <p:cNvSpPr/>
          <p:nvPr>
            <p:custDataLst>
              <p:tags r:id="rId5"/>
            </p:custDataLst>
          </p:nvPr>
        </p:nvSpPr>
        <p:spPr>
          <a:xfrm rot="5400000">
            <a:off x="6438272" y="4785091"/>
            <a:ext cx="2362616" cy="2052669"/>
          </a:xfrm>
          <a:prstGeom prst="hexagon">
            <a:avLst/>
          </a:prstGeom>
          <a:ln>
            <a:noFill/>
          </a:ln>
          <a:effectLst>
            <a:outerShdw blurRad="317500" dist="101600" dir="1440000" sx="98000" sy="98000" algn="ctr" rotWithShape="0">
              <a:srgbClr val="376FFF">
                <a:lumMod val="75000"/>
                <a:alpha val="38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10" name="六边形 9"/>
          <p:cNvSpPr/>
          <p:nvPr>
            <p:custDataLst>
              <p:tags r:id="rId6"/>
            </p:custDataLst>
          </p:nvPr>
        </p:nvSpPr>
        <p:spPr>
          <a:xfrm rot="5400000">
            <a:off x="5350533" y="2815966"/>
            <a:ext cx="2360945" cy="2052669"/>
          </a:xfrm>
          <a:prstGeom prst="hexagon">
            <a:avLst/>
          </a:prstGeom>
          <a:ln>
            <a:noFill/>
          </a:ln>
          <a:effectLst>
            <a:outerShdw blurRad="317500" dist="101600" dir="1440000" sx="98000" sy="98000" algn="ctr" rotWithShape="0">
              <a:srgbClr val="376FFF">
                <a:lumMod val="75000"/>
                <a:alpha val="38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11" name="六边形 10"/>
          <p:cNvSpPr/>
          <p:nvPr>
            <p:custDataLst>
              <p:tags r:id="rId7"/>
            </p:custDataLst>
          </p:nvPr>
        </p:nvSpPr>
        <p:spPr>
          <a:xfrm rot="5400000">
            <a:off x="7589505" y="2815966"/>
            <a:ext cx="2360945" cy="2052669"/>
          </a:xfrm>
          <a:prstGeom prst="hexagon">
            <a:avLst/>
          </a:prstGeom>
          <a:solidFill>
            <a:srgbClr val="FFFFFF"/>
          </a:solidFill>
          <a:ln>
            <a:noFill/>
          </a:ln>
          <a:effectLst>
            <a:outerShdw blurRad="431800" dist="76200" dir="2400000" algn="ctr" rotWithShape="0">
              <a:srgbClr val="000000">
                <a:alpha val="13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12" name="六边形 11"/>
          <p:cNvSpPr/>
          <p:nvPr>
            <p:custDataLst>
              <p:tags r:id="rId8"/>
            </p:custDataLst>
          </p:nvPr>
        </p:nvSpPr>
        <p:spPr>
          <a:xfrm rot="5400000">
            <a:off x="4231883" y="840993"/>
            <a:ext cx="2362616" cy="2052669"/>
          </a:xfrm>
          <a:prstGeom prst="hexagon">
            <a:avLst/>
          </a:prstGeom>
          <a:solidFill>
            <a:srgbClr val="17D594"/>
          </a:solidFill>
          <a:ln>
            <a:noFill/>
          </a:ln>
          <a:effectLst>
            <a:outerShdw blurRad="317500" dist="101600" dir="2220000" sx="110000" sy="110000" algn="ctr" rotWithShape="0">
              <a:srgbClr val="17D594">
                <a:lumMod val="75000"/>
                <a:alpha val="18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44" name="文本框 43"/>
          <p:cNvSpPr txBox="1"/>
          <p:nvPr>
            <p:custDataLst>
              <p:tags r:id="rId9"/>
            </p:custDataLst>
          </p:nvPr>
        </p:nvSpPr>
        <p:spPr>
          <a:xfrm>
            <a:off x="1571434" y="2917054"/>
            <a:ext cx="964094" cy="722653"/>
          </a:xfrm>
          <a:prstGeom prst="rect">
            <a:avLst/>
          </a:prstGeom>
          <a:noFill/>
        </p:spPr>
        <p:txBody>
          <a:bodyPr wrap="square" rtlCol="0" anchor="ctr" anchorCtr="0">
            <a:normAutofit/>
          </a:bodyPr>
          <a:lstStyle/>
          <a:p>
            <a:pPr algn="ctr"/>
            <a:r>
              <a:rPr lang="en-US" altLang="zh-CN" sz="2400" b="1">
                <a:solidFill>
                  <a:srgbClr val="FFFFFF"/>
                </a:solidFill>
                <a:latin typeface="+mj-lt"/>
                <a:cs typeface="+mj-lt"/>
              </a:rPr>
              <a:t>1</a:t>
            </a:r>
          </a:p>
        </p:txBody>
      </p:sp>
      <p:sp>
        <p:nvSpPr>
          <p:cNvPr id="45" name="文本框 44"/>
          <p:cNvSpPr txBox="1"/>
          <p:nvPr>
            <p:custDataLst>
              <p:tags r:id="rId10"/>
            </p:custDataLst>
          </p:nvPr>
        </p:nvSpPr>
        <p:spPr>
          <a:xfrm>
            <a:off x="1225145" y="3429177"/>
            <a:ext cx="1656672" cy="1123663"/>
          </a:xfrm>
          <a:prstGeom prst="rect">
            <a:avLst/>
          </a:prstGeom>
          <a:noFill/>
        </p:spPr>
        <p:txBody>
          <a:bodyPr wrap="square" rtlCol="0" anchor="ctr" anchorCtr="0">
            <a:normAutofit fontScale="67500" lnSpcReduction="20000"/>
          </a:bodyPr>
          <a:lstStyle/>
          <a:p>
            <a:pPr algn="ctr">
              <a:lnSpc>
                <a:spcPct val="120000"/>
              </a:lnSpc>
              <a:spcBef>
                <a:spcPts val="0"/>
              </a:spcBef>
              <a:spcAft>
                <a:spcPts val="0"/>
              </a:spcAft>
            </a:pPr>
            <a:r>
              <a:rPr lang="zh-CN" altLang="en-US" b="1" dirty="0">
                <a:solidFill>
                  <a:srgbClr val="FFFFFF"/>
                </a:solidFill>
                <a:uFillTx/>
                <a:latin typeface="Arial" panose="020B0604020202020204" pitchFamily="34" charset="0"/>
                <a:ea typeface="微软雅黑" panose="020B0503020204020204" charset="-122"/>
              </a:rPr>
              <a:t>易用性：app应具有简洁的界面设计和直观的操作方式，让老年人能够轻松上手。</a:t>
            </a:r>
          </a:p>
        </p:txBody>
      </p:sp>
      <p:sp>
        <p:nvSpPr>
          <p:cNvPr id="47" name="文本框 46"/>
          <p:cNvSpPr txBox="1"/>
          <p:nvPr>
            <p:custDataLst>
              <p:tags r:id="rId11"/>
            </p:custDataLst>
          </p:nvPr>
        </p:nvSpPr>
        <p:spPr>
          <a:xfrm>
            <a:off x="2695514" y="4770889"/>
            <a:ext cx="964094" cy="722653"/>
          </a:xfrm>
          <a:prstGeom prst="rect">
            <a:avLst/>
          </a:prstGeom>
          <a:noFill/>
        </p:spPr>
        <p:txBody>
          <a:bodyPr wrap="square" rtlCol="0" anchor="ctr" anchorCtr="0">
            <a:normAutofit/>
          </a:bodyPr>
          <a:lstStyle/>
          <a:p>
            <a:pPr algn="ctr"/>
            <a:r>
              <a:rPr lang="en-US" altLang="zh-CN" sz="2400" b="1">
                <a:solidFill>
                  <a:srgbClr val="FFFFFF"/>
                </a:solidFill>
                <a:latin typeface="Arial" panose="020B0604020202020204" pitchFamily="34" charset="0"/>
                <a:cs typeface="Arial" panose="020B0604020202020204" pitchFamily="34" charset="0"/>
              </a:rPr>
              <a:t>2</a:t>
            </a:r>
          </a:p>
        </p:txBody>
      </p:sp>
      <p:sp>
        <p:nvSpPr>
          <p:cNvPr id="48" name="文本框 47"/>
          <p:cNvSpPr txBox="1"/>
          <p:nvPr>
            <p:custDataLst>
              <p:tags r:id="rId12"/>
            </p:custDataLst>
          </p:nvPr>
        </p:nvSpPr>
        <p:spPr>
          <a:xfrm>
            <a:off x="2349226" y="5386606"/>
            <a:ext cx="1656672" cy="1122512"/>
          </a:xfrm>
          <a:prstGeom prst="rect">
            <a:avLst/>
          </a:prstGeom>
          <a:noFill/>
        </p:spPr>
        <p:txBody>
          <a:bodyPr wrap="square" rtlCol="0" anchor="ctr" anchorCtr="0">
            <a:noAutofit/>
          </a:bodyPr>
          <a:lstStyle/>
          <a:p>
            <a:pPr algn="ctr">
              <a:lnSpc>
                <a:spcPct val="120000"/>
              </a:lnSpc>
              <a:spcBef>
                <a:spcPts val="0"/>
              </a:spcBef>
              <a:spcAft>
                <a:spcPts val="0"/>
              </a:spcAft>
            </a:pPr>
            <a:r>
              <a:rPr lang="zh-CN" altLang="en-US" sz="1100" b="1" dirty="0">
                <a:solidFill>
                  <a:srgbClr val="FFFFFF"/>
                </a:solidFill>
                <a:uFillTx/>
                <a:latin typeface="Arial" panose="020B0604020202020204" pitchFamily="34" charset="0"/>
                <a:ea typeface="微软雅黑" panose="020B0503020204020204" charset="-122"/>
              </a:rPr>
              <a:t>响应速度：app需具备较快的响应速度，避免老年人操作时产生等待焦虑。</a:t>
            </a:r>
          </a:p>
        </p:txBody>
      </p:sp>
      <p:sp>
        <p:nvSpPr>
          <p:cNvPr id="51" name="文本框 50"/>
          <p:cNvSpPr txBox="1"/>
          <p:nvPr>
            <p:custDataLst>
              <p:tags r:id="rId13"/>
            </p:custDataLst>
          </p:nvPr>
        </p:nvSpPr>
        <p:spPr>
          <a:xfrm>
            <a:off x="3810822" y="2917054"/>
            <a:ext cx="964094" cy="722653"/>
          </a:xfrm>
          <a:prstGeom prst="rect">
            <a:avLst/>
          </a:prstGeom>
          <a:noFill/>
        </p:spPr>
        <p:txBody>
          <a:bodyPr wrap="square" rtlCol="0" anchor="ctr" anchorCtr="0">
            <a:normAutofit/>
          </a:bodyPr>
          <a:lstStyle/>
          <a:p>
            <a:pPr algn="ctr"/>
            <a:r>
              <a:rPr lang="en-US" altLang="zh-CN" sz="2400" b="1">
                <a:solidFill>
                  <a:srgbClr val="376FFF"/>
                </a:solidFill>
                <a:latin typeface="+mj-lt"/>
                <a:cs typeface="+mj-lt"/>
              </a:rPr>
              <a:t>3</a:t>
            </a:r>
          </a:p>
        </p:txBody>
      </p:sp>
      <p:sp>
        <p:nvSpPr>
          <p:cNvPr id="52" name="文本框 51"/>
          <p:cNvSpPr txBox="1"/>
          <p:nvPr>
            <p:custDataLst>
              <p:tags r:id="rId14"/>
            </p:custDataLst>
          </p:nvPr>
        </p:nvSpPr>
        <p:spPr>
          <a:xfrm>
            <a:off x="3464534" y="3429177"/>
            <a:ext cx="1656672" cy="1123663"/>
          </a:xfrm>
          <a:prstGeom prst="rect">
            <a:avLst/>
          </a:prstGeom>
          <a:noFill/>
        </p:spPr>
        <p:txBody>
          <a:bodyPr wrap="square" rtlCol="0" anchor="ctr" anchorCtr="0">
            <a:noAutofit/>
          </a:bodyPr>
          <a:lstStyle/>
          <a:p>
            <a:pPr lvl="0" algn="ctr">
              <a:lnSpc>
                <a:spcPct val="120000"/>
              </a:lnSpc>
              <a:spcBef>
                <a:spcPts val="0"/>
              </a:spcBef>
              <a:spcAft>
                <a:spcPts val="0"/>
              </a:spcAft>
              <a:buClrTx/>
              <a:buSzTx/>
              <a:buFontTx/>
            </a:pPr>
            <a:r>
              <a:rPr lang="zh-CN" altLang="en-US" sz="700" b="1" dirty="0">
                <a:solidFill>
                  <a:srgbClr val="376FFF"/>
                </a:solidFill>
                <a:uFillTx/>
                <a:latin typeface="Arial" panose="020B0604020202020204" pitchFamily="34" charset="0"/>
                <a:ea typeface="微软雅黑" panose="020B0503020204020204" charset="-122"/>
                <a:sym typeface="+mn-ea"/>
              </a:rPr>
              <a:t> </a:t>
            </a:r>
            <a:r>
              <a:rPr lang="zh-CN" altLang="en-US" sz="900" b="1" dirty="0">
                <a:solidFill>
                  <a:srgbClr val="376FFF"/>
                </a:solidFill>
                <a:uFillTx/>
                <a:latin typeface="Arial" panose="020B0604020202020204" pitchFamily="34" charset="0"/>
                <a:ea typeface="微软雅黑" panose="020B0503020204020204" charset="-122"/>
                <a:sym typeface="+mn-ea"/>
              </a:rPr>
              <a:t>字体与颜色：使用清晰、易读的字体，以及温和的颜色搭配，有利于老年人的视力健康。</a:t>
            </a:r>
          </a:p>
        </p:txBody>
      </p:sp>
      <p:sp>
        <p:nvSpPr>
          <p:cNvPr id="53" name="文本框 52"/>
          <p:cNvSpPr txBox="1"/>
          <p:nvPr>
            <p:custDataLst>
              <p:tags r:id="rId15"/>
            </p:custDataLst>
          </p:nvPr>
        </p:nvSpPr>
        <p:spPr>
          <a:xfrm>
            <a:off x="6048959" y="2917054"/>
            <a:ext cx="964094" cy="722653"/>
          </a:xfrm>
          <a:prstGeom prst="rect">
            <a:avLst/>
          </a:prstGeom>
          <a:noFill/>
        </p:spPr>
        <p:txBody>
          <a:bodyPr wrap="square" rtlCol="0" anchor="ctr" anchorCtr="0">
            <a:normAutofit/>
          </a:bodyPr>
          <a:lstStyle/>
          <a:p>
            <a:pPr algn="ctr"/>
            <a:r>
              <a:rPr lang="en-US" altLang="zh-CN" sz="2400" b="1">
                <a:solidFill>
                  <a:srgbClr val="FFFFFF"/>
                </a:solidFill>
                <a:latin typeface="Arial" panose="020B0604020202020204" pitchFamily="34" charset="0"/>
                <a:cs typeface="Arial" panose="020B0604020202020204" pitchFamily="34" charset="0"/>
              </a:rPr>
              <a:t>5</a:t>
            </a:r>
          </a:p>
        </p:txBody>
      </p:sp>
      <p:sp>
        <p:nvSpPr>
          <p:cNvPr id="54" name="文本框 53"/>
          <p:cNvSpPr txBox="1"/>
          <p:nvPr>
            <p:custDataLst>
              <p:tags r:id="rId16"/>
            </p:custDataLst>
          </p:nvPr>
        </p:nvSpPr>
        <p:spPr>
          <a:xfrm>
            <a:off x="5702671" y="3429177"/>
            <a:ext cx="1656672" cy="1123663"/>
          </a:xfrm>
          <a:prstGeom prst="rect">
            <a:avLst/>
          </a:prstGeom>
          <a:noFill/>
        </p:spPr>
        <p:txBody>
          <a:bodyPr wrap="square" rtlCol="0" anchor="ctr" anchorCtr="0">
            <a:normAutofit fontScale="67500" lnSpcReduction="20000"/>
          </a:bodyPr>
          <a:lstStyle/>
          <a:p>
            <a:pPr algn="ctr">
              <a:lnSpc>
                <a:spcPct val="120000"/>
              </a:lnSpc>
              <a:spcBef>
                <a:spcPts val="0"/>
              </a:spcBef>
              <a:spcAft>
                <a:spcPts val="0"/>
              </a:spcAft>
            </a:pPr>
            <a:r>
              <a:rPr lang="zh-CN" altLang="en-US" b="1" dirty="0">
                <a:solidFill>
                  <a:srgbClr val="FFFFFF"/>
                </a:solidFill>
                <a:uFillTx/>
                <a:latin typeface="Arial" panose="020B0604020202020204" pitchFamily="34" charset="0"/>
                <a:ea typeface="微软雅黑" panose="020B0503020204020204" charset="-122"/>
              </a:rPr>
              <a:t>适应性：app应能适应不同设备和操作系统，确保在不同环境下都能正常使用。</a:t>
            </a:r>
          </a:p>
        </p:txBody>
      </p:sp>
      <p:sp>
        <p:nvSpPr>
          <p:cNvPr id="55" name="文本框 54"/>
          <p:cNvSpPr txBox="1"/>
          <p:nvPr>
            <p:custDataLst>
              <p:tags r:id="rId17"/>
            </p:custDataLst>
          </p:nvPr>
        </p:nvSpPr>
        <p:spPr>
          <a:xfrm>
            <a:off x="8287930" y="2917054"/>
            <a:ext cx="964094" cy="722653"/>
          </a:xfrm>
          <a:prstGeom prst="rect">
            <a:avLst/>
          </a:prstGeom>
          <a:noFill/>
        </p:spPr>
        <p:txBody>
          <a:bodyPr wrap="square" rtlCol="0" anchor="ctr" anchorCtr="0">
            <a:normAutofit/>
          </a:bodyPr>
          <a:lstStyle/>
          <a:p>
            <a:pPr algn="ctr"/>
            <a:r>
              <a:rPr lang="en-US" altLang="zh-CN" sz="2400" b="1">
                <a:solidFill>
                  <a:srgbClr val="376FFF"/>
                </a:solidFill>
                <a:latin typeface="Arial" panose="020B0604020202020204" pitchFamily="34" charset="0"/>
                <a:cs typeface="Arial" panose="020B0604020202020204" pitchFamily="34" charset="0"/>
              </a:rPr>
              <a:t>7</a:t>
            </a:r>
          </a:p>
        </p:txBody>
      </p:sp>
      <p:sp>
        <p:nvSpPr>
          <p:cNvPr id="56" name="文本框 55"/>
          <p:cNvSpPr txBox="1"/>
          <p:nvPr>
            <p:custDataLst>
              <p:tags r:id="rId18"/>
            </p:custDataLst>
          </p:nvPr>
        </p:nvSpPr>
        <p:spPr>
          <a:xfrm>
            <a:off x="7939971" y="3429177"/>
            <a:ext cx="1656672" cy="1123663"/>
          </a:xfrm>
          <a:prstGeom prst="rect">
            <a:avLst/>
          </a:prstGeom>
          <a:noFill/>
        </p:spPr>
        <p:txBody>
          <a:bodyPr wrap="square" rtlCol="0" anchor="ctr" anchorCtr="0">
            <a:normAutofit fontScale="70000" lnSpcReduction="20000"/>
          </a:bodyPr>
          <a:lstStyle/>
          <a:p>
            <a:pPr lvl="0" algn="ctr">
              <a:lnSpc>
                <a:spcPct val="120000"/>
              </a:lnSpc>
              <a:spcBef>
                <a:spcPts val="0"/>
              </a:spcBef>
              <a:spcAft>
                <a:spcPts val="0"/>
              </a:spcAft>
              <a:buClrTx/>
              <a:buSzTx/>
              <a:buFontTx/>
            </a:pPr>
            <a:r>
              <a:rPr lang="zh-CN" altLang="en-US" sz="2000" b="1" dirty="0">
                <a:solidFill>
                  <a:srgbClr val="376FFF"/>
                </a:solidFill>
                <a:uFillTx/>
                <a:latin typeface="Arial" panose="020B0604020202020204" pitchFamily="34" charset="0"/>
                <a:ea typeface="微软雅黑" panose="020B0503020204020204" charset="-122"/>
                <a:sym typeface="+mn-ea"/>
              </a:rPr>
              <a:t>反馈与帮助：提供明确的操作提示和在线帮助，方便老年人解决问题</a:t>
            </a:r>
          </a:p>
        </p:txBody>
      </p:sp>
      <p:sp>
        <p:nvSpPr>
          <p:cNvPr id="61" name="文本框 60"/>
          <p:cNvSpPr txBox="1"/>
          <p:nvPr>
            <p:custDataLst>
              <p:tags r:id="rId19"/>
            </p:custDataLst>
          </p:nvPr>
        </p:nvSpPr>
        <p:spPr>
          <a:xfrm>
            <a:off x="7137533" y="4770889"/>
            <a:ext cx="964094" cy="722653"/>
          </a:xfrm>
          <a:prstGeom prst="rect">
            <a:avLst/>
          </a:prstGeom>
          <a:noFill/>
        </p:spPr>
        <p:txBody>
          <a:bodyPr wrap="square" rtlCol="0" anchor="ctr" anchorCtr="0">
            <a:normAutofit/>
          </a:bodyPr>
          <a:lstStyle/>
          <a:p>
            <a:pPr algn="ctr"/>
            <a:r>
              <a:rPr lang="en-US" altLang="zh-CN" sz="2400" b="1">
                <a:solidFill>
                  <a:srgbClr val="FFFFFF"/>
                </a:solidFill>
                <a:latin typeface="Arial" panose="020B0604020202020204" pitchFamily="34" charset="0"/>
                <a:cs typeface="Arial" panose="020B0604020202020204" pitchFamily="34" charset="0"/>
              </a:rPr>
              <a:t>6</a:t>
            </a:r>
          </a:p>
        </p:txBody>
      </p:sp>
      <p:sp>
        <p:nvSpPr>
          <p:cNvPr id="62" name="文本框 61"/>
          <p:cNvSpPr txBox="1"/>
          <p:nvPr>
            <p:custDataLst>
              <p:tags r:id="rId20"/>
            </p:custDataLst>
          </p:nvPr>
        </p:nvSpPr>
        <p:spPr>
          <a:xfrm>
            <a:off x="6791245" y="5386606"/>
            <a:ext cx="1656672" cy="1122512"/>
          </a:xfrm>
          <a:prstGeom prst="rect">
            <a:avLst/>
          </a:prstGeom>
          <a:noFill/>
        </p:spPr>
        <p:txBody>
          <a:bodyPr wrap="square" rtlCol="0" anchor="ctr" anchorCtr="0">
            <a:noAutofit/>
          </a:bodyPr>
          <a:lstStyle/>
          <a:p>
            <a:pPr algn="ctr">
              <a:lnSpc>
                <a:spcPct val="120000"/>
              </a:lnSpc>
            </a:pPr>
            <a:r>
              <a:rPr lang="zh-CN" altLang="en-US" sz="1100" b="1" dirty="0">
                <a:solidFill>
                  <a:srgbClr val="FFFFFF"/>
                </a:solidFill>
                <a:uFillTx/>
                <a:latin typeface="Arial" panose="020B0604020202020204" pitchFamily="34" charset="0"/>
                <a:ea typeface="微软雅黑" panose="020B0503020204020204" charset="-122"/>
              </a:rPr>
              <a:t>可靠性与稳定性：保证app的稳定运行，减少故障和崩溃现象。</a:t>
            </a:r>
          </a:p>
        </p:txBody>
      </p:sp>
      <p:sp>
        <p:nvSpPr>
          <p:cNvPr id="65" name="文本框 64"/>
          <p:cNvSpPr txBox="1"/>
          <p:nvPr>
            <p:custDataLst>
              <p:tags r:id="rId21"/>
            </p:custDataLst>
          </p:nvPr>
        </p:nvSpPr>
        <p:spPr>
          <a:xfrm>
            <a:off x="4931144" y="780841"/>
            <a:ext cx="964094" cy="722653"/>
          </a:xfrm>
          <a:prstGeom prst="rect">
            <a:avLst/>
          </a:prstGeom>
          <a:noFill/>
        </p:spPr>
        <p:txBody>
          <a:bodyPr wrap="square" rtlCol="0" anchor="ctr" anchorCtr="0">
            <a:normAutofit/>
          </a:bodyPr>
          <a:lstStyle/>
          <a:p>
            <a:pPr algn="ctr"/>
            <a:r>
              <a:rPr lang="en-US" altLang="zh-CN" sz="2400" b="1">
                <a:solidFill>
                  <a:srgbClr val="FFFFFF"/>
                </a:solidFill>
                <a:latin typeface="+mj-lt"/>
                <a:cs typeface="+mj-lt"/>
              </a:rPr>
              <a:t>4</a:t>
            </a:r>
          </a:p>
        </p:txBody>
      </p:sp>
      <p:sp>
        <p:nvSpPr>
          <p:cNvPr id="66" name="文本框 65"/>
          <p:cNvSpPr txBox="1"/>
          <p:nvPr>
            <p:custDataLst>
              <p:tags r:id="rId22"/>
            </p:custDataLst>
          </p:nvPr>
        </p:nvSpPr>
        <p:spPr>
          <a:xfrm>
            <a:off x="4584856" y="1446684"/>
            <a:ext cx="1656672" cy="1122512"/>
          </a:xfrm>
          <a:prstGeom prst="rect">
            <a:avLst/>
          </a:prstGeom>
          <a:noFill/>
        </p:spPr>
        <p:txBody>
          <a:bodyPr wrap="square" rtlCol="0" anchor="ctr" anchorCtr="0">
            <a:noAutofit/>
          </a:bodyPr>
          <a:lstStyle/>
          <a:p>
            <a:pPr algn="ctr">
              <a:lnSpc>
                <a:spcPct val="120000"/>
              </a:lnSpc>
              <a:spcBef>
                <a:spcPts val="0"/>
              </a:spcBef>
              <a:spcAft>
                <a:spcPts val="0"/>
              </a:spcAft>
            </a:pPr>
            <a:r>
              <a:rPr lang="zh-CN" altLang="en-US" sz="1100" b="1" dirty="0">
                <a:solidFill>
                  <a:srgbClr val="FFFFFF"/>
                </a:solidFill>
                <a:uFillTx/>
                <a:latin typeface="Arial" panose="020B0604020202020204" pitchFamily="34" charset="0"/>
                <a:ea typeface="微软雅黑" panose="020B0503020204020204" charset="-122"/>
              </a:rPr>
              <a:t>适应性：app应能适应不同设备和操作系统，确保在不同环境下都能正常使用。</a:t>
            </a:r>
          </a:p>
        </p:txBody>
      </p:sp>
      <p:sp>
        <p:nvSpPr>
          <p:cNvPr id="3" name="文本框 2"/>
          <p:cNvSpPr txBox="1"/>
          <p:nvPr/>
        </p:nvSpPr>
        <p:spPr>
          <a:xfrm>
            <a:off x="441325" y="259080"/>
            <a:ext cx="3378200" cy="521970"/>
          </a:xfrm>
          <a:prstGeom prst="rect">
            <a:avLst/>
          </a:prstGeom>
          <a:noFill/>
        </p:spPr>
        <p:txBody>
          <a:bodyPr wrap="square" rtlCol="0">
            <a:spAutoFit/>
          </a:bodyPr>
          <a:lstStyle/>
          <a:p>
            <a:r>
              <a:rPr lang="en-US" altLang="zh-CN" sz="2800"/>
              <a:t>3.1</a:t>
            </a:r>
            <a:r>
              <a:rPr lang="en-US" altLang="zh-CN"/>
              <a:t> </a:t>
            </a:r>
            <a:r>
              <a:rPr lang="en-US" altLang="zh-CN">
                <a:gradFill>
                  <a:gsLst>
                    <a:gs pos="50000">
                      <a:schemeClr val="accent4"/>
                    </a:gs>
                    <a:gs pos="0">
                      <a:schemeClr val="accent4">
                        <a:lumMod val="25000"/>
                        <a:lumOff val="75000"/>
                      </a:schemeClr>
                    </a:gs>
                    <a:gs pos="100000">
                      <a:schemeClr val="accent4">
                        <a:lumMod val="85000"/>
                      </a:schemeClr>
                    </a:gs>
                  </a:gsLst>
                  <a:lin ang="5400000" scaled="1"/>
                </a:gradFill>
              </a:rPr>
              <a:t>用户体验设计考虑的因素</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2"/>
            </p:custDataLst>
          </p:nvPr>
        </p:nvGraphicFramePr>
        <p:xfrm>
          <a:off x="1273810" y="1105535"/>
          <a:ext cx="9185275" cy="3415665"/>
        </p:xfrm>
        <a:graphic>
          <a:graphicData uri="http://schemas.openxmlformats.org/drawingml/2006/table">
            <a:tbl>
              <a:tblPr firstRow="1" bandRow="1">
                <a:tableStyleId>{68D230F3-CF80-4859-8CE7-A43EE81993B5}</a:tableStyleId>
              </a:tblPr>
              <a:tblGrid>
                <a:gridCol w="2129155">
                  <a:extLst>
                    <a:ext uri="{9D8B030D-6E8A-4147-A177-3AD203B41FA5}">
                      <a16:colId xmlns:a16="http://schemas.microsoft.com/office/drawing/2014/main" val="20000"/>
                    </a:ext>
                  </a:extLst>
                </a:gridCol>
                <a:gridCol w="1652905">
                  <a:extLst>
                    <a:ext uri="{9D8B030D-6E8A-4147-A177-3AD203B41FA5}">
                      <a16:colId xmlns:a16="http://schemas.microsoft.com/office/drawing/2014/main" val="20001"/>
                    </a:ext>
                  </a:extLst>
                </a:gridCol>
                <a:gridCol w="1614805">
                  <a:extLst>
                    <a:ext uri="{9D8B030D-6E8A-4147-A177-3AD203B41FA5}">
                      <a16:colId xmlns:a16="http://schemas.microsoft.com/office/drawing/2014/main" val="20002"/>
                    </a:ext>
                  </a:extLst>
                </a:gridCol>
                <a:gridCol w="1792605">
                  <a:extLst>
                    <a:ext uri="{9D8B030D-6E8A-4147-A177-3AD203B41FA5}">
                      <a16:colId xmlns:a16="http://schemas.microsoft.com/office/drawing/2014/main" val="20003"/>
                    </a:ext>
                  </a:extLst>
                </a:gridCol>
                <a:gridCol w="1995805">
                  <a:extLst>
                    <a:ext uri="{9D8B030D-6E8A-4147-A177-3AD203B41FA5}">
                      <a16:colId xmlns:a16="http://schemas.microsoft.com/office/drawing/2014/main" val="20004"/>
                    </a:ext>
                  </a:extLst>
                </a:gridCol>
              </a:tblGrid>
              <a:tr h="676275">
                <a:tc>
                  <a:txBody>
                    <a:bodyPr/>
                    <a:lstStyle/>
                    <a:p>
                      <a:pPr algn="ctr" fontAlgn="auto">
                        <a:lnSpc>
                          <a:spcPct val="120000"/>
                        </a:lnSpc>
                      </a:pPr>
                      <a:r>
                        <a:rPr lang="zh-CN" altLang="en-US" sz="1400" b="1" spc="120" baseline="0" dirty="0">
                          <a:solidFill>
                            <a:schemeClr val="tx1"/>
                          </a:solidFill>
                          <a:uFillTx/>
                          <a:latin typeface="Arial" panose="020B0604020202020204" pitchFamily="34" charset="0"/>
                          <a:ea typeface="Wingdings" panose="05000000000000000000" charset="0"/>
                        </a:rPr>
                        <a:t>产品所用编程语言</a:t>
                      </a:r>
                    </a:p>
                  </a:txBody>
                  <a:tcPr marL="88900" marR="88900" marT="47625" marB="47625" anchor="ctr">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28575">
                      <a:solidFill>
                        <a:schemeClr val="accent1">
                          <a:lumMod val="25000"/>
                        </a:schemeClr>
                      </a:solidFill>
                      <a:prstDash val="solid"/>
                    </a:lnB>
                    <a:solidFill>
                      <a:schemeClr val="bg1"/>
                    </a:solidFill>
                  </a:tcPr>
                </a:tc>
                <a:tc>
                  <a:txBody>
                    <a:bodyPr/>
                    <a:lstStyle/>
                    <a:p>
                      <a:pPr algn="ctr" fontAlgn="auto">
                        <a:lnSpc>
                          <a:spcPct val="120000"/>
                        </a:lnSpc>
                      </a:pPr>
                      <a:r>
                        <a:rPr lang="en-US" altLang="zh-CN" sz="1400" b="1" spc="120" baseline="0" dirty="0">
                          <a:solidFill>
                            <a:schemeClr val="tx1"/>
                          </a:solidFill>
                          <a:uFillTx/>
                          <a:latin typeface="Arial" panose="020B0604020202020204" pitchFamily="34" charset="0"/>
                          <a:ea typeface="Wingdings" panose="05000000000000000000" charset="0"/>
                        </a:rPr>
                        <a:t>IDE</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28575">
                      <a:solidFill>
                        <a:schemeClr val="accent1">
                          <a:lumMod val="25000"/>
                        </a:schemeClr>
                      </a:solidFill>
                      <a:prstDash val="solid"/>
                    </a:lnB>
                    <a:solidFill>
                      <a:schemeClr val="bg1"/>
                    </a:solidFill>
                  </a:tcPr>
                </a:tc>
                <a:tc>
                  <a:txBody>
                    <a:bodyPr/>
                    <a:lstStyle/>
                    <a:p>
                      <a:pPr algn="ctr" fontAlgn="auto">
                        <a:lnSpc>
                          <a:spcPct val="120000"/>
                        </a:lnSpc>
                      </a:pPr>
                      <a:r>
                        <a:rPr lang="zh-CN" altLang="en-US" sz="1400" b="1" spc="120" baseline="0" dirty="0">
                          <a:solidFill>
                            <a:schemeClr val="tx1"/>
                          </a:solidFill>
                          <a:uFillTx/>
                          <a:latin typeface="Arial" panose="020B0604020202020204" pitchFamily="34" charset="0"/>
                          <a:ea typeface="宋体" panose="02010600030101010101" pitchFamily="2" charset="-122"/>
                        </a:rPr>
                        <a:t>平台</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28575">
                      <a:solidFill>
                        <a:schemeClr val="accent1">
                          <a:lumMod val="25000"/>
                        </a:schemeClr>
                      </a:solidFill>
                      <a:prstDash val="solid"/>
                    </a:lnB>
                    <a:solidFill>
                      <a:schemeClr val="bg1"/>
                    </a:solidFill>
                  </a:tcPr>
                </a:tc>
                <a:tc>
                  <a:txBody>
                    <a:bodyPr/>
                    <a:lstStyle/>
                    <a:p>
                      <a:pPr algn="ctr" fontAlgn="auto">
                        <a:lnSpc>
                          <a:spcPct val="120000"/>
                        </a:lnSpc>
                      </a:pPr>
                      <a:r>
                        <a:rPr lang="zh-CN" altLang="en-US" sz="1400" spc="120" baseline="0" dirty="0">
                          <a:solidFill>
                            <a:schemeClr val="tx1"/>
                          </a:solidFill>
                          <a:uFillTx/>
                          <a:latin typeface="Arial" panose="020B0604020202020204" pitchFamily="34" charset="0"/>
                          <a:ea typeface="Wingdings" panose="05000000000000000000" charset="0"/>
                        </a:rPr>
                        <a:t>框架</a:t>
                      </a:r>
                      <a:endParaRPr lang="zh-CN" altLang="en-US" sz="1400" b="1" spc="120" baseline="0" dirty="0">
                        <a:solidFill>
                          <a:schemeClr val="tx1"/>
                        </a:solidFill>
                        <a:uFillTx/>
                        <a:latin typeface="Arial" panose="020B0604020202020204" pitchFamily="34" charset="0"/>
                        <a:ea typeface="Wingdings" panose="05000000000000000000" charset="0"/>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28575">
                      <a:solidFill>
                        <a:schemeClr val="accent1">
                          <a:lumMod val="25000"/>
                        </a:schemeClr>
                      </a:solidFill>
                      <a:prstDash val="solid"/>
                    </a:lnB>
                    <a:solidFill>
                      <a:schemeClr val="bg1"/>
                    </a:solidFill>
                  </a:tcPr>
                </a:tc>
                <a:tc>
                  <a:txBody>
                    <a:bodyPr/>
                    <a:lstStyle/>
                    <a:p>
                      <a:pPr algn="ctr" fontAlgn="auto">
                        <a:lnSpc>
                          <a:spcPct val="120000"/>
                        </a:lnSpc>
                      </a:pPr>
                      <a:r>
                        <a:rPr lang="zh-CN" altLang="en-US" sz="1400" spc="120" baseline="0" dirty="0">
                          <a:solidFill>
                            <a:schemeClr val="tx1"/>
                          </a:solidFill>
                          <a:uFillTx/>
                          <a:latin typeface="Arial" panose="020B0604020202020204" pitchFamily="34" charset="0"/>
                          <a:ea typeface="Wingdings" panose="05000000000000000000" charset="0"/>
                        </a:rPr>
                        <a:t>版本号</a:t>
                      </a:r>
                      <a:endParaRPr lang="zh-CN" altLang="en-US" sz="1400" b="1" spc="120" baseline="0" dirty="0">
                        <a:solidFill>
                          <a:schemeClr val="tx1"/>
                        </a:solidFill>
                        <a:uFillTx/>
                        <a:latin typeface="Arial" panose="020B0604020202020204" pitchFamily="34" charset="0"/>
                        <a:ea typeface="Wingdings" panose="05000000000000000000" charset="0"/>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28575">
                      <a:solidFill>
                        <a:schemeClr val="accent1">
                          <a:lumMod val="25000"/>
                        </a:schemeClr>
                      </a:solidFill>
                      <a:prstDash val="solid"/>
                    </a:lnB>
                    <a:solidFill>
                      <a:schemeClr val="bg1"/>
                    </a:solidFill>
                  </a:tcPr>
                </a:tc>
                <a:extLst>
                  <a:ext uri="{0D108BD9-81ED-4DB2-BD59-A6C34878D82A}">
                    <a16:rowId xmlns:a16="http://schemas.microsoft.com/office/drawing/2014/main" val="10000"/>
                  </a:ext>
                </a:extLst>
              </a:tr>
              <a:tr h="1369060">
                <a:tc>
                  <a:txBody>
                    <a:bodyPr/>
                    <a:lstStyle/>
                    <a:p>
                      <a:pPr algn="ctr" fontAlgn="auto">
                        <a:lnSpc>
                          <a:spcPct val="120000"/>
                        </a:lnSpc>
                      </a:pPr>
                      <a:endParaRPr lang="en-US" altLang="zh-CN" sz="1200" b="0" spc="120" baseline="0" dirty="0">
                        <a:solidFill>
                          <a:schemeClr val="tx1"/>
                        </a:solidFill>
                        <a:uFillTx/>
                        <a:latin typeface="Arial" panose="020B0604020202020204" pitchFamily="34" charset="0"/>
                        <a:ea typeface="Wingdings" panose="05000000000000000000" charset="0"/>
                        <a:cs typeface="微软雅黑" panose="020B0503020204020204" charset="-122"/>
                      </a:endParaRPr>
                    </a:p>
                  </a:txBody>
                  <a:tcPr marL="88900" marR="88900" marT="47625" marB="47625" anchor="ctr">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12700" cap="flat" cmpd="sng" algn="ctr">
                      <a:noFill/>
                      <a:prstDash val="solid"/>
                      <a:round/>
                      <a:headEnd type="none" w="med" len="med"/>
                      <a:tailEnd type="none" w="med" len="med"/>
                    </a:lnB>
                    <a:solidFill>
                      <a:schemeClr val="bg1"/>
                    </a:solidFill>
                  </a:tcPr>
                </a:tc>
                <a:tc>
                  <a:txBody>
                    <a:bodyPr/>
                    <a:lstStyle/>
                    <a:p>
                      <a:pPr algn="ctr" fontAlgn="auto">
                        <a:lnSpc>
                          <a:spcPct val="120000"/>
                        </a:lnSpc>
                      </a:pPr>
                      <a:endParaRPr lang="en-US" altLang="zh-CN" sz="1200" b="0" spc="120" baseline="0" dirty="0">
                        <a:solidFill>
                          <a:schemeClr val="tx1"/>
                        </a:solidFill>
                        <a:uFillTx/>
                        <a:latin typeface="Arial" panose="020B0604020202020204" pitchFamily="34" charset="0"/>
                        <a:ea typeface="Wingdings" panose="05000000000000000000" charset="0"/>
                        <a:cs typeface="微软雅黑" panose="020B0503020204020204" charset="-122"/>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12700" cap="flat" cmpd="sng" algn="ctr">
                      <a:noFill/>
                      <a:prstDash val="solid"/>
                      <a:round/>
                      <a:headEnd type="none" w="med" len="med"/>
                      <a:tailEnd type="none" w="med" len="med"/>
                    </a:lnB>
                    <a:solidFill>
                      <a:schemeClr val="bg1"/>
                    </a:solidFill>
                  </a:tcPr>
                </a:tc>
                <a:tc>
                  <a:txBody>
                    <a:bodyPr/>
                    <a:lstStyle/>
                    <a:p>
                      <a:pPr algn="ctr" fontAlgn="auto">
                        <a:lnSpc>
                          <a:spcPct val="120000"/>
                        </a:lnSpc>
                      </a:pPr>
                      <a:endParaRPr lang="en-US" altLang="zh-CN" sz="1200" b="0" spc="120" baseline="0" dirty="0">
                        <a:solidFill>
                          <a:schemeClr val="tx1"/>
                        </a:solidFill>
                        <a:uFillTx/>
                        <a:latin typeface="Arial" panose="020B0604020202020204" pitchFamily="34" charset="0"/>
                        <a:ea typeface="Wingdings" panose="05000000000000000000" charset="0"/>
                        <a:cs typeface="微软雅黑" panose="020B0503020204020204" charset="-122"/>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12700" cap="flat" cmpd="sng" algn="ctr">
                      <a:noFill/>
                      <a:prstDash val="solid"/>
                      <a:round/>
                      <a:headEnd type="none" w="med" len="med"/>
                      <a:tailEnd type="none" w="med" len="med"/>
                    </a:lnB>
                    <a:solidFill>
                      <a:schemeClr val="bg1"/>
                    </a:solidFill>
                  </a:tcPr>
                </a:tc>
                <a:tc>
                  <a:txBody>
                    <a:bodyPr/>
                    <a:lstStyle/>
                    <a:p>
                      <a:pPr algn="ctr" fontAlgn="auto">
                        <a:lnSpc>
                          <a:spcPct val="120000"/>
                        </a:lnSpc>
                      </a:pPr>
                      <a:endParaRPr lang="en-US" altLang="zh-CN" sz="1200" b="0" spc="120" baseline="0" dirty="0">
                        <a:solidFill>
                          <a:schemeClr val="tx1"/>
                        </a:solidFill>
                        <a:uFillTx/>
                        <a:latin typeface="Arial" panose="020B0604020202020204" pitchFamily="34" charset="0"/>
                        <a:ea typeface="Wingdings" panose="05000000000000000000" charset="0"/>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12700" cap="flat" cmpd="sng" algn="ctr">
                      <a:noFill/>
                      <a:prstDash val="solid"/>
                      <a:round/>
                      <a:headEnd type="none" w="med" len="med"/>
                      <a:tailEnd type="none" w="med" len="med"/>
                    </a:lnB>
                    <a:solidFill>
                      <a:schemeClr val="bg1"/>
                    </a:solidFill>
                  </a:tcPr>
                </a:tc>
                <a:tc>
                  <a:txBody>
                    <a:bodyPr/>
                    <a:lstStyle/>
                    <a:p>
                      <a:pPr algn="ctr" fontAlgn="auto">
                        <a:lnSpc>
                          <a:spcPct val="120000"/>
                        </a:lnSpc>
                      </a:pPr>
                      <a:endParaRPr lang="zh-CN" altLang="en-US" sz="1200" b="0" spc="120" baseline="0" dirty="0">
                        <a:solidFill>
                          <a:schemeClr val="tx1"/>
                        </a:solidFill>
                        <a:uFillTx/>
                        <a:latin typeface="Arial" panose="020B0604020202020204" pitchFamily="34" charset="0"/>
                        <a:ea typeface="Wingdings" panose="05000000000000000000" charset="0"/>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a:solidFill>
                        <a:schemeClr val="accent1">
                          <a:lumMod val="25000"/>
                        </a:schemeClr>
                      </a:solidFill>
                      <a:prstDash val="soli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370330">
                <a:tc>
                  <a:txBody>
                    <a:bodyPr/>
                    <a:lstStyle/>
                    <a:p>
                      <a:pPr algn="ctr" fontAlgn="auto">
                        <a:lnSpc>
                          <a:spcPct val="120000"/>
                        </a:lnSpc>
                      </a:pPr>
                      <a:endParaRPr lang="en-US" altLang="zh-CN" sz="1200" b="0" spc="120" baseline="0" dirty="0">
                        <a:solidFill>
                          <a:schemeClr val="tx1"/>
                        </a:solidFill>
                        <a:uFillTx/>
                        <a:latin typeface="Arial" panose="020B0604020202020204" pitchFamily="34" charset="0"/>
                        <a:ea typeface="Wingdings" panose="05000000000000000000" charset="0"/>
                        <a:cs typeface="微软雅黑" panose="020B0503020204020204" charset="-122"/>
                      </a:endParaRPr>
                    </a:p>
                  </a:txBody>
                  <a:tcPr marL="88900" marR="88900" marT="47625" marB="47625"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a:solidFill>
                        <a:schemeClr val="accent1">
                          <a:lumMod val="25000"/>
                        </a:schemeClr>
                      </a:solidFill>
                      <a:prstDash val="solid"/>
                    </a:lnB>
                    <a:solidFill>
                      <a:schemeClr val="bg1"/>
                    </a:solidFill>
                  </a:tcPr>
                </a:tc>
                <a:tc>
                  <a:txBody>
                    <a:bodyPr/>
                    <a:lstStyle/>
                    <a:p>
                      <a:pPr algn="ctr" fontAlgn="auto">
                        <a:lnSpc>
                          <a:spcPct val="120000"/>
                        </a:lnSpc>
                      </a:pPr>
                      <a:endParaRPr lang="en-US" altLang="zh-CN" sz="1200" b="0" spc="120" baseline="0" dirty="0">
                        <a:solidFill>
                          <a:schemeClr val="tx1"/>
                        </a:solidFill>
                        <a:uFillTx/>
                        <a:latin typeface="Arial" panose="020B0604020202020204" pitchFamily="34" charset="0"/>
                        <a:ea typeface="Wingdings" panose="05000000000000000000" charset="0"/>
                        <a:cs typeface="微软雅黑" panose="020B0503020204020204" charset="-122"/>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a:solidFill>
                        <a:schemeClr val="accent1">
                          <a:lumMod val="25000"/>
                        </a:schemeClr>
                      </a:solidFill>
                      <a:prstDash val="solid"/>
                    </a:lnB>
                    <a:solidFill>
                      <a:schemeClr val="bg1"/>
                    </a:solidFill>
                  </a:tcPr>
                </a:tc>
                <a:tc>
                  <a:txBody>
                    <a:bodyPr/>
                    <a:lstStyle/>
                    <a:p>
                      <a:pPr algn="ctr" fontAlgn="auto">
                        <a:lnSpc>
                          <a:spcPct val="120000"/>
                        </a:lnSpc>
                      </a:pPr>
                      <a:endParaRPr lang="zh-CN" altLang="en-US" sz="1200" b="0" spc="120" baseline="0" dirty="0">
                        <a:solidFill>
                          <a:schemeClr val="tx1"/>
                        </a:solidFill>
                        <a:uFillTx/>
                        <a:latin typeface="Arial" panose="020B0604020202020204" pitchFamily="34" charset="0"/>
                        <a:ea typeface="Wingdings" panose="05000000000000000000" charset="0"/>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a:solidFill>
                        <a:schemeClr val="accent1">
                          <a:lumMod val="25000"/>
                        </a:schemeClr>
                      </a:solidFill>
                      <a:prstDash val="solid"/>
                    </a:lnB>
                    <a:solidFill>
                      <a:schemeClr val="bg1"/>
                    </a:solidFill>
                  </a:tcPr>
                </a:tc>
                <a:tc>
                  <a:txBody>
                    <a:bodyPr/>
                    <a:lstStyle/>
                    <a:p>
                      <a:pPr algn="ctr" fontAlgn="auto">
                        <a:lnSpc>
                          <a:spcPct val="120000"/>
                        </a:lnSpc>
                      </a:pPr>
                      <a:endParaRPr lang="en-US" altLang="zh-CN" sz="1200" b="0" spc="120" baseline="0" dirty="0">
                        <a:solidFill>
                          <a:schemeClr val="tx1"/>
                        </a:solidFill>
                        <a:uFillTx/>
                        <a:latin typeface="Arial" panose="020B0604020202020204" pitchFamily="34" charset="0"/>
                        <a:ea typeface="Wingdings" panose="05000000000000000000" charset="0"/>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a:solidFill>
                        <a:schemeClr val="accent1">
                          <a:lumMod val="25000"/>
                        </a:schemeClr>
                      </a:solidFill>
                      <a:prstDash val="solid"/>
                    </a:lnB>
                    <a:solidFill>
                      <a:schemeClr val="bg1"/>
                    </a:solidFill>
                  </a:tcPr>
                </a:tc>
                <a:tc>
                  <a:txBody>
                    <a:bodyPr/>
                    <a:lstStyle/>
                    <a:p>
                      <a:pPr algn="ctr" fontAlgn="auto">
                        <a:lnSpc>
                          <a:spcPct val="120000"/>
                        </a:lnSpc>
                      </a:pPr>
                      <a:endParaRPr lang="zh-CN" altLang="en-US" sz="1200" b="0" spc="120" baseline="0" dirty="0">
                        <a:solidFill>
                          <a:schemeClr val="tx1"/>
                        </a:solidFill>
                        <a:uFillTx/>
                        <a:latin typeface="Arial" panose="020B0604020202020204" pitchFamily="34" charset="0"/>
                        <a:ea typeface="Wingdings" panose="05000000000000000000" charset="0"/>
                      </a:endParaRP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a:solidFill>
                        <a:schemeClr val="accent1">
                          <a:lumMod val="25000"/>
                        </a:schemeClr>
                      </a:solidFill>
                      <a:prstDash val="solid"/>
                    </a:lnB>
                    <a:solidFill>
                      <a:schemeClr val="bg1"/>
                    </a:solidFill>
                  </a:tcPr>
                </a:tc>
                <a:extLst>
                  <a:ext uri="{0D108BD9-81ED-4DB2-BD59-A6C34878D82A}">
                    <a16:rowId xmlns:a16="http://schemas.microsoft.com/office/drawing/2014/main" val="10002"/>
                  </a:ext>
                </a:extLst>
              </a:tr>
            </a:tbl>
          </a:graphicData>
        </a:graphic>
      </p:graphicFrame>
      <p:cxnSp>
        <p:nvCxnSpPr>
          <p:cNvPr id="2" name="直接连接符 1"/>
          <p:cNvCxnSpPr/>
          <p:nvPr/>
        </p:nvCxnSpPr>
        <p:spPr>
          <a:xfrm flipH="1">
            <a:off x="1276350" y="1130300"/>
            <a:ext cx="12700" cy="340360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custDataLst>
              <p:tags r:id="rId2"/>
            </p:custDataLst>
          </p:nvPr>
        </p:nvSpPr>
        <p:spPr>
          <a:xfrm rot="16200000">
            <a:off x="3492740" y="874269"/>
            <a:ext cx="352191" cy="346196"/>
          </a:xfrm>
          <a:prstGeom prst="ellipse">
            <a:avLst/>
          </a:prstGeom>
          <a:solidFill>
            <a:srgbClr val="54BDF8"/>
          </a:solidFill>
          <a:ln>
            <a:noFill/>
          </a:ln>
        </p:spPr>
        <p:style>
          <a:lnRef idx="2">
            <a:srgbClr val="266CBA">
              <a:shade val="50000"/>
            </a:srgbClr>
          </a:lnRef>
          <a:fillRef idx="1">
            <a:srgbClr val="266CBA"/>
          </a:fillRef>
          <a:effectRef idx="0">
            <a:srgbClr val="266CBA"/>
          </a:effectRef>
          <a:fontRef idx="minor">
            <a:srgbClr val="FFFFFF"/>
          </a:fontRef>
        </p:style>
        <p:txBody>
          <a:bodyPr rtlCol="0" anchor="ctr"/>
          <a:lstStyle/>
          <a:p>
            <a:pPr algn="ctr"/>
            <a:endParaRPr lang="zh-CN" altLang="en-US" dirty="0">
              <a:solidFill>
                <a:srgbClr val="FFFFFF"/>
              </a:solidFill>
              <a:latin typeface="微软雅黑" panose="020B0503020204020204" charset="-122"/>
              <a:ea typeface="微软雅黑" panose="020B0503020204020204" charset="-122"/>
            </a:endParaRPr>
          </a:p>
        </p:txBody>
      </p:sp>
      <p:sp>
        <p:nvSpPr>
          <p:cNvPr id="10" name="文本框 5"/>
          <p:cNvSpPr txBox="1"/>
          <p:nvPr>
            <p:custDataLst>
              <p:tags r:id="rId3"/>
            </p:custDataLst>
          </p:nvPr>
        </p:nvSpPr>
        <p:spPr>
          <a:xfrm>
            <a:off x="4024004" y="1109637"/>
            <a:ext cx="5942710" cy="842739"/>
          </a:xfrm>
          <a:prstGeom prst="rect">
            <a:avLst/>
          </a:prstGeom>
          <a:noFill/>
        </p:spPr>
        <p:txBody>
          <a:bodyPr vert="horz" wrap="square" lIns="0" tIns="0" rIns="0" bIns="0" rtlCol="0" anchor="t" anchorCtr="0">
            <a:no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fontAlgn="auto">
              <a:lnSpc>
                <a:spcPct val="130000"/>
              </a:lnSpc>
            </a:pPr>
            <a:r>
              <a:rPr lang="zh-CN" altLang="en-US" sz="1600" spc="150" dirty="0">
                <a:solidFill>
                  <a:srgbClr val="262626"/>
                </a:solidFill>
                <a:latin typeface="微软雅黑" panose="020B0503020204020204" charset="-122"/>
                <a:ea typeface="微软雅黑" panose="020B0503020204020204" charset="-122"/>
                <a:sym typeface="+mn-ea"/>
              </a:rPr>
              <a:t>https://github.com/2079098517/the-old-in-ease</a:t>
            </a:r>
          </a:p>
        </p:txBody>
      </p:sp>
      <p:sp>
        <p:nvSpPr>
          <p:cNvPr id="11" name="标题 5"/>
          <p:cNvSpPr>
            <a:spLocks noGrp="1"/>
          </p:cNvSpPr>
          <p:nvPr>
            <p:custDataLst>
              <p:tags r:id="rId4"/>
            </p:custDataLst>
          </p:nvPr>
        </p:nvSpPr>
        <p:spPr>
          <a:xfrm>
            <a:off x="3495701" y="869036"/>
            <a:ext cx="393363" cy="333531"/>
          </a:xfrm>
          <a:prstGeom prst="rect">
            <a:avLst/>
          </a:prstGeom>
        </p:spPr>
        <p:txBody>
          <a:bodyPr vert="horz" lIns="0" tIns="0" rIns="0" bIns="0" rtlCol="0" anchor="ctr" anchorCtr="0">
            <a:normAutofit fontScale="90000"/>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rgbClr val="000000"/>
                </a:solidFill>
                <a:uFillTx/>
                <a:latin typeface="Arial" panose="020B0604020202020204" pitchFamily="34" charset="0"/>
                <a:ea typeface="微软雅黑" panose="020B0503020204020204" charset="-122"/>
                <a:cs typeface="+mj-cs"/>
                <a:sym typeface="+mn-ea"/>
              </a:defRPr>
            </a:lvl1pPr>
          </a:lstStyle>
          <a:p>
            <a:pPr indent="0" algn="ctr">
              <a:lnSpc>
                <a:spcPct val="150000"/>
              </a:lnSpc>
              <a:spcBef>
                <a:spcPts val="0"/>
              </a:spcBef>
              <a:buFont typeface="Arial" panose="020B0604020202020204" pitchFamily="34" charset="0"/>
            </a:pPr>
            <a:r>
              <a:rPr lang="en-US" altLang="zh-CN" sz="1800" b="1" dirty="0">
                <a:solidFill>
                  <a:srgbClr val="FFFFFF"/>
                </a:solidFill>
                <a:latin typeface="微软雅黑" panose="020B0503020204020204" charset="-122"/>
              </a:rPr>
              <a:t>01</a:t>
            </a:r>
          </a:p>
        </p:txBody>
      </p:sp>
      <p:sp>
        <p:nvSpPr>
          <p:cNvPr id="12" name="文本框 9"/>
          <p:cNvSpPr txBox="1"/>
          <p:nvPr>
            <p:custDataLst>
              <p:tags r:id="rId5"/>
            </p:custDataLst>
          </p:nvPr>
        </p:nvSpPr>
        <p:spPr>
          <a:xfrm>
            <a:off x="4024004" y="730277"/>
            <a:ext cx="5585628" cy="304888"/>
          </a:xfrm>
          <a:prstGeom prst="rect">
            <a:avLst/>
          </a:prstGeom>
          <a:noFill/>
        </p:spPr>
        <p:txBody>
          <a:bodyPr vert="horz" wrap="square" lIns="0" tIns="0" rIns="0" bIns="0" rtlCol="0" anchor="b" anchorCtr="0">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fontAlgn="auto">
              <a:lnSpc>
                <a:spcPct val="110000"/>
              </a:lnSpc>
            </a:pPr>
            <a:r>
              <a:rPr lang="en-US" altLang="zh-CN" b="1" spc="150" dirty="0">
                <a:solidFill>
                  <a:srgbClr val="262626"/>
                </a:solidFill>
                <a:latin typeface="微软雅黑" panose="020B0503020204020204" charset="-122"/>
                <a:ea typeface="微软雅黑" panose="020B0503020204020204" charset="-122"/>
                <a:sym typeface="+mn-ea"/>
              </a:rPr>
              <a:t>  </a:t>
            </a:r>
            <a:r>
              <a:rPr lang="zh-CN" altLang="en-US" b="1" spc="150" dirty="0">
                <a:solidFill>
                  <a:srgbClr val="262626"/>
                </a:solidFill>
                <a:latin typeface="微软雅黑" panose="020B0503020204020204" charset="-122"/>
                <a:ea typeface="微软雅黑" panose="020B0503020204020204" charset="-122"/>
                <a:sym typeface="+mn-ea"/>
              </a:rPr>
              <a:t>代码仓库链接</a:t>
            </a:r>
            <a:r>
              <a:rPr lang="en-US" altLang="zh-CN" b="1" spc="150" dirty="0">
                <a:solidFill>
                  <a:srgbClr val="262626"/>
                </a:solidFill>
                <a:latin typeface="微软雅黑" panose="020B0503020204020204" charset="-122"/>
                <a:ea typeface="微软雅黑" panose="020B0503020204020204" charset="-122"/>
                <a:sym typeface="+mn-ea"/>
              </a:rPr>
              <a:t>  </a:t>
            </a:r>
          </a:p>
        </p:txBody>
      </p:sp>
      <p:sp>
        <p:nvSpPr>
          <p:cNvPr id="13" name="任意多边形 12"/>
          <p:cNvSpPr/>
          <p:nvPr>
            <p:custDataLst>
              <p:tags r:id="rId6"/>
            </p:custDataLst>
          </p:nvPr>
        </p:nvSpPr>
        <p:spPr>
          <a:xfrm>
            <a:off x="3394178" y="734733"/>
            <a:ext cx="630105" cy="546126"/>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90" h="858">
                <a:moveTo>
                  <a:pt x="354" y="123"/>
                </a:moveTo>
                <a:cubicBezTo>
                  <a:pt x="358" y="123"/>
                  <a:pt x="362" y="126"/>
                  <a:pt x="363" y="130"/>
                </a:cubicBezTo>
                <a:cubicBezTo>
                  <a:pt x="364" y="135"/>
                  <a:pt x="361" y="140"/>
                  <a:pt x="357" y="141"/>
                </a:cubicBezTo>
                <a:cubicBezTo>
                  <a:pt x="200" y="179"/>
                  <a:pt x="90" y="321"/>
                  <a:pt x="90" y="485"/>
                </a:cubicBezTo>
                <a:cubicBezTo>
                  <a:pt x="90" y="681"/>
                  <a:pt x="247" y="840"/>
                  <a:pt x="439" y="840"/>
                </a:cubicBezTo>
                <a:cubicBezTo>
                  <a:pt x="631" y="840"/>
                  <a:pt x="788" y="681"/>
                  <a:pt x="788" y="485"/>
                </a:cubicBezTo>
                <a:cubicBezTo>
                  <a:pt x="788" y="322"/>
                  <a:pt x="679" y="181"/>
                  <a:pt x="523" y="141"/>
                </a:cubicBezTo>
                <a:cubicBezTo>
                  <a:pt x="518" y="140"/>
                  <a:pt x="515" y="135"/>
                  <a:pt x="516" y="130"/>
                </a:cubicBezTo>
                <a:cubicBezTo>
                  <a:pt x="518" y="126"/>
                  <a:pt x="522" y="123"/>
                  <a:pt x="527" y="124"/>
                </a:cubicBezTo>
                <a:cubicBezTo>
                  <a:pt x="605" y="143"/>
                  <a:pt x="676" y="190"/>
                  <a:pt x="726" y="254"/>
                </a:cubicBezTo>
                <a:cubicBezTo>
                  <a:pt x="751" y="286"/>
                  <a:pt x="771" y="322"/>
                  <a:pt x="784" y="361"/>
                </a:cubicBezTo>
                <a:cubicBezTo>
                  <a:pt x="797" y="398"/>
                  <a:pt x="804" y="437"/>
                  <a:pt x="805" y="477"/>
                </a:cubicBezTo>
                <a:cubicBezTo>
                  <a:pt x="862" y="477"/>
                  <a:pt x="897" y="477"/>
                  <a:pt x="919" y="477"/>
                </a:cubicBezTo>
                <a:lnTo>
                  <a:pt x="919" y="477"/>
                </a:lnTo>
                <a:lnTo>
                  <a:pt x="921" y="472"/>
                </a:lnTo>
                <a:cubicBezTo>
                  <a:pt x="926" y="459"/>
                  <a:pt x="939" y="450"/>
                  <a:pt x="954" y="450"/>
                </a:cubicBezTo>
                <a:cubicBezTo>
                  <a:pt x="974" y="450"/>
                  <a:pt x="990" y="466"/>
                  <a:pt x="990" y="486"/>
                </a:cubicBezTo>
                <a:cubicBezTo>
                  <a:pt x="990" y="506"/>
                  <a:pt x="974" y="522"/>
                  <a:pt x="954" y="522"/>
                </a:cubicBezTo>
                <a:cubicBezTo>
                  <a:pt x="939" y="522"/>
                  <a:pt x="926" y="513"/>
                  <a:pt x="921" y="500"/>
                </a:cubicBezTo>
                <a:lnTo>
                  <a:pt x="919" y="495"/>
                </a:lnTo>
                <a:lnTo>
                  <a:pt x="917" y="495"/>
                </a:lnTo>
                <a:cubicBezTo>
                  <a:pt x="805" y="495"/>
                  <a:pt x="805" y="495"/>
                  <a:pt x="805" y="495"/>
                </a:cubicBezTo>
                <a:cubicBezTo>
                  <a:pt x="803" y="591"/>
                  <a:pt x="765" y="681"/>
                  <a:pt x="698" y="749"/>
                </a:cubicBezTo>
                <a:cubicBezTo>
                  <a:pt x="629" y="819"/>
                  <a:pt x="537" y="858"/>
                  <a:pt x="439" y="858"/>
                </a:cubicBezTo>
                <a:cubicBezTo>
                  <a:pt x="341" y="858"/>
                  <a:pt x="249" y="819"/>
                  <a:pt x="180" y="749"/>
                </a:cubicBezTo>
                <a:cubicBezTo>
                  <a:pt x="111" y="678"/>
                  <a:pt x="72" y="585"/>
                  <a:pt x="72" y="485"/>
                </a:cubicBezTo>
                <a:cubicBezTo>
                  <a:pt x="72" y="443"/>
                  <a:pt x="80" y="401"/>
                  <a:pt x="94" y="360"/>
                </a:cubicBezTo>
                <a:cubicBezTo>
                  <a:pt x="107" y="322"/>
                  <a:pt x="127" y="286"/>
                  <a:pt x="152" y="253"/>
                </a:cubicBezTo>
                <a:cubicBezTo>
                  <a:pt x="203" y="189"/>
                  <a:pt x="274" y="142"/>
                  <a:pt x="352" y="123"/>
                </a:cubicBezTo>
                <a:cubicBezTo>
                  <a:pt x="353" y="123"/>
                  <a:pt x="354" y="123"/>
                  <a:pt x="354" y="123"/>
                </a:cubicBezTo>
                <a:close/>
                <a:moveTo>
                  <a:pt x="449" y="47"/>
                </a:moveTo>
                <a:cubicBezTo>
                  <a:pt x="449" y="53"/>
                  <a:pt x="445" y="57"/>
                  <a:pt x="439" y="57"/>
                </a:cubicBezTo>
                <a:cubicBezTo>
                  <a:pt x="438" y="57"/>
                  <a:pt x="437" y="57"/>
                  <a:pt x="436" y="58"/>
                </a:cubicBezTo>
                <a:cubicBezTo>
                  <a:pt x="436" y="58"/>
                  <a:pt x="436" y="58"/>
                  <a:pt x="436" y="58"/>
                </a:cubicBezTo>
                <a:cubicBezTo>
                  <a:pt x="207" y="61"/>
                  <a:pt x="20" y="253"/>
                  <a:pt x="20" y="486"/>
                </a:cubicBezTo>
                <a:cubicBezTo>
                  <a:pt x="20" y="590"/>
                  <a:pt x="57" y="690"/>
                  <a:pt x="125" y="768"/>
                </a:cubicBezTo>
                <a:cubicBezTo>
                  <a:pt x="129" y="772"/>
                  <a:pt x="128" y="779"/>
                  <a:pt x="124" y="783"/>
                </a:cubicBezTo>
                <a:cubicBezTo>
                  <a:pt x="120" y="787"/>
                  <a:pt x="113" y="786"/>
                  <a:pt x="109" y="782"/>
                </a:cubicBezTo>
                <a:cubicBezTo>
                  <a:pt x="39" y="700"/>
                  <a:pt x="0" y="595"/>
                  <a:pt x="0" y="486"/>
                </a:cubicBezTo>
                <a:cubicBezTo>
                  <a:pt x="0" y="367"/>
                  <a:pt x="45" y="255"/>
                  <a:pt x="127" y="170"/>
                </a:cubicBezTo>
                <a:cubicBezTo>
                  <a:pt x="210" y="85"/>
                  <a:pt x="319" y="38"/>
                  <a:pt x="436" y="37"/>
                </a:cubicBezTo>
                <a:cubicBezTo>
                  <a:pt x="436" y="37"/>
                  <a:pt x="436" y="37"/>
                  <a:pt x="436" y="37"/>
                </a:cubicBezTo>
                <a:cubicBezTo>
                  <a:pt x="437" y="37"/>
                  <a:pt x="438" y="37"/>
                  <a:pt x="439" y="37"/>
                </a:cubicBezTo>
                <a:cubicBezTo>
                  <a:pt x="445" y="37"/>
                  <a:pt x="449" y="41"/>
                  <a:pt x="449" y="47"/>
                </a:cubicBezTo>
                <a:close/>
                <a:moveTo>
                  <a:pt x="454" y="0"/>
                </a:moveTo>
                <a:lnTo>
                  <a:pt x="500" y="46"/>
                </a:lnTo>
                <a:lnTo>
                  <a:pt x="454" y="93"/>
                </a:lnTo>
                <a:lnTo>
                  <a:pt x="439" y="77"/>
                </a:lnTo>
                <a:lnTo>
                  <a:pt x="468" y="46"/>
                </a:lnTo>
                <a:lnTo>
                  <a:pt x="439" y="16"/>
                </a:lnTo>
                <a:lnTo>
                  <a:pt x="454" y="0"/>
                </a:lnTo>
                <a:close/>
              </a:path>
            </a:pathLst>
          </a:custGeom>
          <a:solidFill>
            <a:srgbClr val="0887CE"/>
          </a:solidFill>
          <a:ln>
            <a:noFill/>
          </a:ln>
        </p:spPr>
        <p:style>
          <a:lnRef idx="2">
            <a:srgbClr val="266CBA">
              <a:shade val="50000"/>
            </a:srgbClr>
          </a:lnRef>
          <a:fillRef idx="1">
            <a:srgbClr val="266CBA"/>
          </a:fillRef>
          <a:effectRef idx="0">
            <a:srgbClr val="266CBA"/>
          </a:effectRef>
          <a:fontRef idx="minor">
            <a:srgbClr val="FFFFFF"/>
          </a:fontRef>
        </p:style>
        <p:txBody>
          <a:bodyPr wrap="square" rtlCol="0" anchor="ctr">
            <a:noAutofit/>
          </a:bodyPr>
          <a:lstStyle/>
          <a:p>
            <a:pPr algn="ctr"/>
            <a:endParaRPr lang="zh-CN" altLang="en-US">
              <a:solidFill>
                <a:srgbClr val="FFFFFF"/>
              </a:solidFill>
              <a:latin typeface="微软雅黑" panose="020B0503020204020204" charset="-122"/>
              <a:ea typeface="微软雅黑" panose="020B0503020204020204" charset="-122"/>
            </a:endParaRPr>
          </a:p>
        </p:txBody>
      </p:sp>
      <p:cxnSp>
        <p:nvCxnSpPr>
          <p:cNvPr id="15" name="直接连接符 14"/>
          <p:cNvCxnSpPr/>
          <p:nvPr>
            <p:custDataLst>
              <p:tags r:id="rId7"/>
            </p:custDataLst>
          </p:nvPr>
        </p:nvCxnSpPr>
        <p:spPr>
          <a:xfrm flipV="1">
            <a:off x="4041484" y="1067985"/>
            <a:ext cx="6014482" cy="8516"/>
          </a:xfrm>
          <a:prstGeom prst="line">
            <a:avLst/>
          </a:prstGeom>
          <a:ln w="12700">
            <a:solidFill>
              <a:srgbClr val="0887CE"/>
            </a:solidFill>
          </a:ln>
        </p:spPr>
        <p:style>
          <a:lnRef idx="1">
            <a:srgbClr val="266CBA"/>
          </a:lnRef>
          <a:fillRef idx="0">
            <a:srgbClr val="266CBA"/>
          </a:fillRef>
          <a:effectRef idx="0">
            <a:srgbClr val="266CBA"/>
          </a:effectRef>
          <a:fontRef idx="minor">
            <a:srgbClr val="000000"/>
          </a:fontRef>
        </p:style>
      </p:cxnSp>
      <p:sp>
        <p:nvSpPr>
          <p:cNvPr id="2" name="椭圆 1"/>
          <p:cNvSpPr/>
          <p:nvPr>
            <p:custDataLst>
              <p:tags r:id="rId8"/>
            </p:custDataLst>
          </p:nvPr>
        </p:nvSpPr>
        <p:spPr>
          <a:xfrm rot="16200000">
            <a:off x="742346" y="2969633"/>
            <a:ext cx="352191" cy="346196"/>
          </a:xfrm>
          <a:prstGeom prst="ellipse">
            <a:avLst/>
          </a:prstGeom>
          <a:solidFill>
            <a:srgbClr val="54BDF8"/>
          </a:solidFill>
          <a:ln>
            <a:noFill/>
          </a:ln>
        </p:spPr>
        <p:style>
          <a:lnRef idx="2">
            <a:srgbClr val="266CBA">
              <a:shade val="50000"/>
            </a:srgbClr>
          </a:lnRef>
          <a:fillRef idx="1">
            <a:srgbClr val="266CBA"/>
          </a:fillRef>
          <a:effectRef idx="0">
            <a:srgbClr val="266CBA"/>
          </a:effectRef>
          <a:fontRef idx="minor">
            <a:srgbClr val="FFFFFF"/>
          </a:fontRef>
        </p:style>
        <p:txBody>
          <a:bodyPr rtlCol="0" anchor="ctr"/>
          <a:lstStyle/>
          <a:p>
            <a:pPr algn="ctr"/>
            <a:endParaRPr lang="zh-CN" altLang="en-US" dirty="0">
              <a:solidFill>
                <a:srgbClr val="FFFFFF"/>
              </a:solidFill>
              <a:latin typeface="微软雅黑" panose="020B0503020204020204" charset="-122"/>
              <a:ea typeface="微软雅黑" panose="020B0503020204020204" charset="-122"/>
            </a:endParaRPr>
          </a:p>
        </p:txBody>
      </p:sp>
      <p:sp>
        <p:nvSpPr>
          <p:cNvPr id="4" name="标题 5"/>
          <p:cNvSpPr>
            <a:spLocks noGrp="1"/>
          </p:cNvSpPr>
          <p:nvPr>
            <p:custDataLst>
              <p:tags r:id="rId9"/>
            </p:custDataLst>
          </p:nvPr>
        </p:nvSpPr>
        <p:spPr>
          <a:xfrm>
            <a:off x="698842" y="2966947"/>
            <a:ext cx="393363" cy="333531"/>
          </a:xfrm>
          <a:prstGeom prst="rect">
            <a:avLst/>
          </a:prstGeom>
        </p:spPr>
        <p:txBody>
          <a:bodyPr vert="horz" lIns="0" tIns="0" rIns="0" bIns="0" rtlCol="0" anchor="ctr" anchorCtr="0">
            <a:normAutofit fontScale="90000"/>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rgbClr val="000000"/>
                </a:solidFill>
                <a:uFillTx/>
                <a:latin typeface="Arial" panose="020B0604020202020204" pitchFamily="34" charset="0"/>
                <a:ea typeface="微软雅黑" panose="020B0503020204020204" charset="-122"/>
                <a:cs typeface="+mj-cs"/>
                <a:sym typeface="+mn-ea"/>
              </a:defRPr>
            </a:lvl1pPr>
          </a:lstStyle>
          <a:p>
            <a:pPr indent="0" algn="ctr">
              <a:lnSpc>
                <a:spcPct val="150000"/>
              </a:lnSpc>
              <a:spcBef>
                <a:spcPts val="0"/>
              </a:spcBef>
              <a:buFont typeface="Arial" panose="020B0604020202020204" pitchFamily="34" charset="0"/>
            </a:pPr>
            <a:r>
              <a:rPr lang="en-US" altLang="zh-CN" sz="1800" b="1" dirty="0">
                <a:solidFill>
                  <a:srgbClr val="FFFFFF"/>
                </a:solidFill>
                <a:latin typeface="微软雅黑" panose="020B0503020204020204" charset="-122"/>
              </a:rPr>
              <a:t>02</a:t>
            </a:r>
          </a:p>
        </p:txBody>
      </p:sp>
      <p:sp>
        <p:nvSpPr>
          <p:cNvPr id="6" name="文本框 9"/>
          <p:cNvSpPr txBox="1"/>
          <p:nvPr>
            <p:custDataLst>
              <p:tags r:id="rId10"/>
            </p:custDataLst>
          </p:nvPr>
        </p:nvSpPr>
        <p:spPr>
          <a:xfrm>
            <a:off x="1274247" y="2905842"/>
            <a:ext cx="5585627" cy="304888"/>
          </a:xfrm>
          <a:prstGeom prst="rect">
            <a:avLst/>
          </a:prstGeom>
          <a:noFill/>
        </p:spPr>
        <p:txBody>
          <a:bodyPr vert="horz" wrap="square" lIns="0" tIns="0" rIns="0" bIns="0" rtlCol="0" anchor="b" anchorCtr="0">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l" fontAlgn="auto">
              <a:lnSpc>
                <a:spcPct val="110000"/>
              </a:lnSpc>
            </a:pPr>
            <a:r>
              <a:rPr lang="zh-CN" altLang="en-US" b="1" spc="150" dirty="0">
                <a:solidFill>
                  <a:srgbClr val="262626"/>
                </a:solidFill>
                <a:latin typeface="微软雅黑" panose="020B0503020204020204" charset="-122"/>
                <a:ea typeface="微软雅黑" panose="020B0503020204020204" charset="-122"/>
                <a:sym typeface="+mn-ea"/>
              </a:rPr>
              <a:t>提交历史截图</a:t>
            </a:r>
          </a:p>
        </p:txBody>
      </p:sp>
      <p:sp>
        <p:nvSpPr>
          <p:cNvPr id="8" name="任意多边形 7"/>
          <p:cNvSpPr/>
          <p:nvPr>
            <p:custDataLst>
              <p:tags r:id="rId11"/>
            </p:custDataLst>
          </p:nvPr>
        </p:nvSpPr>
        <p:spPr>
          <a:xfrm>
            <a:off x="643785" y="2860649"/>
            <a:ext cx="630105" cy="546126"/>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90" h="858">
                <a:moveTo>
                  <a:pt x="354" y="123"/>
                </a:moveTo>
                <a:cubicBezTo>
                  <a:pt x="358" y="123"/>
                  <a:pt x="362" y="126"/>
                  <a:pt x="363" y="130"/>
                </a:cubicBezTo>
                <a:cubicBezTo>
                  <a:pt x="364" y="135"/>
                  <a:pt x="361" y="140"/>
                  <a:pt x="357" y="141"/>
                </a:cubicBezTo>
                <a:cubicBezTo>
                  <a:pt x="200" y="179"/>
                  <a:pt x="90" y="321"/>
                  <a:pt x="90" y="485"/>
                </a:cubicBezTo>
                <a:cubicBezTo>
                  <a:pt x="90" y="681"/>
                  <a:pt x="247" y="840"/>
                  <a:pt x="439" y="840"/>
                </a:cubicBezTo>
                <a:cubicBezTo>
                  <a:pt x="631" y="840"/>
                  <a:pt x="788" y="681"/>
                  <a:pt x="788" y="485"/>
                </a:cubicBezTo>
                <a:cubicBezTo>
                  <a:pt x="788" y="322"/>
                  <a:pt x="679" y="181"/>
                  <a:pt x="523" y="141"/>
                </a:cubicBezTo>
                <a:cubicBezTo>
                  <a:pt x="518" y="140"/>
                  <a:pt x="515" y="135"/>
                  <a:pt x="516" y="130"/>
                </a:cubicBezTo>
                <a:cubicBezTo>
                  <a:pt x="518" y="126"/>
                  <a:pt x="522" y="123"/>
                  <a:pt x="527" y="124"/>
                </a:cubicBezTo>
                <a:cubicBezTo>
                  <a:pt x="605" y="143"/>
                  <a:pt x="676" y="190"/>
                  <a:pt x="726" y="254"/>
                </a:cubicBezTo>
                <a:cubicBezTo>
                  <a:pt x="751" y="286"/>
                  <a:pt x="771" y="322"/>
                  <a:pt x="784" y="361"/>
                </a:cubicBezTo>
                <a:cubicBezTo>
                  <a:pt x="797" y="398"/>
                  <a:pt x="804" y="437"/>
                  <a:pt x="805" y="477"/>
                </a:cubicBezTo>
                <a:cubicBezTo>
                  <a:pt x="862" y="477"/>
                  <a:pt x="897" y="477"/>
                  <a:pt x="919" y="477"/>
                </a:cubicBezTo>
                <a:lnTo>
                  <a:pt x="919" y="477"/>
                </a:lnTo>
                <a:lnTo>
                  <a:pt x="921" y="472"/>
                </a:lnTo>
                <a:cubicBezTo>
                  <a:pt x="926" y="459"/>
                  <a:pt x="939" y="450"/>
                  <a:pt x="954" y="450"/>
                </a:cubicBezTo>
                <a:cubicBezTo>
                  <a:pt x="974" y="450"/>
                  <a:pt x="990" y="466"/>
                  <a:pt x="990" y="486"/>
                </a:cubicBezTo>
                <a:cubicBezTo>
                  <a:pt x="990" y="506"/>
                  <a:pt x="974" y="522"/>
                  <a:pt x="954" y="522"/>
                </a:cubicBezTo>
                <a:cubicBezTo>
                  <a:pt x="939" y="522"/>
                  <a:pt x="926" y="513"/>
                  <a:pt x="921" y="500"/>
                </a:cubicBezTo>
                <a:lnTo>
                  <a:pt x="919" y="495"/>
                </a:lnTo>
                <a:lnTo>
                  <a:pt x="917" y="495"/>
                </a:lnTo>
                <a:cubicBezTo>
                  <a:pt x="805" y="495"/>
                  <a:pt x="805" y="495"/>
                  <a:pt x="805" y="495"/>
                </a:cubicBezTo>
                <a:cubicBezTo>
                  <a:pt x="803" y="591"/>
                  <a:pt x="765" y="681"/>
                  <a:pt x="698" y="749"/>
                </a:cubicBezTo>
                <a:cubicBezTo>
                  <a:pt x="629" y="819"/>
                  <a:pt x="537" y="858"/>
                  <a:pt x="439" y="858"/>
                </a:cubicBezTo>
                <a:cubicBezTo>
                  <a:pt x="341" y="858"/>
                  <a:pt x="249" y="819"/>
                  <a:pt x="180" y="749"/>
                </a:cubicBezTo>
                <a:cubicBezTo>
                  <a:pt x="111" y="678"/>
                  <a:pt x="72" y="585"/>
                  <a:pt x="72" y="485"/>
                </a:cubicBezTo>
                <a:cubicBezTo>
                  <a:pt x="72" y="443"/>
                  <a:pt x="80" y="401"/>
                  <a:pt x="94" y="360"/>
                </a:cubicBezTo>
                <a:cubicBezTo>
                  <a:pt x="107" y="322"/>
                  <a:pt x="127" y="286"/>
                  <a:pt x="152" y="253"/>
                </a:cubicBezTo>
                <a:cubicBezTo>
                  <a:pt x="203" y="189"/>
                  <a:pt x="274" y="142"/>
                  <a:pt x="352" y="123"/>
                </a:cubicBezTo>
                <a:cubicBezTo>
                  <a:pt x="353" y="123"/>
                  <a:pt x="354" y="123"/>
                  <a:pt x="354" y="123"/>
                </a:cubicBezTo>
                <a:close/>
                <a:moveTo>
                  <a:pt x="449" y="47"/>
                </a:moveTo>
                <a:cubicBezTo>
                  <a:pt x="449" y="53"/>
                  <a:pt x="445" y="57"/>
                  <a:pt x="439" y="57"/>
                </a:cubicBezTo>
                <a:cubicBezTo>
                  <a:pt x="438" y="57"/>
                  <a:pt x="437" y="57"/>
                  <a:pt x="436" y="58"/>
                </a:cubicBezTo>
                <a:cubicBezTo>
                  <a:pt x="436" y="58"/>
                  <a:pt x="436" y="58"/>
                  <a:pt x="436" y="58"/>
                </a:cubicBezTo>
                <a:cubicBezTo>
                  <a:pt x="207" y="61"/>
                  <a:pt x="20" y="253"/>
                  <a:pt x="20" y="486"/>
                </a:cubicBezTo>
                <a:cubicBezTo>
                  <a:pt x="20" y="590"/>
                  <a:pt x="57" y="690"/>
                  <a:pt x="125" y="768"/>
                </a:cubicBezTo>
                <a:cubicBezTo>
                  <a:pt x="129" y="772"/>
                  <a:pt x="128" y="779"/>
                  <a:pt x="124" y="783"/>
                </a:cubicBezTo>
                <a:cubicBezTo>
                  <a:pt x="120" y="787"/>
                  <a:pt x="113" y="786"/>
                  <a:pt x="109" y="782"/>
                </a:cubicBezTo>
                <a:cubicBezTo>
                  <a:pt x="39" y="700"/>
                  <a:pt x="0" y="595"/>
                  <a:pt x="0" y="486"/>
                </a:cubicBezTo>
                <a:cubicBezTo>
                  <a:pt x="0" y="367"/>
                  <a:pt x="45" y="255"/>
                  <a:pt x="127" y="170"/>
                </a:cubicBezTo>
                <a:cubicBezTo>
                  <a:pt x="210" y="85"/>
                  <a:pt x="319" y="38"/>
                  <a:pt x="436" y="37"/>
                </a:cubicBezTo>
                <a:cubicBezTo>
                  <a:pt x="436" y="37"/>
                  <a:pt x="436" y="37"/>
                  <a:pt x="436" y="37"/>
                </a:cubicBezTo>
                <a:cubicBezTo>
                  <a:pt x="437" y="37"/>
                  <a:pt x="438" y="37"/>
                  <a:pt x="439" y="37"/>
                </a:cubicBezTo>
                <a:cubicBezTo>
                  <a:pt x="445" y="37"/>
                  <a:pt x="449" y="41"/>
                  <a:pt x="449" y="47"/>
                </a:cubicBezTo>
                <a:close/>
                <a:moveTo>
                  <a:pt x="454" y="0"/>
                </a:moveTo>
                <a:lnTo>
                  <a:pt x="500" y="46"/>
                </a:lnTo>
                <a:lnTo>
                  <a:pt x="454" y="93"/>
                </a:lnTo>
                <a:lnTo>
                  <a:pt x="439" y="77"/>
                </a:lnTo>
                <a:lnTo>
                  <a:pt x="468" y="46"/>
                </a:lnTo>
                <a:lnTo>
                  <a:pt x="439" y="16"/>
                </a:lnTo>
                <a:lnTo>
                  <a:pt x="454" y="0"/>
                </a:lnTo>
                <a:close/>
              </a:path>
            </a:pathLst>
          </a:custGeom>
          <a:solidFill>
            <a:srgbClr val="0887CE"/>
          </a:solidFill>
          <a:ln>
            <a:noFill/>
          </a:ln>
        </p:spPr>
        <p:style>
          <a:lnRef idx="2">
            <a:srgbClr val="266CBA">
              <a:shade val="50000"/>
            </a:srgbClr>
          </a:lnRef>
          <a:fillRef idx="1">
            <a:srgbClr val="266CBA"/>
          </a:fillRef>
          <a:effectRef idx="0">
            <a:srgbClr val="266CBA"/>
          </a:effectRef>
          <a:fontRef idx="minor">
            <a:srgbClr val="FFFFFF"/>
          </a:fontRef>
        </p:style>
        <p:txBody>
          <a:bodyPr wrap="square" rtlCol="0" anchor="ctr">
            <a:noAutofit/>
          </a:bodyPr>
          <a:lstStyle/>
          <a:p>
            <a:pPr algn="ctr"/>
            <a:endParaRPr lang="zh-CN" altLang="en-US">
              <a:solidFill>
                <a:srgbClr val="FFFFFF"/>
              </a:solidFill>
              <a:latin typeface="微软雅黑" panose="020B0503020204020204" charset="-122"/>
              <a:ea typeface="微软雅黑" panose="020B0503020204020204" charset="-122"/>
            </a:endParaRPr>
          </a:p>
        </p:txBody>
      </p:sp>
      <p:cxnSp>
        <p:nvCxnSpPr>
          <p:cNvPr id="14" name="直接连接符 13"/>
          <p:cNvCxnSpPr/>
          <p:nvPr>
            <p:custDataLst>
              <p:tags r:id="rId12"/>
            </p:custDataLst>
          </p:nvPr>
        </p:nvCxnSpPr>
        <p:spPr>
          <a:xfrm flipV="1">
            <a:off x="1291727" y="2595582"/>
            <a:ext cx="6014482" cy="8516"/>
          </a:xfrm>
          <a:prstGeom prst="line">
            <a:avLst/>
          </a:prstGeom>
          <a:ln w="12700">
            <a:solidFill>
              <a:srgbClr val="0887CE"/>
            </a:solidFill>
          </a:ln>
        </p:spPr>
        <p:style>
          <a:lnRef idx="1">
            <a:srgbClr val="266CBA"/>
          </a:lnRef>
          <a:fillRef idx="0">
            <a:srgbClr val="266CBA"/>
          </a:fillRef>
          <a:effectRef idx="0">
            <a:srgbClr val="266CBA"/>
          </a:effectRef>
          <a:fontRef idx="minor">
            <a:srgbClr val="000000"/>
          </a:fontRef>
        </p:style>
      </p:cxnSp>
      <p:sp>
        <p:nvSpPr>
          <p:cNvPr id="7" name="文本框 6"/>
          <p:cNvSpPr txBox="1"/>
          <p:nvPr/>
        </p:nvSpPr>
        <p:spPr>
          <a:xfrm>
            <a:off x="920750" y="302895"/>
            <a:ext cx="1066800" cy="645160"/>
          </a:xfrm>
          <a:prstGeom prst="rect">
            <a:avLst/>
          </a:prstGeom>
          <a:noFill/>
        </p:spPr>
        <p:txBody>
          <a:bodyPr wrap="square" rtlCol="0">
            <a:spAutoFit/>
          </a:bodyPr>
          <a:lstStyle/>
          <a:p>
            <a:r>
              <a:rPr lang="en-US" altLang="zh-CN" sz="3600"/>
              <a:t>3.3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800" y="406400"/>
            <a:ext cx="5930900" cy="1336675"/>
          </a:xfrm>
          <a:prstGeom prst="rect">
            <a:avLst/>
          </a:prstGeom>
          <a:noFill/>
        </p:spPr>
        <p:txBody>
          <a:bodyPr wrap="square" rtlCol="0">
            <a:noAutofit/>
          </a:bodyPr>
          <a:lstStyle/>
          <a:p>
            <a:r>
              <a:rPr lang="en-US" altLang="zh-CN" sz="3200" dirty="0"/>
              <a:t>3.4 </a:t>
            </a:r>
            <a:r>
              <a:rPr lang="zh-CN" altLang="en-US" dirty="0"/>
              <a:t>安装，设计，开发中遇到的主要问题</a:t>
            </a:r>
            <a:endParaRPr lang="en-US" altLang="zh-CN" dirty="0"/>
          </a:p>
          <a:p>
            <a:endParaRPr lang="en-US" altLang="zh-CN" dirty="0"/>
          </a:p>
        </p:txBody>
      </p:sp>
      <p:graphicFrame>
        <p:nvGraphicFramePr>
          <p:cNvPr id="3" name="表格 2"/>
          <p:cNvGraphicFramePr/>
          <p:nvPr>
            <p:extLst>
              <p:ext uri="{D42A27DB-BD31-4B8C-83A1-F6EECF244321}">
                <p14:modId xmlns:p14="http://schemas.microsoft.com/office/powerpoint/2010/main" val="2426460637"/>
              </p:ext>
            </p:extLst>
          </p:nvPr>
        </p:nvGraphicFramePr>
        <p:xfrm>
          <a:off x="647699" y="1587500"/>
          <a:ext cx="10123816" cy="3266295"/>
        </p:xfrm>
        <a:graphic>
          <a:graphicData uri="http://schemas.openxmlformats.org/drawingml/2006/table">
            <a:tbl>
              <a:tblPr firstRow="1" bandRow="1">
                <a:tableStyleId>{5C22544A-7EE6-4342-B048-85BDC9FD1C3A}</a:tableStyleId>
              </a:tblPr>
              <a:tblGrid>
                <a:gridCol w="2530954">
                  <a:extLst>
                    <a:ext uri="{9D8B030D-6E8A-4147-A177-3AD203B41FA5}">
                      <a16:colId xmlns:a16="http://schemas.microsoft.com/office/drawing/2014/main" val="20000"/>
                    </a:ext>
                  </a:extLst>
                </a:gridCol>
                <a:gridCol w="2530954">
                  <a:extLst>
                    <a:ext uri="{9D8B030D-6E8A-4147-A177-3AD203B41FA5}">
                      <a16:colId xmlns:a16="http://schemas.microsoft.com/office/drawing/2014/main" val="20001"/>
                    </a:ext>
                  </a:extLst>
                </a:gridCol>
                <a:gridCol w="2530954">
                  <a:extLst>
                    <a:ext uri="{9D8B030D-6E8A-4147-A177-3AD203B41FA5}">
                      <a16:colId xmlns:a16="http://schemas.microsoft.com/office/drawing/2014/main" val="20002"/>
                    </a:ext>
                  </a:extLst>
                </a:gridCol>
                <a:gridCol w="2530954">
                  <a:extLst>
                    <a:ext uri="{9D8B030D-6E8A-4147-A177-3AD203B41FA5}">
                      <a16:colId xmlns:a16="http://schemas.microsoft.com/office/drawing/2014/main" val="20003"/>
                    </a:ext>
                  </a:extLst>
                </a:gridCol>
              </a:tblGrid>
              <a:tr h="653259">
                <a:tc>
                  <a:txBody>
                    <a:bodyPr/>
                    <a:lstStyle/>
                    <a:p>
                      <a:pPr>
                        <a:buNone/>
                      </a:pPr>
                      <a:r>
                        <a:rPr lang="en-US" altLang="zh-CN"/>
                        <a:t>      </a:t>
                      </a:r>
                      <a:r>
                        <a:rPr lang="zh-CN" altLang="en-US"/>
                        <a:t>问题类别</a:t>
                      </a:r>
                    </a:p>
                  </a:txBody>
                  <a:tcPr>
                    <a:solidFill>
                      <a:srgbClr val="C8C8C8"/>
                    </a:solidFill>
                  </a:tcPr>
                </a:tc>
                <a:tc>
                  <a:txBody>
                    <a:bodyPr/>
                    <a:lstStyle/>
                    <a:p>
                      <a:pPr>
                        <a:buNone/>
                      </a:pPr>
                      <a:r>
                        <a:rPr lang="en-US" altLang="zh-CN"/>
                        <a:t>      </a:t>
                      </a:r>
                      <a:r>
                        <a:rPr lang="zh-CN" altLang="en-US"/>
                        <a:t>问题名称</a:t>
                      </a:r>
                    </a:p>
                  </a:txBody>
                  <a:tcPr>
                    <a:solidFill>
                      <a:srgbClr val="C8C8C8"/>
                    </a:solidFill>
                  </a:tcPr>
                </a:tc>
                <a:tc>
                  <a:txBody>
                    <a:bodyPr/>
                    <a:lstStyle/>
                    <a:p>
                      <a:pPr>
                        <a:buNone/>
                      </a:pPr>
                      <a:r>
                        <a:rPr lang="en-US" altLang="zh-CN"/>
                        <a:t>       </a:t>
                      </a:r>
                      <a:r>
                        <a:rPr lang="zh-CN" altLang="en-US"/>
                        <a:t>发生原因</a:t>
                      </a:r>
                    </a:p>
                  </a:txBody>
                  <a:tcPr>
                    <a:solidFill>
                      <a:srgbClr val="C8C8C8"/>
                    </a:solidFill>
                  </a:tcPr>
                </a:tc>
                <a:tc>
                  <a:txBody>
                    <a:bodyPr/>
                    <a:lstStyle/>
                    <a:p>
                      <a:pPr>
                        <a:buNone/>
                      </a:pPr>
                      <a:r>
                        <a:rPr lang="en-US" altLang="zh-CN"/>
                        <a:t>       </a:t>
                      </a:r>
                      <a:r>
                        <a:rPr lang="zh-CN" altLang="en-US"/>
                        <a:t>解决办法</a:t>
                      </a:r>
                    </a:p>
                  </a:txBody>
                  <a:tcPr>
                    <a:solidFill>
                      <a:srgbClr val="C8C8C8"/>
                    </a:solidFill>
                  </a:tcPr>
                </a:tc>
                <a:extLst>
                  <a:ext uri="{0D108BD9-81ED-4DB2-BD59-A6C34878D82A}">
                    <a16:rowId xmlns:a16="http://schemas.microsoft.com/office/drawing/2014/main" val="10000"/>
                  </a:ext>
                </a:extLst>
              </a:tr>
              <a:tr h="653259">
                <a:tc>
                  <a:txBody>
                    <a:bodyPr/>
                    <a:lstStyle/>
                    <a:p>
                      <a:pPr>
                        <a:buNone/>
                      </a:pPr>
                      <a:endParaRPr lang="zh-CN" altLang="en-US" dirty="0"/>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653259">
                <a:tc>
                  <a:txBody>
                    <a:bodyPr/>
                    <a:lstStyle/>
                    <a:p>
                      <a:pPr>
                        <a:buNone/>
                      </a:pPr>
                      <a:endParaRPr lang="zh-CN" altLang="en-US" dirty="0"/>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653259">
                <a:tc>
                  <a:txBody>
                    <a:bodyPr/>
                    <a:lstStyle/>
                    <a:p>
                      <a:pPr>
                        <a:buNone/>
                      </a:pPr>
                      <a:endParaRPr lang="zh-CN" altLang="en-US" dirty="0"/>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653259">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3250" y="584200"/>
            <a:ext cx="2717800" cy="706755"/>
          </a:xfrm>
          <a:prstGeom prst="rect">
            <a:avLst/>
          </a:prstGeom>
          <a:noFill/>
        </p:spPr>
        <p:txBody>
          <a:bodyPr wrap="square" rtlCol="0">
            <a:spAutoFit/>
          </a:bodyPr>
          <a:lstStyle/>
          <a:p>
            <a:r>
              <a:rPr lang="en-US" altLang="zh-CN" sz="4000"/>
              <a:t>3.5  </a:t>
            </a:r>
            <a:r>
              <a:rPr lang="zh-CN" altLang="en-US" sz="2000"/>
              <a:t>软件概要设计</a:t>
            </a:r>
          </a:p>
        </p:txBody>
      </p:sp>
      <p:sp>
        <p:nvSpPr>
          <p:cNvPr id="3" name="文本框 2">
            <a:extLst>
              <a:ext uri="{FF2B5EF4-FFF2-40B4-BE49-F238E27FC236}">
                <a16:creationId xmlns:a16="http://schemas.microsoft.com/office/drawing/2014/main" id="{A09D90E6-0F38-7C2A-B6AE-7B1A96F6D2C1}"/>
              </a:ext>
            </a:extLst>
          </p:cNvPr>
          <p:cNvSpPr txBox="1"/>
          <p:nvPr/>
        </p:nvSpPr>
        <p:spPr>
          <a:xfrm>
            <a:off x="818641" y="1581508"/>
            <a:ext cx="3605841" cy="369332"/>
          </a:xfrm>
          <a:prstGeom prst="rect">
            <a:avLst/>
          </a:prstGeom>
          <a:noFill/>
        </p:spPr>
        <p:txBody>
          <a:bodyPr wrap="square" rtlCol="0">
            <a:spAutoFit/>
          </a:bodyPr>
          <a:lstStyle/>
          <a:p>
            <a:r>
              <a:rPr lang="zh-CN" altLang="en-US" dirty="0"/>
              <a:t>系统架构：</a:t>
            </a:r>
          </a:p>
        </p:txBody>
      </p:sp>
      <p:sp>
        <p:nvSpPr>
          <p:cNvPr id="5" name="矩形 4">
            <a:extLst>
              <a:ext uri="{FF2B5EF4-FFF2-40B4-BE49-F238E27FC236}">
                <a16:creationId xmlns:a16="http://schemas.microsoft.com/office/drawing/2014/main" id="{377C8E31-96A4-4D43-7E2E-2C13080C920A}"/>
              </a:ext>
            </a:extLst>
          </p:cNvPr>
          <p:cNvSpPr/>
          <p:nvPr/>
        </p:nvSpPr>
        <p:spPr>
          <a:xfrm>
            <a:off x="4647196" y="480204"/>
            <a:ext cx="1938068" cy="977660"/>
          </a:xfrm>
          <a:prstGeom prst="rect">
            <a:avLst/>
          </a:prstGeom>
          <a:solidFill>
            <a:schemeClr val="accent5">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highlight>
                  <a:srgbClr val="000080"/>
                </a:highlight>
              </a:rPr>
              <a:t>视图层</a:t>
            </a:r>
          </a:p>
        </p:txBody>
      </p:sp>
      <p:sp>
        <p:nvSpPr>
          <p:cNvPr id="6" name="流程图: 接点 5">
            <a:extLst>
              <a:ext uri="{FF2B5EF4-FFF2-40B4-BE49-F238E27FC236}">
                <a16:creationId xmlns:a16="http://schemas.microsoft.com/office/drawing/2014/main" id="{5CDAC0EF-9FAC-04DF-D5C5-80EF53579C6A}"/>
              </a:ext>
            </a:extLst>
          </p:cNvPr>
          <p:cNvSpPr/>
          <p:nvPr/>
        </p:nvSpPr>
        <p:spPr>
          <a:xfrm>
            <a:off x="4765877" y="2251258"/>
            <a:ext cx="1339970" cy="1270958"/>
          </a:xfrm>
          <a:prstGeom prst="flowChartConnector">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highlight>
                  <a:srgbClr val="000080"/>
                </a:highlight>
              </a:rPr>
              <a:t>控制层</a:t>
            </a:r>
          </a:p>
        </p:txBody>
      </p:sp>
      <p:sp>
        <p:nvSpPr>
          <p:cNvPr id="7" name="矩形 6">
            <a:extLst>
              <a:ext uri="{FF2B5EF4-FFF2-40B4-BE49-F238E27FC236}">
                <a16:creationId xmlns:a16="http://schemas.microsoft.com/office/drawing/2014/main" id="{3FAED586-43F8-E4E5-0821-89AB35D36EEA}"/>
              </a:ext>
            </a:extLst>
          </p:cNvPr>
          <p:cNvSpPr/>
          <p:nvPr/>
        </p:nvSpPr>
        <p:spPr>
          <a:xfrm>
            <a:off x="4710808" y="3971263"/>
            <a:ext cx="1450107" cy="7519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数据层</a:t>
            </a:r>
          </a:p>
        </p:txBody>
      </p:sp>
      <p:sp>
        <p:nvSpPr>
          <p:cNvPr id="8" name="矩形 7">
            <a:extLst>
              <a:ext uri="{FF2B5EF4-FFF2-40B4-BE49-F238E27FC236}">
                <a16:creationId xmlns:a16="http://schemas.microsoft.com/office/drawing/2014/main" id="{9BD3560C-1BEF-E71C-6AF1-0180322D77F7}"/>
              </a:ext>
            </a:extLst>
          </p:cNvPr>
          <p:cNvSpPr/>
          <p:nvPr/>
        </p:nvSpPr>
        <p:spPr>
          <a:xfrm>
            <a:off x="1387866" y="5653177"/>
            <a:ext cx="1754038" cy="960408"/>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highlight>
                  <a:srgbClr val="0000FF"/>
                </a:highlight>
              </a:rPr>
              <a:t>网络数据</a:t>
            </a:r>
          </a:p>
        </p:txBody>
      </p:sp>
      <p:sp>
        <p:nvSpPr>
          <p:cNvPr id="9" name="矩形 8">
            <a:extLst>
              <a:ext uri="{FF2B5EF4-FFF2-40B4-BE49-F238E27FC236}">
                <a16:creationId xmlns:a16="http://schemas.microsoft.com/office/drawing/2014/main" id="{A95F4886-F2B7-2524-5961-E6D529DA90A7}"/>
              </a:ext>
            </a:extLst>
          </p:cNvPr>
          <p:cNvSpPr/>
          <p:nvPr/>
        </p:nvSpPr>
        <p:spPr>
          <a:xfrm>
            <a:off x="4297175" y="5125440"/>
            <a:ext cx="2277374" cy="1679208"/>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highlight>
                  <a:srgbClr val="FF00FF"/>
                </a:highlight>
              </a:rPr>
              <a:t>数据库数据：</a:t>
            </a:r>
            <a:endParaRPr lang="en-US" altLang="zh-CN" dirty="0">
              <a:highlight>
                <a:srgbClr val="FF00FF"/>
              </a:highlight>
            </a:endParaRPr>
          </a:p>
          <a:p>
            <a:pPr algn="ctr"/>
            <a:r>
              <a:rPr lang="en-US" altLang="zh-CN" sz="1200" dirty="0"/>
              <a:t>   </a:t>
            </a:r>
            <a:r>
              <a:rPr lang="en-US" altLang="zh-CN" sz="1600" dirty="0"/>
              <a:t>1.</a:t>
            </a:r>
            <a:r>
              <a:rPr lang="zh-CN" altLang="en-US" sz="1600" dirty="0"/>
              <a:t>老年人信息库</a:t>
            </a:r>
            <a:endParaRPr lang="en-US" altLang="zh-CN" sz="1600" dirty="0"/>
          </a:p>
          <a:p>
            <a:pPr algn="ctr"/>
            <a:r>
              <a:rPr lang="en-US" altLang="zh-CN" sz="1600" dirty="0"/>
              <a:t>2.</a:t>
            </a:r>
            <a:r>
              <a:rPr lang="zh-CN" altLang="en-US" sz="1600" dirty="0"/>
              <a:t>新闻名著库</a:t>
            </a:r>
            <a:endParaRPr lang="en-US" altLang="zh-CN" sz="1600" dirty="0"/>
          </a:p>
          <a:p>
            <a:pPr algn="ctr"/>
            <a:r>
              <a:rPr lang="en-US" altLang="zh-CN" sz="1600" dirty="0"/>
              <a:t>3.</a:t>
            </a:r>
            <a:r>
              <a:rPr lang="zh-CN" altLang="en-US" sz="1600" dirty="0"/>
              <a:t>益智游戏库</a:t>
            </a:r>
            <a:endParaRPr lang="en-US" altLang="zh-CN" sz="1600" dirty="0"/>
          </a:p>
          <a:p>
            <a:pPr algn="ctr"/>
            <a:r>
              <a:rPr lang="en-US" altLang="zh-CN" sz="1600" dirty="0"/>
              <a:t>   4.</a:t>
            </a:r>
            <a:r>
              <a:rPr lang="zh-CN" altLang="en-US" sz="1600" dirty="0"/>
              <a:t>个性化建议库</a:t>
            </a:r>
            <a:endParaRPr lang="en-US" altLang="zh-CN" sz="1600" dirty="0"/>
          </a:p>
          <a:p>
            <a:pPr algn="ctr"/>
            <a:endParaRPr lang="zh-CN" altLang="en-US" dirty="0"/>
          </a:p>
        </p:txBody>
      </p:sp>
      <p:sp>
        <p:nvSpPr>
          <p:cNvPr id="10" name="矩形 9">
            <a:extLst>
              <a:ext uri="{FF2B5EF4-FFF2-40B4-BE49-F238E27FC236}">
                <a16:creationId xmlns:a16="http://schemas.microsoft.com/office/drawing/2014/main" id="{7DAEB238-58F4-0526-E377-7AE3E209958C}"/>
              </a:ext>
            </a:extLst>
          </p:cNvPr>
          <p:cNvSpPr/>
          <p:nvPr/>
        </p:nvSpPr>
        <p:spPr>
          <a:xfrm>
            <a:off x="8035054" y="5552536"/>
            <a:ext cx="1892061" cy="1061049"/>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highlight>
                  <a:srgbClr val="0000FF"/>
                </a:highlight>
              </a:rPr>
              <a:t>文件数据</a:t>
            </a:r>
          </a:p>
        </p:txBody>
      </p:sp>
      <p:cxnSp>
        <p:nvCxnSpPr>
          <p:cNvPr id="12" name="直接箭头连接符 11">
            <a:extLst>
              <a:ext uri="{FF2B5EF4-FFF2-40B4-BE49-F238E27FC236}">
                <a16:creationId xmlns:a16="http://schemas.microsoft.com/office/drawing/2014/main" id="{4120A2C2-FB20-997A-D75E-F706FE9294F2}"/>
              </a:ext>
            </a:extLst>
          </p:cNvPr>
          <p:cNvCxnSpPr>
            <a:stCxn id="8" idx="0"/>
            <a:endCxn id="7" idx="1"/>
          </p:cNvCxnSpPr>
          <p:nvPr/>
        </p:nvCxnSpPr>
        <p:spPr>
          <a:xfrm flipV="1">
            <a:off x="2264885" y="4347231"/>
            <a:ext cx="2445923" cy="130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8970BF5-734B-8AD1-1A03-28089694CB71}"/>
              </a:ext>
            </a:extLst>
          </p:cNvPr>
          <p:cNvCxnSpPr>
            <a:cxnSpLocks/>
            <a:stCxn id="9" idx="0"/>
            <a:endCxn id="7" idx="2"/>
          </p:cNvCxnSpPr>
          <p:nvPr/>
        </p:nvCxnSpPr>
        <p:spPr>
          <a:xfrm flipV="1">
            <a:off x="5435862" y="4723199"/>
            <a:ext cx="0" cy="40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6CBF0DD-E2E1-C7EF-CC3E-FBD3C3B93E87}"/>
              </a:ext>
            </a:extLst>
          </p:cNvPr>
          <p:cNvCxnSpPr>
            <a:stCxn id="10" idx="0"/>
            <a:endCxn id="7" idx="3"/>
          </p:cNvCxnSpPr>
          <p:nvPr/>
        </p:nvCxnSpPr>
        <p:spPr>
          <a:xfrm flipH="1" flipV="1">
            <a:off x="6160915" y="4347231"/>
            <a:ext cx="2820170" cy="120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2F99120-3EE4-0AB4-4AAB-4F38CDD0AD22}"/>
              </a:ext>
            </a:extLst>
          </p:cNvPr>
          <p:cNvCxnSpPr>
            <a:stCxn id="5" idx="2"/>
            <a:endCxn id="6" idx="0"/>
          </p:cNvCxnSpPr>
          <p:nvPr/>
        </p:nvCxnSpPr>
        <p:spPr>
          <a:xfrm flipH="1">
            <a:off x="5435862" y="1457864"/>
            <a:ext cx="180368" cy="793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29E719C-A9DD-A830-399C-172A47B49FA0}"/>
              </a:ext>
            </a:extLst>
          </p:cNvPr>
          <p:cNvCxnSpPr>
            <a:stCxn id="6" idx="4"/>
            <a:endCxn id="7" idx="0"/>
          </p:cNvCxnSpPr>
          <p:nvPr/>
        </p:nvCxnSpPr>
        <p:spPr>
          <a:xfrm>
            <a:off x="5435862" y="3522216"/>
            <a:ext cx="0" cy="449047"/>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对角圆角 34">
            <a:extLst>
              <a:ext uri="{FF2B5EF4-FFF2-40B4-BE49-F238E27FC236}">
                <a16:creationId xmlns:a16="http://schemas.microsoft.com/office/drawing/2014/main" id="{67C73EF1-1B6E-218D-E7ED-951E20ED0EC3}"/>
              </a:ext>
            </a:extLst>
          </p:cNvPr>
          <p:cNvSpPr/>
          <p:nvPr/>
        </p:nvSpPr>
        <p:spPr>
          <a:xfrm>
            <a:off x="7571000" y="74762"/>
            <a:ext cx="2487400" cy="1593012"/>
          </a:xfrm>
          <a:prstGeom prst="round2Diag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highlight>
                  <a:srgbClr val="808000"/>
                </a:highlight>
              </a:rPr>
              <a:t>1.</a:t>
            </a:r>
            <a:r>
              <a:rPr lang="zh-CN" altLang="en-US" dirty="0">
                <a:highlight>
                  <a:srgbClr val="808000"/>
                </a:highlight>
              </a:rPr>
              <a:t>主页面</a:t>
            </a:r>
            <a:endParaRPr lang="en-US" altLang="zh-CN" dirty="0">
              <a:highlight>
                <a:srgbClr val="808000"/>
              </a:highlight>
            </a:endParaRPr>
          </a:p>
          <a:p>
            <a:pPr algn="ctr"/>
            <a:r>
              <a:rPr lang="en-US" altLang="zh-CN" dirty="0">
                <a:highlight>
                  <a:srgbClr val="808000"/>
                </a:highlight>
              </a:rPr>
              <a:t>    2.</a:t>
            </a:r>
            <a:r>
              <a:rPr lang="zh-CN" altLang="en-US" dirty="0">
                <a:highlight>
                  <a:srgbClr val="808000"/>
                </a:highlight>
              </a:rPr>
              <a:t>新闻名著</a:t>
            </a:r>
            <a:endParaRPr lang="en-US" altLang="zh-CN" dirty="0">
              <a:highlight>
                <a:srgbClr val="808000"/>
              </a:highlight>
            </a:endParaRPr>
          </a:p>
          <a:p>
            <a:pPr algn="ctr"/>
            <a:r>
              <a:rPr lang="en-US" altLang="zh-CN" dirty="0">
                <a:highlight>
                  <a:srgbClr val="808000"/>
                </a:highlight>
              </a:rPr>
              <a:t>    3.</a:t>
            </a:r>
            <a:r>
              <a:rPr lang="zh-CN" altLang="en-US" dirty="0">
                <a:highlight>
                  <a:srgbClr val="808000"/>
                </a:highlight>
              </a:rPr>
              <a:t>益智游戏</a:t>
            </a:r>
            <a:endParaRPr lang="en-US" altLang="zh-CN" dirty="0">
              <a:highlight>
                <a:srgbClr val="808000"/>
              </a:highlight>
            </a:endParaRPr>
          </a:p>
          <a:p>
            <a:pPr algn="ctr"/>
            <a:r>
              <a:rPr lang="en-US" altLang="zh-CN" dirty="0">
                <a:highlight>
                  <a:srgbClr val="808000"/>
                </a:highlight>
              </a:rPr>
              <a:t>5.</a:t>
            </a:r>
            <a:r>
              <a:rPr lang="zh-CN" altLang="en-US" dirty="0">
                <a:highlight>
                  <a:srgbClr val="808000"/>
                </a:highlight>
              </a:rPr>
              <a:t>个性化建议</a:t>
            </a:r>
            <a:endParaRPr lang="en-US" altLang="zh-CN" dirty="0">
              <a:highlight>
                <a:srgbClr val="808000"/>
              </a:highlight>
            </a:endParaRPr>
          </a:p>
          <a:p>
            <a:pPr algn="ctr"/>
            <a:r>
              <a:rPr lang="en-US" altLang="zh-CN" dirty="0">
                <a:highlight>
                  <a:srgbClr val="808000"/>
                </a:highlight>
              </a:rPr>
              <a:t>    4.</a:t>
            </a:r>
            <a:r>
              <a:rPr lang="zh-CN" altLang="en-US" dirty="0">
                <a:highlight>
                  <a:srgbClr val="808000"/>
                </a:highlight>
              </a:rPr>
              <a:t>个人信息</a:t>
            </a:r>
          </a:p>
        </p:txBody>
      </p:sp>
      <p:cxnSp>
        <p:nvCxnSpPr>
          <p:cNvPr id="37" name="直接箭头连接符 36">
            <a:extLst>
              <a:ext uri="{FF2B5EF4-FFF2-40B4-BE49-F238E27FC236}">
                <a16:creationId xmlns:a16="http://schemas.microsoft.com/office/drawing/2014/main" id="{353ACEBF-06F7-C168-D0EE-4357AC82569E}"/>
              </a:ext>
            </a:extLst>
          </p:cNvPr>
          <p:cNvCxnSpPr>
            <a:cxnSpLocks/>
            <a:stCxn id="5" idx="3"/>
            <a:endCxn id="35" idx="2"/>
          </p:cNvCxnSpPr>
          <p:nvPr/>
        </p:nvCxnSpPr>
        <p:spPr>
          <a:xfrm flipV="1">
            <a:off x="6585264" y="871268"/>
            <a:ext cx="985736" cy="977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流程图: 可选过程 51">
            <a:extLst>
              <a:ext uri="{FF2B5EF4-FFF2-40B4-BE49-F238E27FC236}">
                <a16:creationId xmlns:a16="http://schemas.microsoft.com/office/drawing/2014/main" id="{D8862080-D265-A9A3-3B05-6429D4F5159E}"/>
              </a:ext>
            </a:extLst>
          </p:cNvPr>
          <p:cNvSpPr/>
          <p:nvPr/>
        </p:nvSpPr>
        <p:spPr>
          <a:xfrm>
            <a:off x="7453222" y="1838750"/>
            <a:ext cx="3226279" cy="2095973"/>
          </a:xfrm>
          <a:prstGeom prst="flowChartAlternateProcess">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a:extLst>
              <a:ext uri="{FF2B5EF4-FFF2-40B4-BE49-F238E27FC236}">
                <a16:creationId xmlns:a16="http://schemas.microsoft.com/office/drawing/2014/main" id="{0B86DB7D-B5A5-D1A2-9AEB-4EEC2540B4C1}"/>
              </a:ext>
            </a:extLst>
          </p:cNvPr>
          <p:cNvCxnSpPr>
            <a:cxnSpLocks/>
            <a:stCxn id="6" idx="6"/>
            <a:endCxn id="52" idx="1"/>
          </p:cNvCxnSpPr>
          <p:nvPr/>
        </p:nvCxnSpPr>
        <p:spPr>
          <a:xfrm>
            <a:off x="6105847" y="2886737"/>
            <a:ext cx="13473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CE87D5EB-FB0E-1E3A-0CCD-FFF0BCF6CD3B}"/>
              </a:ext>
            </a:extLst>
          </p:cNvPr>
          <p:cNvSpPr/>
          <p:nvPr/>
        </p:nvSpPr>
        <p:spPr>
          <a:xfrm>
            <a:off x="7585495" y="2099094"/>
            <a:ext cx="747623" cy="56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首页管理</a:t>
            </a:r>
          </a:p>
        </p:txBody>
      </p:sp>
      <p:sp>
        <p:nvSpPr>
          <p:cNvPr id="60" name="矩形 59">
            <a:extLst>
              <a:ext uri="{FF2B5EF4-FFF2-40B4-BE49-F238E27FC236}">
                <a16:creationId xmlns:a16="http://schemas.microsoft.com/office/drawing/2014/main" id="{58239B9A-BA75-63E3-7FF6-A16D5B1162AB}"/>
              </a:ext>
            </a:extLst>
          </p:cNvPr>
          <p:cNvSpPr/>
          <p:nvPr/>
        </p:nvSpPr>
        <p:spPr>
          <a:xfrm>
            <a:off x="8609321" y="2099094"/>
            <a:ext cx="743526" cy="56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新闻管理</a:t>
            </a:r>
          </a:p>
        </p:txBody>
      </p:sp>
      <p:sp>
        <p:nvSpPr>
          <p:cNvPr id="61" name="矩形 60">
            <a:extLst>
              <a:ext uri="{FF2B5EF4-FFF2-40B4-BE49-F238E27FC236}">
                <a16:creationId xmlns:a16="http://schemas.microsoft.com/office/drawing/2014/main" id="{A23745F1-8162-04B1-A085-492557D19BB2}"/>
              </a:ext>
            </a:extLst>
          </p:cNvPr>
          <p:cNvSpPr/>
          <p:nvPr/>
        </p:nvSpPr>
        <p:spPr>
          <a:xfrm>
            <a:off x="9710351" y="2099094"/>
            <a:ext cx="747623" cy="56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游戏管理</a:t>
            </a:r>
          </a:p>
        </p:txBody>
      </p:sp>
      <p:sp>
        <p:nvSpPr>
          <p:cNvPr id="62" name="矩形 61">
            <a:extLst>
              <a:ext uri="{FF2B5EF4-FFF2-40B4-BE49-F238E27FC236}">
                <a16:creationId xmlns:a16="http://schemas.microsoft.com/office/drawing/2014/main" id="{70C744D8-FACF-6B24-668B-93DEAC54F264}"/>
              </a:ext>
            </a:extLst>
          </p:cNvPr>
          <p:cNvSpPr/>
          <p:nvPr/>
        </p:nvSpPr>
        <p:spPr>
          <a:xfrm>
            <a:off x="7569029" y="3047641"/>
            <a:ext cx="1132148" cy="56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个人隐私管理</a:t>
            </a:r>
          </a:p>
        </p:txBody>
      </p:sp>
      <p:sp>
        <p:nvSpPr>
          <p:cNvPr id="63" name="矩形 62">
            <a:extLst>
              <a:ext uri="{FF2B5EF4-FFF2-40B4-BE49-F238E27FC236}">
                <a16:creationId xmlns:a16="http://schemas.microsoft.com/office/drawing/2014/main" id="{3E9D35D5-111C-3F19-EA94-C283EF791806}"/>
              </a:ext>
            </a:extLst>
          </p:cNvPr>
          <p:cNvSpPr/>
          <p:nvPr/>
        </p:nvSpPr>
        <p:spPr>
          <a:xfrm>
            <a:off x="8981085" y="2928782"/>
            <a:ext cx="1428123" cy="74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个性化健康建议管理</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2E8A39-AF8F-4EC8-157E-4A899EA69551}"/>
              </a:ext>
            </a:extLst>
          </p:cNvPr>
          <p:cNvSpPr txBox="1"/>
          <p:nvPr/>
        </p:nvSpPr>
        <p:spPr>
          <a:xfrm>
            <a:off x="371058" y="395164"/>
            <a:ext cx="2444151" cy="1354217"/>
          </a:xfrm>
          <a:prstGeom prst="rect">
            <a:avLst/>
          </a:prstGeom>
          <a:noFill/>
        </p:spPr>
        <p:txBody>
          <a:bodyPr wrap="square" rtlCol="0">
            <a:spAutoFit/>
          </a:bodyPr>
          <a:lstStyle/>
          <a:p>
            <a:r>
              <a:rPr lang="en-US" altLang="zh-CN" sz="3600" dirty="0"/>
              <a:t>3.5</a:t>
            </a:r>
            <a:r>
              <a:rPr lang="en-US" altLang="zh-CN" dirty="0"/>
              <a:t> </a:t>
            </a:r>
          </a:p>
          <a:p>
            <a:endParaRPr lang="en-US" altLang="zh-CN" dirty="0"/>
          </a:p>
          <a:p>
            <a:r>
              <a:rPr lang="en-US" altLang="zh-CN" sz="2800" dirty="0"/>
              <a:t>E-R</a:t>
            </a:r>
            <a:r>
              <a:rPr lang="zh-CN" altLang="en-US" sz="2800" dirty="0"/>
              <a:t>图</a:t>
            </a:r>
          </a:p>
        </p:txBody>
      </p:sp>
      <p:sp>
        <p:nvSpPr>
          <p:cNvPr id="3" name="矩形 2">
            <a:extLst>
              <a:ext uri="{FF2B5EF4-FFF2-40B4-BE49-F238E27FC236}">
                <a16:creationId xmlns:a16="http://schemas.microsoft.com/office/drawing/2014/main" id="{622D283A-8054-DB72-557B-5D7C4DF09E88}"/>
              </a:ext>
            </a:extLst>
          </p:cNvPr>
          <p:cNvSpPr/>
          <p:nvPr/>
        </p:nvSpPr>
        <p:spPr>
          <a:xfrm>
            <a:off x="2790581" y="3006178"/>
            <a:ext cx="2043953" cy="11065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老年人用户</a:t>
            </a:r>
          </a:p>
        </p:txBody>
      </p:sp>
      <p:sp>
        <p:nvSpPr>
          <p:cNvPr id="4" name="椭圆 3">
            <a:extLst>
              <a:ext uri="{FF2B5EF4-FFF2-40B4-BE49-F238E27FC236}">
                <a16:creationId xmlns:a16="http://schemas.microsoft.com/office/drawing/2014/main" id="{0B733456-0D87-7E70-9EF0-CDEF4BAE69B7}"/>
              </a:ext>
            </a:extLst>
          </p:cNvPr>
          <p:cNvSpPr/>
          <p:nvPr/>
        </p:nvSpPr>
        <p:spPr>
          <a:xfrm>
            <a:off x="525851" y="2251229"/>
            <a:ext cx="1111960" cy="6838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性别</a:t>
            </a:r>
          </a:p>
        </p:txBody>
      </p:sp>
      <p:sp>
        <p:nvSpPr>
          <p:cNvPr id="5" name="椭圆 4">
            <a:extLst>
              <a:ext uri="{FF2B5EF4-FFF2-40B4-BE49-F238E27FC236}">
                <a16:creationId xmlns:a16="http://schemas.microsoft.com/office/drawing/2014/main" id="{0D765D25-68DF-E548-87A4-3CD445234B0E}"/>
              </a:ext>
            </a:extLst>
          </p:cNvPr>
          <p:cNvSpPr/>
          <p:nvPr/>
        </p:nvSpPr>
        <p:spPr>
          <a:xfrm>
            <a:off x="498957" y="3428999"/>
            <a:ext cx="1165749" cy="8068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a:t>
            </a:r>
            <a:r>
              <a:rPr lang="en-US" altLang="zh-CN" dirty="0"/>
              <a:t>id</a:t>
            </a:r>
            <a:endParaRPr lang="zh-CN" altLang="en-US" dirty="0"/>
          </a:p>
        </p:txBody>
      </p:sp>
      <p:sp>
        <p:nvSpPr>
          <p:cNvPr id="6" name="椭圆 5">
            <a:extLst>
              <a:ext uri="{FF2B5EF4-FFF2-40B4-BE49-F238E27FC236}">
                <a16:creationId xmlns:a16="http://schemas.microsoft.com/office/drawing/2014/main" id="{68005BC9-8CF3-1C4C-4A32-03459F9A2129}"/>
              </a:ext>
            </a:extLst>
          </p:cNvPr>
          <p:cNvSpPr/>
          <p:nvPr/>
        </p:nvSpPr>
        <p:spPr>
          <a:xfrm>
            <a:off x="525851" y="4663824"/>
            <a:ext cx="1165749" cy="7303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健康状况</a:t>
            </a:r>
          </a:p>
        </p:txBody>
      </p:sp>
      <p:sp>
        <p:nvSpPr>
          <p:cNvPr id="7" name="椭圆 6">
            <a:extLst>
              <a:ext uri="{FF2B5EF4-FFF2-40B4-BE49-F238E27FC236}">
                <a16:creationId xmlns:a16="http://schemas.microsoft.com/office/drawing/2014/main" id="{27496CA5-978F-7D44-2A4F-AC7F2D88EB2C}"/>
              </a:ext>
            </a:extLst>
          </p:cNvPr>
          <p:cNvSpPr/>
          <p:nvPr/>
        </p:nvSpPr>
        <p:spPr>
          <a:xfrm>
            <a:off x="1795502" y="1242885"/>
            <a:ext cx="1111960" cy="6838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年龄</a:t>
            </a:r>
          </a:p>
        </p:txBody>
      </p:sp>
      <p:sp>
        <p:nvSpPr>
          <p:cNvPr id="8" name="椭圆 7">
            <a:extLst>
              <a:ext uri="{FF2B5EF4-FFF2-40B4-BE49-F238E27FC236}">
                <a16:creationId xmlns:a16="http://schemas.microsoft.com/office/drawing/2014/main" id="{170411B4-3823-708B-5082-B2357BB617FD}"/>
              </a:ext>
            </a:extLst>
          </p:cNvPr>
          <p:cNvSpPr/>
          <p:nvPr/>
        </p:nvSpPr>
        <p:spPr>
          <a:xfrm>
            <a:off x="1795502" y="5705395"/>
            <a:ext cx="1111960" cy="6838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联系方式</a:t>
            </a:r>
            <a:r>
              <a:rPr lang="en-US" altLang="zh-CN" dirty="0"/>
              <a:t>u</a:t>
            </a:r>
            <a:endParaRPr lang="zh-CN" altLang="en-US" dirty="0"/>
          </a:p>
        </p:txBody>
      </p:sp>
      <p:cxnSp>
        <p:nvCxnSpPr>
          <p:cNvPr id="12" name="直接箭头连接符 11">
            <a:extLst>
              <a:ext uri="{FF2B5EF4-FFF2-40B4-BE49-F238E27FC236}">
                <a16:creationId xmlns:a16="http://schemas.microsoft.com/office/drawing/2014/main" id="{0ED6DB87-C5E9-72F8-9CA5-6845A686BE72}"/>
              </a:ext>
            </a:extLst>
          </p:cNvPr>
          <p:cNvCxnSpPr>
            <a:cxnSpLocks/>
          </p:cNvCxnSpPr>
          <p:nvPr/>
        </p:nvCxnSpPr>
        <p:spPr>
          <a:xfrm>
            <a:off x="2456800" y="1903686"/>
            <a:ext cx="597935" cy="110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BD564AF-CE4B-A200-24BF-6D151A1B45C6}"/>
              </a:ext>
            </a:extLst>
          </p:cNvPr>
          <p:cNvCxnSpPr>
            <a:cxnSpLocks/>
            <a:stCxn id="4" idx="6"/>
          </p:cNvCxnSpPr>
          <p:nvPr/>
        </p:nvCxnSpPr>
        <p:spPr>
          <a:xfrm>
            <a:off x="1637811" y="2593169"/>
            <a:ext cx="1125875" cy="458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F815A67-90B8-8D41-3F14-906DDC519B59}"/>
              </a:ext>
            </a:extLst>
          </p:cNvPr>
          <p:cNvCxnSpPr>
            <a:cxnSpLocks/>
            <a:stCxn id="5" idx="6"/>
            <a:endCxn id="3" idx="1"/>
          </p:cNvCxnSpPr>
          <p:nvPr/>
        </p:nvCxnSpPr>
        <p:spPr>
          <a:xfrm flipV="1">
            <a:off x="1664706" y="3559428"/>
            <a:ext cx="1125875" cy="27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0A99F14-E4B2-3855-BAE0-5F56D83E3854}"/>
              </a:ext>
            </a:extLst>
          </p:cNvPr>
          <p:cNvCxnSpPr>
            <a:cxnSpLocks/>
            <a:stCxn id="6" idx="6"/>
          </p:cNvCxnSpPr>
          <p:nvPr/>
        </p:nvCxnSpPr>
        <p:spPr>
          <a:xfrm flipV="1">
            <a:off x="1691600" y="4112678"/>
            <a:ext cx="1098981" cy="91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8C5F5AF-8084-6DEA-5EF1-A6A458C09474}"/>
              </a:ext>
            </a:extLst>
          </p:cNvPr>
          <p:cNvCxnSpPr>
            <a:cxnSpLocks/>
          </p:cNvCxnSpPr>
          <p:nvPr/>
        </p:nvCxnSpPr>
        <p:spPr>
          <a:xfrm flipV="1">
            <a:off x="2643308" y="4131451"/>
            <a:ext cx="455754" cy="181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a:extLst>
              <a:ext uri="{FF2B5EF4-FFF2-40B4-BE49-F238E27FC236}">
                <a16:creationId xmlns:a16="http://schemas.microsoft.com/office/drawing/2014/main" id="{FA4841C1-4B82-A3E1-1B15-E89135EFFA95}"/>
              </a:ext>
            </a:extLst>
          </p:cNvPr>
          <p:cNvSpPr/>
          <p:nvPr/>
        </p:nvSpPr>
        <p:spPr>
          <a:xfrm>
            <a:off x="5383363" y="3052037"/>
            <a:ext cx="1575227" cy="983103"/>
          </a:xfrm>
          <a:prstGeom prst="flowChartDecision">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使用</a:t>
            </a:r>
          </a:p>
        </p:txBody>
      </p:sp>
      <p:cxnSp>
        <p:nvCxnSpPr>
          <p:cNvPr id="23" name="直接箭头连接符 22">
            <a:extLst>
              <a:ext uri="{FF2B5EF4-FFF2-40B4-BE49-F238E27FC236}">
                <a16:creationId xmlns:a16="http://schemas.microsoft.com/office/drawing/2014/main" id="{745F189C-3616-B90F-E0C7-C66225678195}"/>
              </a:ext>
            </a:extLst>
          </p:cNvPr>
          <p:cNvCxnSpPr>
            <a:cxnSpLocks/>
            <a:stCxn id="3" idx="3"/>
          </p:cNvCxnSpPr>
          <p:nvPr/>
        </p:nvCxnSpPr>
        <p:spPr>
          <a:xfrm flipV="1">
            <a:off x="4834534" y="3543588"/>
            <a:ext cx="548829" cy="1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4CFE48E-ADD3-C4FA-3E50-26244A492328}"/>
              </a:ext>
            </a:extLst>
          </p:cNvPr>
          <p:cNvCxnSpPr>
            <a:cxnSpLocks/>
            <a:stCxn id="21" idx="3"/>
          </p:cNvCxnSpPr>
          <p:nvPr/>
        </p:nvCxnSpPr>
        <p:spPr>
          <a:xfrm>
            <a:off x="6958590" y="3543589"/>
            <a:ext cx="687604" cy="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29A43D3-BB74-9842-7744-3F008E9310BF}"/>
              </a:ext>
            </a:extLst>
          </p:cNvPr>
          <p:cNvSpPr/>
          <p:nvPr/>
        </p:nvSpPr>
        <p:spPr>
          <a:xfrm>
            <a:off x="7646194" y="3052036"/>
            <a:ext cx="1882588" cy="98310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highlight>
                  <a:srgbClr val="808000"/>
                </a:highlight>
              </a:rPr>
              <a:t>护理</a:t>
            </a:r>
            <a:r>
              <a:rPr lang="en-US" altLang="zh-CN" dirty="0">
                <a:highlight>
                  <a:srgbClr val="808000"/>
                </a:highlight>
              </a:rPr>
              <a:t>APP</a:t>
            </a:r>
            <a:endParaRPr lang="zh-CN" altLang="en-US" dirty="0">
              <a:highlight>
                <a:srgbClr val="808000"/>
              </a:highlight>
            </a:endParaRPr>
          </a:p>
        </p:txBody>
      </p:sp>
      <p:sp>
        <p:nvSpPr>
          <p:cNvPr id="39" name="椭圆 38">
            <a:extLst>
              <a:ext uri="{FF2B5EF4-FFF2-40B4-BE49-F238E27FC236}">
                <a16:creationId xmlns:a16="http://schemas.microsoft.com/office/drawing/2014/main" id="{51CEDD19-71B9-3996-F17F-AA7DC0C02995}"/>
              </a:ext>
            </a:extLst>
          </p:cNvPr>
          <p:cNvSpPr/>
          <p:nvPr/>
        </p:nvSpPr>
        <p:spPr>
          <a:xfrm>
            <a:off x="9673087" y="1160291"/>
            <a:ext cx="1006415" cy="6838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App</a:t>
            </a:r>
            <a:r>
              <a:rPr lang="zh-CN" altLang="en-US" dirty="0"/>
              <a:t>名称</a:t>
            </a:r>
          </a:p>
        </p:txBody>
      </p:sp>
      <p:sp>
        <p:nvSpPr>
          <p:cNvPr id="40" name="椭圆 39">
            <a:extLst>
              <a:ext uri="{FF2B5EF4-FFF2-40B4-BE49-F238E27FC236}">
                <a16:creationId xmlns:a16="http://schemas.microsoft.com/office/drawing/2014/main" id="{E9210730-74F0-55DE-8307-F8FC1BDC35C4}"/>
              </a:ext>
            </a:extLst>
          </p:cNvPr>
          <p:cNvSpPr/>
          <p:nvPr/>
        </p:nvSpPr>
        <p:spPr>
          <a:xfrm>
            <a:off x="10331570" y="2365623"/>
            <a:ext cx="1377351" cy="9404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App</a:t>
            </a:r>
            <a:r>
              <a:rPr lang="zh-CN" altLang="en-US" dirty="0"/>
              <a:t>的功能</a:t>
            </a:r>
          </a:p>
        </p:txBody>
      </p:sp>
      <p:sp>
        <p:nvSpPr>
          <p:cNvPr id="41" name="椭圆 40">
            <a:extLst>
              <a:ext uri="{FF2B5EF4-FFF2-40B4-BE49-F238E27FC236}">
                <a16:creationId xmlns:a16="http://schemas.microsoft.com/office/drawing/2014/main" id="{F9A63B09-E622-C46D-4321-B4AAF7A2FCB5}"/>
              </a:ext>
            </a:extLst>
          </p:cNvPr>
          <p:cNvSpPr/>
          <p:nvPr/>
        </p:nvSpPr>
        <p:spPr>
          <a:xfrm>
            <a:off x="10679502" y="3661234"/>
            <a:ext cx="1208521" cy="9404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用户数据</a:t>
            </a:r>
          </a:p>
        </p:txBody>
      </p:sp>
      <p:sp>
        <p:nvSpPr>
          <p:cNvPr id="42" name="椭圆 41">
            <a:extLst>
              <a:ext uri="{FF2B5EF4-FFF2-40B4-BE49-F238E27FC236}">
                <a16:creationId xmlns:a16="http://schemas.microsoft.com/office/drawing/2014/main" id="{77B3639A-9240-A4F4-C5FA-55869BEE13D1}"/>
              </a:ext>
            </a:extLst>
          </p:cNvPr>
          <p:cNvSpPr/>
          <p:nvPr/>
        </p:nvSpPr>
        <p:spPr>
          <a:xfrm>
            <a:off x="9931878" y="4710312"/>
            <a:ext cx="1006415" cy="6838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ID</a:t>
            </a:r>
            <a:r>
              <a:rPr lang="zh-CN" altLang="en-US" dirty="0"/>
              <a:t>号码</a:t>
            </a:r>
          </a:p>
        </p:txBody>
      </p:sp>
      <p:cxnSp>
        <p:nvCxnSpPr>
          <p:cNvPr id="45" name="直接箭头连接符 44">
            <a:extLst>
              <a:ext uri="{FF2B5EF4-FFF2-40B4-BE49-F238E27FC236}">
                <a16:creationId xmlns:a16="http://schemas.microsoft.com/office/drawing/2014/main" id="{9448408B-3ACA-E6AF-2E7B-53A8E8BC0670}"/>
              </a:ext>
            </a:extLst>
          </p:cNvPr>
          <p:cNvCxnSpPr>
            <a:stCxn id="39" idx="3"/>
          </p:cNvCxnSpPr>
          <p:nvPr/>
        </p:nvCxnSpPr>
        <p:spPr>
          <a:xfrm flipH="1">
            <a:off x="9459045" y="1744018"/>
            <a:ext cx="361428" cy="130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D8491300-2707-6BFF-548C-BF8D522F67C4}"/>
              </a:ext>
            </a:extLst>
          </p:cNvPr>
          <p:cNvCxnSpPr>
            <a:stCxn id="40" idx="2"/>
          </p:cNvCxnSpPr>
          <p:nvPr/>
        </p:nvCxnSpPr>
        <p:spPr>
          <a:xfrm flipH="1">
            <a:off x="9580834" y="2835840"/>
            <a:ext cx="750736" cy="47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B69F0B9-B1CC-5F97-9C71-BC12538C5B1A}"/>
              </a:ext>
            </a:extLst>
          </p:cNvPr>
          <p:cNvCxnSpPr>
            <a:stCxn id="41" idx="2"/>
          </p:cNvCxnSpPr>
          <p:nvPr/>
        </p:nvCxnSpPr>
        <p:spPr>
          <a:xfrm flipH="1" flipV="1">
            <a:off x="9528782" y="3917789"/>
            <a:ext cx="1150720" cy="21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42E6C112-C073-82DC-9A40-7906887361DE}"/>
              </a:ext>
            </a:extLst>
          </p:cNvPr>
          <p:cNvCxnSpPr>
            <a:stCxn id="42" idx="1"/>
          </p:cNvCxnSpPr>
          <p:nvPr/>
        </p:nvCxnSpPr>
        <p:spPr>
          <a:xfrm flipH="1" flipV="1">
            <a:off x="9302151" y="4035139"/>
            <a:ext cx="777113" cy="775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81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9FB5E0-BF0D-4579-70D2-E6D552AC1A8B}"/>
              </a:ext>
            </a:extLst>
          </p:cNvPr>
          <p:cNvSpPr txBox="1"/>
          <p:nvPr/>
        </p:nvSpPr>
        <p:spPr>
          <a:xfrm>
            <a:off x="431321" y="506083"/>
            <a:ext cx="2231366" cy="646331"/>
          </a:xfrm>
          <a:prstGeom prst="rect">
            <a:avLst/>
          </a:prstGeom>
          <a:noFill/>
        </p:spPr>
        <p:txBody>
          <a:bodyPr wrap="square" rtlCol="0">
            <a:spAutoFit/>
          </a:bodyPr>
          <a:lstStyle/>
          <a:p>
            <a:r>
              <a:rPr lang="en-US" altLang="zh-CN" dirty="0"/>
              <a:t>3.5</a:t>
            </a:r>
          </a:p>
          <a:p>
            <a:r>
              <a:rPr lang="zh-CN" altLang="en-US" dirty="0"/>
              <a:t>接口设计：</a:t>
            </a:r>
          </a:p>
        </p:txBody>
      </p:sp>
      <p:graphicFrame>
        <p:nvGraphicFramePr>
          <p:cNvPr id="3" name="表格 2">
            <a:extLst>
              <a:ext uri="{FF2B5EF4-FFF2-40B4-BE49-F238E27FC236}">
                <a16:creationId xmlns:a16="http://schemas.microsoft.com/office/drawing/2014/main" id="{8B65666C-0279-1E53-5425-88361588ED18}"/>
              </a:ext>
            </a:extLst>
          </p:cNvPr>
          <p:cNvGraphicFramePr>
            <a:graphicFrameLocks noGrp="1"/>
          </p:cNvGraphicFramePr>
          <p:nvPr>
            <p:extLst>
              <p:ext uri="{D42A27DB-BD31-4B8C-83A1-F6EECF244321}">
                <p14:modId xmlns:p14="http://schemas.microsoft.com/office/powerpoint/2010/main" val="13568522"/>
              </p:ext>
            </p:extLst>
          </p:nvPr>
        </p:nvGraphicFramePr>
        <p:xfrm>
          <a:off x="1690777" y="2045768"/>
          <a:ext cx="8089661" cy="2002896"/>
        </p:xfrm>
        <a:graphic>
          <a:graphicData uri="http://schemas.openxmlformats.org/drawingml/2006/table">
            <a:tbl>
              <a:tblPr firstRow="1" bandRow="1">
                <a:tableStyleId>{5C22544A-7EE6-4342-B048-85BDC9FD1C3A}</a:tableStyleId>
              </a:tblPr>
              <a:tblGrid>
                <a:gridCol w="1587261">
                  <a:extLst>
                    <a:ext uri="{9D8B030D-6E8A-4147-A177-3AD203B41FA5}">
                      <a16:colId xmlns:a16="http://schemas.microsoft.com/office/drawing/2014/main" val="3336758540"/>
                    </a:ext>
                  </a:extLst>
                </a:gridCol>
                <a:gridCol w="1625600">
                  <a:extLst>
                    <a:ext uri="{9D8B030D-6E8A-4147-A177-3AD203B41FA5}">
                      <a16:colId xmlns:a16="http://schemas.microsoft.com/office/drawing/2014/main" val="1218509547"/>
                    </a:ext>
                  </a:extLst>
                </a:gridCol>
                <a:gridCol w="1625600">
                  <a:extLst>
                    <a:ext uri="{9D8B030D-6E8A-4147-A177-3AD203B41FA5}">
                      <a16:colId xmlns:a16="http://schemas.microsoft.com/office/drawing/2014/main" val="466953972"/>
                    </a:ext>
                  </a:extLst>
                </a:gridCol>
                <a:gridCol w="1625600">
                  <a:extLst>
                    <a:ext uri="{9D8B030D-6E8A-4147-A177-3AD203B41FA5}">
                      <a16:colId xmlns:a16="http://schemas.microsoft.com/office/drawing/2014/main" val="516674359"/>
                    </a:ext>
                  </a:extLst>
                </a:gridCol>
                <a:gridCol w="1625600">
                  <a:extLst>
                    <a:ext uri="{9D8B030D-6E8A-4147-A177-3AD203B41FA5}">
                      <a16:colId xmlns:a16="http://schemas.microsoft.com/office/drawing/2014/main" val="2303878875"/>
                    </a:ext>
                  </a:extLst>
                </a:gridCol>
              </a:tblGrid>
              <a:tr h="667632">
                <a:tc>
                  <a:txBody>
                    <a:bodyPr/>
                    <a:lstStyle/>
                    <a:p>
                      <a:r>
                        <a:rPr lang="zh-CN" altLang="en-US" sz="1800" b="1" i="0" kern="1200" dirty="0">
                          <a:solidFill>
                            <a:schemeClr val="lt1"/>
                          </a:solidFill>
                          <a:effectLst/>
                          <a:highlight>
                            <a:srgbClr val="000000"/>
                          </a:highlight>
                          <a:latin typeface="+mn-lt"/>
                          <a:ea typeface="+mn-ea"/>
                          <a:cs typeface="+mn-cs"/>
                        </a:rPr>
                        <a:t>  接口名称 </a:t>
                      </a:r>
                      <a:endParaRPr lang="zh-CN" altLang="en-US" dirty="0">
                        <a:highlight>
                          <a:srgbClr val="000000"/>
                        </a:highlight>
                      </a:endParaRPr>
                    </a:p>
                  </a:txBody>
                  <a:tcPr>
                    <a:solidFill>
                      <a:schemeClr val="accent3">
                        <a:lumMod val="40000"/>
                        <a:lumOff val="60000"/>
                      </a:schemeClr>
                    </a:solidFill>
                  </a:tcPr>
                </a:tc>
                <a:tc>
                  <a:txBody>
                    <a:bodyPr/>
                    <a:lstStyle/>
                    <a:p>
                      <a:r>
                        <a:rPr lang="zh-CN" altLang="en-US" sz="1800" b="1" i="0" kern="1200" dirty="0">
                          <a:solidFill>
                            <a:schemeClr val="lt1"/>
                          </a:solidFill>
                          <a:effectLst/>
                          <a:highlight>
                            <a:srgbClr val="000000"/>
                          </a:highlight>
                          <a:latin typeface="+mn-lt"/>
                          <a:ea typeface="+mn-ea"/>
                          <a:cs typeface="+mn-cs"/>
                        </a:rPr>
                        <a:t>接口功能</a:t>
                      </a:r>
                      <a:endParaRPr lang="zh-CN" altLang="en-US" dirty="0">
                        <a:solidFill>
                          <a:schemeClr val="bg2"/>
                        </a:solidFill>
                        <a:highlight>
                          <a:srgbClr val="000000"/>
                        </a:highlight>
                      </a:endParaRPr>
                    </a:p>
                  </a:txBody>
                  <a:tcPr>
                    <a:solidFill>
                      <a:schemeClr val="accent3">
                        <a:lumMod val="40000"/>
                        <a:lumOff val="60000"/>
                      </a:schemeClr>
                    </a:solidFill>
                  </a:tcPr>
                </a:tc>
                <a:tc>
                  <a:txBody>
                    <a:bodyPr/>
                    <a:lstStyle/>
                    <a:p>
                      <a:r>
                        <a:rPr lang="zh-CN" altLang="en-US" sz="1800" b="1" i="0" kern="1200" dirty="0">
                          <a:solidFill>
                            <a:schemeClr val="lt1"/>
                          </a:solidFill>
                          <a:effectLst/>
                          <a:highlight>
                            <a:srgbClr val="000000"/>
                          </a:highlight>
                          <a:latin typeface="+mn-lt"/>
                          <a:ea typeface="+mn-ea"/>
                          <a:cs typeface="+mn-cs"/>
                        </a:rPr>
                        <a:t>输入变量或对象</a:t>
                      </a:r>
                      <a:endParaRPr lang="zh-CN" altLang="en-US" dirty="0">
                        <a:solidFill>
                          <a:schemeClr val="bg2"/>
                        </a:solidFill>
                        <a:highlight>
                          <a:srgbClr val="000000"/>
                        </a:highlight>
                      </a:endParaRPr>
                    </a:p>
                  </a:txBody>
                  <a:tcPr>
                    <a:solidFill>
                      <a:schemeClr val="accent3">
                        <a:lumMod val="40000"/>
                        <a:lumOff val="60000"/>
                      </a:schemeClr>
                    </a:solidFill>
                  </a:tcPr>
                </a:tc>
                <a:tc>
                  <a:txBody>
                    <a:bodyPr/>
                    <a:lstStyle/>
                    <a:p>
                      <a:r>
                        <a:rPr lang="zh-CN" altLang="en-US" sz="1800" b="1" i="0" kern="1200" dirty="0">
                          <a:solidFill>
                            <a:schemeClr val="lt1"/>
                          </a:solidFill>
                          <a:effectLst/>
                          <a:highlight>
                            <a:srgbClr val="000000"/>
                          </a:highlight>
                          <a:latin typeface="+mn-lt"/>
                          <a:ea typeface="+mn-ea"/>
                          <a:cs typeface="+mn-cs"/>
                        </a:rPr>
                        <a:t>输出对象</a:t>
                      </a:r>
                      <a:endParaRPr lang="zh-CN" altLang="en-US" dirty="0">
                        <a:solidFill>
                          <a:schemeClr val="bg2"/>
                        </a:solidFill>
                        <a:highlight>
                          <a:srgbClr val="000000"/>
                        </a:highlight>
                      </a:endParaRPr>
                    </a:p>
                  </a:txBody>
                  <a:tcPr>
                    <a:solidFill>
                      <a:schemeClr val="accent3">
                        <a:lumMod val="40000"/>
                        <a:lumOff val="60000"/>
                      </a:schemeClr>
                    </a:solidFill>
                  </a:tcPr>
                </a:tc>
                <a:tc>
                  <a:txBody>
                    <a:bodyPr/>
                    <a:lstStyle/>
                    <a:p>
                      <a:r>
                        <a:rPr lang="zh-CN" altLang="en-US" sz="1800" b="1" i="0" kern="1200" dirty="0">
                          <a:solidFill>
                            <a:schemeClr val="lt1"/>
                          </a:solidFill>
                          <a:effectLst/>
                          <a:highlight>
                            <a:srgbClr val="000000"/>
                          </a:highlight>
                          <a:latin typeface="+mn-lt"/>
                          <a:ea typeface="+mn-ea"/>
                          <a:cs typeface="+mn-cs"/>
                        </a:rPr>
                        <a:t>备注</a:t>
                      </a:r>
                      <a:endParaRPr lang="zh-CN" altLang="en-US" dirty="0">
                        <a:solidFill>
                          <a:schemeClr val="bg2"/>
                        </a:solidFill>
                        <a:highlight>
                          <a:srgbClr val="000000"/>
                        </a:highlight>
                      </a:endParaRPr>
                    </a:p>
                  </a:txBody>
                  <a:tcPr>
                    <a:solidFill>
                      <a:schemeClr val="accent3">
                        <a:lumMod val="40000"/>
                        <a:lumOff val="60000"/>
                      </a:schemeClr>
                    </a:solidFill>
                  </a:tcPr>
                </a:tc>
                <a:extLst>
                  <a:ext uri="{0D108BD9-81ED-4DB2-BD59-A6C34878D82A}">
                    <a16:rowId xmlns:a16="http://schemas.microsoft.com/office/drawing/2014/main" val="2391548475"/>
                  </a:ext>
                </a:extLst>
              </a:tr>
              <a:tr h="667632">
                <a:tc>
                  <a:txBody>
                    <a:bodyPr/>
                    <a:lstStyle/>
                    <a:p>
                      <a:r>
                        <a:rPr lang="en-US" altLang="zh-CN" dirty="0" err="1"/>
                        <a:t>Video_chat</a:t>
                      </a:r>
                      <a:endParaRPr lang="zh-CN" altLang="en-US" dirty="0"/>
                    </a:p>
                  </a:txBody>
                  <a:tcPr/>
                </a:tc>
                <a:tc>
                  <a:txBody>
                    <a:bodyPr/>
                    <a:lstStyle/>
                    <a:p>
                      <a:r>
                        <a:rPr lang="zh-CN" altLang="en-US" sz="1800" b="0" i="0" kern="1200" dirty="0">
                          <a:solidFill>
                            <a:schemeClr val="dk1"/>
                          </a:solidFill>
                          <a:effectLst/>
                          <a:latin typeface="+mn-lt"/>
                          <a:ea typeface="+mn-ea"/>
                          <a:cs typeface="+mn-cs"/>
                        </a:rPr>
                        <a:t>调用</a:t>
                      </a:r>
                      <a:r>
                        <a:rPr lang="en-US" altLang="zh-CN" sz="1800" b="0" i="0" kern="1200" dirty="0">
                          <a:solidFill>
                            <a:schemeClr val="dk1"/>
                          </a:solidFill>
                          <a:effectLst/>
                          <a:latin typeface="+mn-lt"/>
                          <a:ea typeface="+mn-ea"/>
                          <a:cs typeface="+mn-cs"/>
                        </a:rPr>
                        <a:t>Video-chat</a:t>
                      </a:r>
                      <a:r>
                        <a:rPr lang="zh-CN" altLang="en-US" sz="1800" b="0" i="0" kern="1200" dirty="0">
                          <a:solidFill>
                            <a:schemeClr val="dk1"/>
                          </a:solidFill>
                          <a:effectLst/>
                          <a:latin typeface="+mn-lt"/>
                          <a:ea typeface="+mn-ea"/>
                          <a:cs typeface="+mn-cs"/>
                        </a:rPr>
                        <a:t>接口</a:t>
                      </a:r>
                      <a:endParaRPr lang="zh-CN" altLang="en-US" dirty="0"/>
                    </a:p>
                  </a:txBody>
                  <a:tcPr/>
                </a:tc>
                <a:tc>
                  <a:txBody>
                    <a:bodyPr/>
                    <a:lstStyle/>
                    <a:p>
                      <a:r>
                        <a:rPr lang="en-US" altLang="zh-CN" sz="1800" b="0" i="0" kern="1200" dirty="0">
                          <a:solidFill>
                            <a:schemeClr val="dk1"/>
                          </a:solidFill>
                          <a:effectLst/>
                          <a:latin typeface="+mn-lt"/>
                          <a:ea typeface="+mn-ea"/>
                          <a:cs typeface="+mn-cs"/>
                        </a:rPr>
                        <a:t>inputchat1</a:t>
                      </a:r>
                      <a:endParaRPr lang="zh-CN" altLang="en-US" dirty="0"/>
                    </a:p>
                  </a:txBody>
                  <a:tcPr/>
                </a:tc>
                <a:tc>
                  <a:txBody>
                    <a:bodyPr/>
                    <a:lstStyle/>
                    <a:p>
                      <a:r>
                        <a:rPr lang="en-US" altLang="zh-CN" dirty="0"/>
                        <a:t>outputchat1</a:t>
                      </a:r>
                      <a:endParaRPr lang="zh-CN" altLang="en-US" dirty="0"/>
                    </a:p>
                  </a:txBody>
                  <a:tcPr/>
                </a:tc>
                <a:tc>
                  <a:txBody>
                    <a:bodyPr/>
                    <a:lstStyle/>
                    <a:p>
                      <a:r>
                        <a:rPr lang="zh-CN" altLang="en-US" dirty="0"/>
                        <a:t>需向微信获取用户信息</a:t>
                      </a:r>
                    </a:p>
                  </a:txBody>
                  <a:tcPr/>
                </a:tc>
                <a:extLst>
                  <a:ext uri="{0D108BD9-81ED-4DB2-BD59-A6C34878D82A}">
                    <a16:rowId xmlns:a16="http://schemas.microsoft.com/office/drawing/2014/main" val="2547961404"/>
                  </a:ext>
                </a:extLst>
              </a:tr>
              <a:tr h="667632">
                <a:tc>
                  <a:txBody>
                    <a:bodyPr/>
                    <a:lstStyle/>
                    <a:p>
                      <a:r>
                        <a:rPr lang="en-US" altLang="zh-CN" dirty="0"/>
                        <a:t>health</a:t>
                      </a:r>
                      <a:endParaRPr lang="zh-CN" altLang="en-US" dirty="0"/>
                    </a:p>
                  </a:txBody>
                  <a:tcPr/>
                </a:tc>
                <a:tc>
                  <a:txBody>
                    <a:bodyPr/>
                    <a:lstStyle/>
                    <a:p>
                      <a:r>
                        <a:rPr lang="zh-CN" altLang="en-US" dirty="0"/>
                        <a:t>调用</a:t>
                      </a:r>
                      <a:r>
                        <a:rPr lang="en-US" altLang="zh-CN" dirty="0"/>
                        <a:t>health</a:t>
                      </a:r>
                      <a:r>
                        <a:rPr lang="zh-CN" altLang="en-US" dirty="0"/>
                        <a:t>接口</a:t>
                      </a:r>
                    </a:p>
                  </a:txBody>
                  <a:tcPr/>
                </a:tc>
                <a:tc>
                  <a:txBody>
                    <a:bodyPr/>
                    <a:lstStyle/>
                    <a:p>
                      <a:r>
                        <a:rPr lang="en-US" altLang="zh-CN" dirty="0"/>
                        <a:t>inputhealth1</a:t>
                      </a:r>
                      <a:endParaRPr lang="zh-CN" altLang="en-US" dirty="0"/>
                    </a:p>
                  </a:txBody>
                  <a:tcPr/>
                </a:tc>
                <a:tc>
                  <a:txBody>
                    <a:bodyPr/>
                    <a:lstStyle/>
                    <a:p>
                      <a:r>
                        <a:rPr lang="en-US" altLang="zh-CN" dirty="0"/>
                        <a:t>outhealth1</a:t>
                      </a:r>
                      <a:endParaRPr lang="zh-CN" altLang="en-US" dirty="0"/>
                    </a:p>
                  </a:txBody>
                  <a:tcPr/>
                </a:tc>
                <a:tc>
                  <a:txBody>
                    <a:bodyPr/>
                    <a:lstStyle/>
                    <a:p>
                      <a:r>
                        <a:rPr lang="zh-CN" altLang="en-US" dirty="0"/>
                        <a:t>需向监测设备获取具体信息</a:t>
                      </a:r>
                    </a:p>
                  </a:txBody>
                  <a:tcPr/>
                </a:tc>
                <a:extLst>
                  <a:ext uri="{0D108BD9-81ED-4DB2-BD59-A6C34878D82A}">
                    <a16:rowId xmlns:a16="http://schemas.microsoft.com/office/drawing/2014/main" val="2035842971"/>
                  </a:ext>
                </a:extLst>
              </a:tr>
            </a:tbl>
          </a:graphicData>
        </a:graphic>
      </p:graphicFrame>
    </p:spTree>
    <p:extLst>
      <p:ext uri="{BB962C8B-B14F-4D97-AF65-F5344CB8AC3E}">
        <p14:creationId xmlns:p14="http://schemas.microsoft.com/office/powerpoint/2010/main" val="29887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E2DED7-3B0A-2012-50D4-7F6E2255C7DF}"/>
              </a:ext>
            </a:extLst>
          </p:cNvPr>
          <p:cNvSpPr txBox="1"/>
          <p:nvPr/>
        </p:nvSpPr>
        <p:spPr>
          <a:xfrm>
            <a:off x="537472" y="418809"/>
            <a:ext cx="3175969" cy="1138773"/>
          </a:xfrm>
          <a:prstGeom prst="rect">
            <a:avLst/>
          </a:prstGeom>
          <a:noFill/>
        </p:spPr>
        <p:txBody>
          <a:bodyPr wrap="square" rtlCol="0">
            <a:spAutoFit/>
          </a:bodyPr>
          <a:lstStyle/>
          <a:p>
            <a:r>
              <a:rPr lang="en-US" altLang="zh-CN" sz="3200" dirty="0"/>
              <a:t>3.6 </a:t>
            </a:r>
          </a:p>
          <a:p>
            <a:endParaRPr lang="en-US" altLang="zh-CN" dirty="0"/>
          </a:p>
          <a:p>
            <a:r>
              <a:rPr lang="en-US" altLang="zh-CN" dirty="0"/>
              <a:t>     </a:t>
            </a:r>
            <a:r>
              <a:rPr lang="zh-CN" altLang="en-US" dirty="0"/>
              <a:t>软件质量工具使用</a:t>
            </a:r>
          </a:p>
        </p:txBody>
      </p:sp>
    </p:spTree>
    <p:extLst>
      <p:ext uri="{BB962C8B-B14F-4D97-AF65-F5344CB8AC3E}">
        <p14:creationId xmlns:p14="http://schemas.microsoft.com/office/powerpoint/2010/main" val="258983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custDataLst>
              <p:tags r:id="rId2"/>
            </p:custDataLst>
          </p:nvPr>
        </p:nvSpPr>
        <p:spPr bwMode="auto">
          <a:xfrm>
            <a:off x="2527617" y="0"/>
            <a:ext cx="71755" cy="6858000"/>
          </a:xfrm>
          <a:prstGeom prst="rect">
            <a:avLst/>
          </a:prstGeom>
          <a:solidFill>
            <a:schemeClr val="accent1"/>
          </a:solidFill>
          <a:ln w="19050">
            <a:noFill/>
            <a:round/>
          </a:ln>
        </p:spPr>
        <p:txBody>
          <a:bodyPr wrap="square" anchor="ctr">
            <a:normAutofit/>
          </a:bodyPr>
          <a:lstStyle/>
          <a:p>
            <a:pPr algn="ctr">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6" name="椭圆 35"/>
          <p:cNvSpPr/>
          <p:nvPr>
            <p:custDataLst>
              <p:tags r:id="rId3"/>
            </p:custDataLst>
          </p:nvPr>
        </p:nvSpPr>
        <p:spPr bwMode="auto">
          <a:xfrm>
            <a:off x="2245677" y="4753610"/>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03</a:t>
            </a:r>
          </a:p>
        </p:txBody>
      </p:sp>
      <p:sp>
        <p:nvSpPr>
          <p:cNvPr id="39" name="文本框 38"/>
          <p:cNvSpPr txBox="1"/>
          <p:nvPr>
            <p:custDataLst>
              <p:tags r:id="rId4"/>
            </p:custDataLst>
          </p:nvPr>
        </p:nvSpPr>
        <p:spPr>
          <a:xfrm>
            <a:off x="3107372" y="4502150"/>
            <a:ext cx="2626360" cy="1138555"/>
          </a:xfrm>
          <a:prstGeom prst="rect">
            <a:avLst/>
          </a:prstGeom>
          <a:noFill/>
        </p:spPr>
        <p:txBody>
          <a:bodyPr wrap="square" lIns="90000" tIns="46800" rIns="90000" bIns="0" anchor="ctr" anchorCtr="0">
            <a:normAutofit/>
          </a:bodyPr>
          <a:lstStyle/>
          <a:p>
            <a:pPr>
              <a:lnSpc>
                <a:spcPct val="120000"/>
              </a:lnSpc>
            </a:pPr>
            <a:r>
              <a:rPr lang="zh-CN" altLang="en-US" sz="2000" b="1" spc="200" dirty="0">
                <a:solidFill>
                  <a:schemeClr val="tx1">
                    <a:lumMod val="85000"/>
                    <a:lumOff val="15000"/>
                  </a:schemeClr>
                </a:solidFill>
                <a:uFillTx/>
                <a:latin typeface="华文楷体" panose="02010600040101010101" charset="-122"/>
                <a:ea typeface="华文楷体" panose="02010600040101010101" charset="-122"/>
                <a:cs typeface="+mj-cs"/>
                <a:sym typeface="Arial" panose="020B0604020202020204" pitchFamily="34" charset="0"/>
              </a:rPr>
              <a:t>产品实现</a:t>
            </a:r>
          </a:p>
        </p:txBody>
      </p:sp>
      <p:sp>
        <p:nvSpPr>
          <p:cNvPr id="35" name="椭圆 34"/>
          <p:cNvSpPr/>
          <p:nvPr>
            <p:custDataLst>
              <p:tags r:id="rId5"/>
            </p:custDataLst>
          </p:nvPr>
        </p:nvSpPr>
        <p:spPr bwMode="auto">
          <a:xfrm>
            <a:off x="2245677" y="3111500"/>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02</a:t>
            </a:r>
          </a:p>
        </p:txBody>
      </p:sp>
      <p:sp>
        <p:nvSpPr>
          <p:cNvPr id="40" name="文本框 39"/>
          <p:cNvSpPr txBox="1"/>
          <p:nvPr>
            <p:custDataLst>
              <p:tags r:id="rId6"/>
            </p:custDataLst>
          </p:nvPr>
        </p:nvSpPr>
        <p:spPr>
          <a:xfrm>
            <a:off x="3096577" y="2860040"/>
            <a:ext cx="2626360" cy="1138555"/>
          </a:xfrm>
          <a:prstGeom prst="rect">
            <a:avLst/>
          </a:prstGeom>
          <a:noFill/>
        </p:spPr>
        <p:txBody>
          <a:bodyPr wrap="square" lIns="90000" tIns="46800" rIns="90000" bIns="0" anchor="ctr" anchorCtr="0">
            <a:normAutofit/>
          </a:bodyPr>
          <a:lstStyle/>
          <a:p>
            <a:pPr>
              <a:lnSpc>
                <a:spcPct val="120000"/>
              </a:lnSpc>
            </a:pPr>
            <a:r>
              <a:rPr lang="zh-CN" altLang="en-US" b="1" spc="200" dirty="0">
                <a:solidFill>
                  <a:schemeClr val="tx1">
                    <a:lumMod val="85000"/>
                    <a:lumOff val="15000"/>
                  </a:schemeClr>
                </a:solidFill>
                <a:uFillTx/>
                <a:latin typeface="华文楷体" panose="02010600040101010101" charset="-122"/>
                <a:ea typeface="华文楷体" panose="02010600040101010101" charset="-122"/>
                <a:cs typeface="+mj-cs"/>
                <a:sym typeface="Arial" panose="020B0604020202020204" pitchFamily="34" charset="0"/>
              </a:rPr>
              <a:t>产品设计应用的原则</a:t>
            </a:r>
          </a:p>
        </p:txBody>
      </p:sp>
      <p:sp>
        <p:nvSpPr>
          <p:cNvPr id="34" name="椭圆 33"/>
          <p:cNvSpPr/>
          <p:nvPr>
            <p:custDataLst>
              <p:tags r:id="rId7"/>
            </p:custDataLst>
          </p:nvPr>
        </p:nvSpPr>
        <p:spPr bwMode="auto">
          <a:xfrm>
            <a:off x="2245677" y="1469390"/>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微软雅黑" panose="020B0503020204020204" charset="-122"/>
                <a:sym typeface="Arial" panose="020B0604020202020204" pitchFamily="34" charset="0"/>
              </a:rPr>
              <a:t>01</a:t>
            </a:r>
          </a:p>
        </p:txBody>
      </p:sp>
      <p:sp>
        <p:nvSpPr>
          <p:cNvPr id="41" name="文本框 40"/>
          <p:cNvSpPr txBox="1"/>
          <p:nvPr>
            <p:custDataLst>
              <p:tags r:id="rId8"/>
            </p:custDataLst>
          </p:nvPr>
        </p:nvSpPr>
        <p:spPr>
          <a:xfrm>
            <a:off x="2980055" y="1062355"/>
            <a:ext cx="2626360" cy="1449705"/>
          </a:xfrm>
          <a:prstGeom prst="rect">
            <a:avLst/>
          </a:prstGeom>
          <a:noFill/>
        </p:spPr>
        <p:txBody>
          <a:bodyPr wrap="square" lIns="90000" tIns="46800" rIns="90000" bIns="0" anchor="ctr" anchorCtr="0">
            <a:normAutofit/>
          </a:bodyPr>
          <a:lstStyle/>
          <a:p>
            <a:pPr>
              <a:lnSpc>
                <a:spcPct val="120000"/>
              </a:lnSpc>
            </a:pPr>
            <a:r>
              <a:rPr lang="zh-CN" altLang="en-US" sz="2000" b="1" spc="200" dirty="0">
                <a:solidFill>
                  <a:schemeClr val="tx1">
                    <a:lumMod val="85000"/>
                    <a:lumOff val="15000"/>
                  </a:schemeClr>
                </a:solidFill>
                <a:uFillTx/>
                <a:latin typeface="华文楷体" panose="02010600040101010101" charset="-122"/>
                <a:ea typeface="华文楷体" panose="02010600040101010101" charset="-122"/>
                <a:cs typeface="+mj-cs"/>
                <a:sym typeface="Arial" panose="020B0604020202020204" pitchFamily="34" charset="0"/>
              </a:rPr>
              <a:t>产品设计</a:t>
            </a:r>
          </a:p>
        </p:txBody>
      </p:sp>
      <p:sp>
        <p:nvSpPr>
          <p:cNvPr id="12" name="TextBox 9"/>
          <p:cNvSpPr txBox="1"/>
          <p:nvPr>
            <p:custDataLst>
              <p:tags r:id="rId9"/>
            </p:custDataLst>
          </p:nvPr>
        </p:nvSpPr>
        <p:spPr>
          <a:xfrm>
            <a:off x="1512165" y="2324622"/>
            <a:ext cx="517065" cy="1361911"/>
          </a:xfrm>
          <a:prstGeom prst="rect">
            <a:avLst/>
          </a:prstGeom>
          <a:noFill/>
          <a:ln>
            <a:noFill/>
          </a:ln>
        </p:spPr>
        <p:txBody>
          <a:bodyPr vert="eaVert" wrap="square" lIns="0" anchor="b" anchorCtr="0">
            <a:normAutofit/>
          </a:bodyPr>
          <a:lstStyle/>
          <a:p>
            <a:pPr algn="ctr">
              <a:lnSpc>
                <a:spcPct val="120000"/>
              </a:lnSpc>
            </a:pPr>
            <a:r>
              <a:rPr lang="en-US" altLang="zh-CN" dirty="0">
                <a:solidFill>
                  <a:schemeClr val="tx1">
                    <a:lumMod val="85000"/>
                    <a:lumOff val="15000"/>
                  </a:schemeClr>
                </a:solidFill>
                <a:latin typeface="Arial" panose="020B0604020202020204" pitchFamily="34" charset="0"/>
                <a:ea typeface="微软雅黑" panose="020B0503020204020204" charset="-122"/>
                <a:cs typeface="等线 Light" panose="02010600030101010101" charset="-122"/>
                <a:sym typeface="Arial" panose="020B0604020202020204" pitchFamily="34" charset="0"/>
              </a:rPr>
              <a:t>CONTENTS</a:t>
            </a:r>
          </a:p>
        </p:txBody>
      </p:sp>
      <p:sp>
        <p:nvSpPr>
          <p:cNvPr id="13" name="文本框 99"/>
          <p:cNvSpPr txBox="1"/>
          <p:nvPr>
            <p:custDataLst>
              <p:tags r:id="rId10"/>
            </p:custDataLst>
          </p:nvPr>
        </p:nvSpPr>
        <p:spPr>
          <a:xfrm>
            <a:off x="445452" y="900000"/>
            <a:ext cx="1071245" cy="2849245"/>
          </a:xfrm>
          <a:prstGeom prst="rect">
            <a:avLst/>
          </a:prstGeom>
          <a:noFill/>
          <a:ln w="9525">
            <a:noFill/>
          </a:ln>
        </p:spPr>
        <p:txBody>
          <a:bodyPr vert="eaVert" wrap="square" rIns="0">
            <a:normAutofit/>
          </a:bodyPr>
          <a:lstStyle/>
          <a:p>
            <a:pPr algn="ctr">
              <a:lnSpc>
                <a:spcPct val="120000"/>
              </a:lnSpc>
            </a:pPr>
            <a:r>
              <a:rPr lang="zh-CN" altLang="en-US" sz="4800" dirty="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sym typeface="Arial" panose="020B0604020202020204" pitchFamily="34" charset="0"/>
              </a:rPr>
              <a:t>目 录</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FE88C4-4F2F-DFE5-6636-09AF87A0FB05}"/>
              </a:ext>
            </a:extLst>
          </p:cNvPr>
          <p:cNvSpPr txBox="1"/>
          <p:nvPr/>
        </p:nvSpPr>
        <p:spPr>
          <a:xfrm>
            <a:off x="502571" y="635194"/>
            <a:ext cx="2317411" cy="830997"/>
          </a:xfrm>
          <a:prstGeom prst="rect">
            <a:avLst/>
          </a:prstGeom>
          <a:noFill/>
        </p:spPr>
        <p:txBody>
          <a:bodyPr wrap="square" rtlCol="0">
            <a:spAutoFit/>
          </a:bodyPr>
          <a:lstStyle/>
          <a:p>
            <a:r>
              <a:rPr lang="en-US" altLang="zh-CN" sz="2400" dirty="0"/>
              <a:t>3.7</a:t>
            </a:r>
          </a:p>
          <a:p>
            <a:r>
              <a:rPr lang="zh-CN" altLang="en-US" dirty="0"/>
              <a:t>   </a:t>
            </a:r>
            <a:r>
              <a:rPr lang="en-US" altLang="zh-CN" dirty="0"/>
              <a:t> </a:t>
            </a:r>
            <a:r>
              <a:rPr lang="zh-CN" altLang="en-US" sz="2400" dirty="0"/>
              <a:t>代码统计</a:t>
            </a:r>
          </a:p>
        </p:txBody>
      </p:sp>
      <p:pic>
        <p:nvPicPr>
          <p:cNvPr id="6" name="图片 5">
            <a:extLst>
              <a:ext uri="{FF2B5EF4-FFF2-40B4-BE49-F238E27FC236}">
                <a16:creationId xmlns:a16="http://schemas.microsoft.com/office/drawing/2014/main" id="{79D263C4-F931-7704-EBB2-51CDF3EE0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22" y="1466191"/>
            <a:ext cx="10560969" cy="4536740"/>
          </a:xfrm>
          <a:prstGeom prst="rect">
            <a:avLst/>
          </a:prstGeom>
        </p:spPr>
      </p:pic>
    </p:spTree>
    <p:extLst>
      <p:ext uri="{BB962C8B-B14F-4D97-AF65-F5344CB8AC3E}">
        <p14:creationId xmlns:p14="http://schemas.microsoft.com/office/powerpoint/2010/main" val="60420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a:xfrm>
            <a:off x="5306729" y="3046395"/>
            <a:ext cx="157854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4332729" y="1910289"/>
            <a:ext cx="3526543" cy="1107996"/>
          </a:xfrm>
          <a:prstGeom prst="rect">
            <a:avLst/>
          </a:prstGeom>
        </p:spPr>
        <p:txBody>
          <a:bodyPr wrap="square">
            <a:normAutofit/>
          </a:bodyPr>
          <a:lstStyle/>
          <a:p>
            <a:r>
              <a:rPr lang="en-US" altLang="zh-CN" sz="6600"/>
              <a:t>PART 01</a:t>
            </a:r>
          </a:p>
        </p:txBody>
      </p:sp>
      <p:sp>
        <p:nvSpPr>
          <p:cNvPr id="6" name="标题 5"/>
          <p:cNvSpPr>
            <a:spLocks noGrp="1"/>
          </p:cNvSpPr>
          <p:nvPr>
            <p:ph type="title"/>
            <p:custDataLst>
              <p:tags r:id="rId4"/>
            </p:custDataLst>
          </p:nvPr>
        </p:nvSpPr>
        <p:spPr/>
        <p:txBody>
          <a:bodyPr>
            <a:normAutofit fontScale="90000"/>
          </a:bodyPr>
          <a:lstStyle/>
          <a:p>
            <a:r>
              <a:rPr lang="en-US" altLang="zh-CN">
                <a:solidFill>
                  <a:schemeClr val="accent2">
                    <a:lumMod val="75000"/>
                  </a:schemeClr>
                </a:solidFill>
              </a:rPr>
              <a:t>1.1</a:t>
            </a:r>
            <a:r>
              <a:rPr lang="zh-CN" altLang="en-US">
                <a:solidFill>
                  <a:schemeClr val="accent2">
                    <a:lumMod val="75000"/>
                  </a:schemeClr>
                </a:solidFill>
              </a:rPr>
              <a:t>产品使命</a:t>
            </a:r>
            <a:r>
              <a:rPr lang="en-US" altLang="zh-CN">
                <a:solidFill>
                  <a:schemeClr val="accent2">
                    <a:lumMod val="75000"/>
                  </a:schemeClr>
                </a:solidFill>
              </a:rPr>
              <a:t>·</a:t>
            </a:r>
            <a:r>
              <a:rPr lang="zh-CN" altLang="en-US">
                <a:solidFill>
                  <a:schemeClr val="accent2">
                    <a:lumMod val="75000"/>
                  </a:schemeClr>
                </a:solidFill>
              </a:rPr>
              <a:t>口号</a:t>
            </a:r>
            <a:r>
              <a:rPr lang="en-US" altLang="zh-CN">
                <a:solidFill>
                  <a:schemeClr val="accent2">
                    <a:lumMod val="75000"/>
                  </a:schemeClr>
                </a:solidFill>
              </a:rPr>
              <a:t>·</a:t>
            </a:r>
            <a:r>
              <a:rPr lang="zh-CN" altLang="en-US">
                <a:solidFill>
                  <a:schemeClr val="accent2">
                    <a:lumMod val="75000"/>
                  </a:schemeClr>
                </a:solidFill>
              </a:rPr>
              <a:t>策略</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连接符: 肘形 3"/>
          <p:cNvCxnSpPr>
            <a:endCxn id="15" idx="2"/>
          </p:cNvCxnSpPr>
          <p:nvPr>
            <p:custDataLst>
              <p:tags r:id="rId2"/>
            </p:custDataLst>
          </p:nvPr>
        </p:nvCxnSpPr>
        <p:spPr>
          <a:xfrm rot="16200000" flipH="1">
            <a:off x="7331075" y="1824355"/>
            <a:ext cx="748665" cy="3232150"/>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cxnSp>
        <p:nvCxnSpPr>
          <p:cNvPr id="16" name="连接符: 肘形 15"/>
          <p:cNvCxnSpPr>
            <a:endCxn id="14" idx="6"/>
          </p:cNvCxnSpPr>
          <p:nvPr>
            <p:custDataLst>
              <p:tags r:id="rId3"/>
            </p:custDataLst>
          </p:nvPr>
        </p:nvCxnSpPr>
        <p:spPr>
          <a:xfrm rot="5400000">
            <a:off x="4105910" y="1819275"/>
            <a:ext cx="748665" cy="3242945"/>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sp>
        <p:nvSpPr>
          <p:cNvPr id="26" name="文本框 25"/>
          <p:cNvSpPr txBox="1"/>
          <p:nvPr>
            <p:custDataLst>
              <p:tags r:id="rId4"/>
            </p:custDataLst>
          </p:nvPr>
        </p:nvSpPr>
        <p:spPr>
          <a:xfrm>
            <a:off x="882650" y="4386580"/>
            <a:ext cx="3119120" cy="1361440"/>
          </a:xfrm>
          <a:prstGeom prst="rect">
            <a:avLst/>
          </a:prstGeom>
          <a:noFill/>
        </p:spPr>
        <p:txBody>
          <a:bodyPr wrap="square" rtlCol="0">
            <a:normAutofit/>
          </a:bodyPr>
          <a:lstStyle/>
          <a:p>
            <a:pPr algn="ct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帮助老年人预防和延缓老年痴呆症的发生，提高生活质量，让老年人拥有健康快乐的晚年生活。</a:t>
            </a:r>
          </a:p>
        </p:txBody>
      </p:sp>
      <p:sp>
        <p:nvSpPr>
          <p:cNvPr id="14" name="椭圆 13"/>
          <p:cNvSpPr/>
          <p:nvPr>
            <p:custDataLst>
              <p:tags r:id="rId5"/>
            </p:custDataLst>
          </p:nvPr>
        </p:nvSpPr>
        <p:spPr>
          <a:xfrm>
            <a:off x="2025650" y="3398520"/>
            <a:ext cx="833120" cy="833120"/>
          </a:xfrm>
          <a:prstGeom prst="ellipse">
            <a:avLst/>
          </a:prstGeom>
          <a:gradFill>
            <a:gsLst>
              <a:gs pos="50000">
                <a:schemeClr val="accent6"/>
              </a:gs>
              <a:gs pos="0">
                <a:schemeClr val="accent6">
                  <a:lumMod val="25000"/>
                  <a:lumOff val="75000"/>
                </a:schemeClr>
              </a:gs>
              <a:gs pos="100000">
                <a:schemeClr val="accent6">
                  <a:lumMod val="85000"/>
                </a:schemeClr>
              </a:gs>
            </a:gsLst>
            <a:lin ang="5400000" scaled="1"/>
          </a:gra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92500" lnSpcReduction="20000"/>
          </a:bodyPr>
          <a:lstStyle/>
          <a:p>
            <a:pPr algn="ctr">
              <a:lnSpc>
                <a:spcPct val="13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2" name="文本框 21"/>
          <p:cNvSpPr txBox="1"/>
          <p:nvPr>
            <p:custDataLst>
              <p:tags r:id="rId6"/>
            </p:custDataLst>
          </p:nvPr>
        </p:nvSpPr>
        <p:spPr>
          <a:xfrm>
            <a:off x="2125980" y="3528060"/>
            <a:ext cx="614680" cy="561975"/>
          </a:xfrm>
          <a:prstGeom prst="rect">
            <a:avLst/>
          </a:prstGeom>
          <a:noFill/>
        </p:spPr>
        <p:txBody>
          <a:bodyPr wrap="square" rtlCol="0">
            <a:noAutofit/>
          </a:bodyPr>
          <a:lstStyle/>
          <a:p>
            <a:pPr algn="r">
              <a:lnSpc>
                <a:spcPct val="120000"/>
              </a:lnSpc>
            </a:pPr>
            <a:r>
              <a:rPr lang="en-US" altLang="zh-CN" sz="1100" b="1" spc="150" dirty="0">
                <a:solidFill>
                  <a:sysClr val="window" lastClr="FFFFFF"/>
                </a:solidFill>
                <a:latin typeface="Arial" panose="020B0604020202020204" pitchFamily="34" charset="0"/>
                <a:ea typeface="微软雅黑" panose="020B0503020204020204" charset="-122"/>
                <a:sym typeface="Arial" panose="020B0604020202020204" pitchFamily="34" charset="0"/>
              </a:rPr>
              <a:t>1.1.1</a:t>
            </a:r>
            <a:r>
              <a:rPr lang="zh-CN" altLang="en-US" sz="1100" b="1" spc="150" dirty="0">
                <a:solidFill>
                  <a:sysClr val="window" lastClr="FFFFFF"/>
                </a:solidFill>
                <a:latin typeface="Arial" panose="020B0604020202020204" pitchFamily="34" charset="0"/>
                <a:ea typeface="微软雅黑" panose="020B0503020204020204" charset="-122"/>
                <a:sym typeface="Arial" panose="020B0604020202020204" pitchFamily="34" charset="0"/>
              </a:rPr>
              <a:t>使命</a:t>
            </a:r>
            <a:r>
              <a:rPr lang="en-US" altLang="zh-CN" sz="1100" b="1" spc="150" dirty="0">
                <a:solidFill>
                  <a:sysClr val="window" lastClr="FFFFFF"/>
                </a:solidFill>
                <a:latin typeface="Arial" panose="020B0604020202020204" pitchFamily="34" charset="0"/>
                <a:ea typeface="微软雅黑" panose="020B0503020204020204" charset="-122"/>
                <a:sym typeface="Arial" panose="020B0604020202020204" pitchFamily="34" charset="0"/>
              </a:rPr>
              <a:t>  </a:t>
            </a:r>
          </a:p>
        </p:txBody>
      </p:sp>
      <p:sp>
        <p:nvSpPr>
          <p:cNvPr id="15" name="椭圆 14"/>
          <p:cNvSpPr/>
          <p:nvPr>
            <p:custDataLst>
              <p:tags r:id="rId7"/>
            </p:custDataLst>
          </p:nvPr>
        </p:nvSpPr>
        <p:spPr>
          <a:xfrm>
            <a:off x="9321800" y="3398520"/>
            <a:ext cx="833120" cy="833120"/>
          </a:xfrm>
          <a:prstGeom prst="ellipse">
            <a:avLst/>
          </a:prstGeom>
          <a:gradFill>
            <a:gsLst>
              <a:gs pos="50000">
                <a:schemeClr val="accent4"/>
              </a:gs>
              <a:gs pos="0">
                <a:schemeClr val="accent4">
                  <a:lumMod val="25000"/>
                  <a:lumOff val="75000"/>
                </a:schemeClr>
              </a:gs>
              <a:gs pos="100000">
                <a:schemeClr val="accent4">
                  <a:lumMod val="85000"/>
                </a:schemeClr>
              </a:gs>
            </a:gsLst>
            <a:lin ang="5400000" scaled="1"/>
          </a:gra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92500" lnSpcReduction="20000"/>
          </a:bodyPr>
          <a:lstStyle/>
          <a:p>
            <a:pPr algn="ctr">
              <a:lnSpc>
                <a:spcPct val="13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5" name="文本框 24"/>
          <p:cNvSpPr txBox="1"/>
          <p:nvPr>
            <p:custDataLst>
              <p:tags r:id="rId8"/>
            </p:custDataLst>
          </p:nvPr>
        </p:nvSpPr>
        <p:spPr>
          <a:xfrm>
            <a:off x="9414510" y="3528060"/>
            <a:ext cx="710565" cy="691515"/>
          </a:xfrm>
          <a:prstGeom prst="rect">
            <a:avLst/>
          </a:prstGeom>
          <a:noFill/>
        </p:spPr>
        <p:txBody>
          <a:bodyPr wrap="square" rtlCol="0">
            <a:normAutofit fontScale="32500" lnSpcReduction="20000"/>
          </a:bodyPr>
          <a:lstStyle/>
          <a:p>
            <a:pPr algn="ctr">
              <a:lnSpc>
                <a:spcPct val="120000"/>
              </a:lnSpc>
            </a:pPr>
            <a:r>
              <a:rPr lang="en-US" altLang="zh-CN" sz="4000" b="1" spc="150" dirty="0">
                <a:solidFill>
                  <a:sysClr val="window" lastClr="FFFFFF"/>
                </a:solidFill>
                <a:latin typeface="Arial" panose="020B0604020202020204" pitchFamily="34" charset="0"/>
                <a:ea typeface="微软雅黑" panose="020B0503020204020204" charset="-122"/>
                <a:sym typeface="Arial" panose="020B0604020202020204" pitchFamily="34" charset="0"/>
              </a:rPr>
              <a:t>1.1.3.</a:t>
            </a:r>
            <a:r>
              <a:rPr lang="zh-CN" altLang="en-US" sz="4000" b="1" spc="150" dirty="0">
                <a:solidFill>
                  <a:sysClr val="window" lastClr="FFFFFF"/>
                </a:solidFill>
                <a:latin typeface="Arial" panose="020B0604020202020204" pitchFamily="34" charset="0"/>
                <a:ea typeface="微软雅黑" panose="020B0503020204020204" charset="-122"/>
                <a:sym typeface="Arial" panose="020B0604020202020204" pitchFamily="34" charset="0"/>
              </a:rPr>
              <a:t>目标用户</a:t>
            </a:r>
          </a:p>
        </p:txBody>
      </p:sp>
      <p:sp>
        <p:nvSpPr>
          <p:cNvPr id="19" name="椭圆 18"/>
          <p:cNvSpPr/>
          <p:nvPr>
            <p:custDataLst>
              <p:tags r:id="rId9"/>
            </p:custDataLst>
          </p:nvPr>
        </p:nvSpPr>
        <p:spPr>
          <a:xfrm>
            <a:off x="5681345" y="3398520"/>
            <a:ext cx="858520" cy="833120"/>
          </a:xfrm>
          <a:prstGeom prst="ellipse">
            <a:avLst/>
          </a:prstGeom>
          <a:solidFill>
            <a:srgbClr val="79B6D3"/>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87500"/>
          </a:bodyPr>
          <a:lstStyle/>
          <a:p>
            <a:pPr algn="ctr">
              <a:lnSpc>
                <a:spcPct val="13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0" name="文本框 19"/>
          <p:cNvSpPr txBox="1"/>
          <p:nvPr>
            <p:custDataLst>
              <p:tags r:id="rId10"/>
            </p:custDataLst>
          </p:nvPr>
        </p:nvSpPr>
        <p:spPr>
          <a:xfrm>
            <a:off x="5771515" y="3450590"/>
            <a:ext cx="730250" cy="561975"/>
          </a:xfrm>
          <a:prstGeom prst="rect">
            <a:avLst/>
          </a:prstGeom>
          <a:noFill/>
        </p:spPr>
        <p:txBody>
          <a:bodyPr wrap="square" rtlCol="0">
            <a:noAutofit/>
          </a:bodyPr>
          <a:lstStyle/>
          <a:p>
            <a:pPr algn="ctr">
              <a:lnSpc>
                <a:spcPct val="120000"/>
              </a:lnSpc>
            </a:pPr>
            <a:r>
              <a:rPr lang="en-US" altLang="zh-CN" sz="1300" b="1" spc="150" dirty="0">
                <a:solidFill>
                  <a:sysClr val="window" lastClr="FFFFFF"/>
                </a:solidFill>
                <a:latin typeface="Arial" panose="020B0604020202020204" pitchFamily="34" charset="0"/>
                <a:ea typeface="微软雅黑" panose="020B0503020204020204" charset="-122"/>
                <a:sym typeface="Arial" panose="020B0604020202020204" pitchFamily="34" charset="0"/>
              </a:rPr>
              <a:t>1.1.2</a:t>
            </a:r>
            <a:r>
              <a:rPr lang="zh-CN" altLang="en-US" sz="1200" b="1" spc="150" dirty="0">
                <a:solidFill>
                  <a:sysClr val="window" lastClr="FFFFFF"/>
                </a:solidFill>
                <a:latin typeface="Arial" panose="020B0604020202020204" pitchFamily="34" charset="0"/>
                <a:ea typeface="微软雅黑" panose="020B0503020204020204" charset="-122"/>
                <a:sym typeface="Arial" panose="020B0604020202020204" pitchFamily="34" charset="0"/>
              </a:rPr>
              <a:t>使命口号</a:t>
            </a:r>
          </a:p>
        </p:txBody>
      </p:sp>
      <p:sp>
        <p:nvSpPr>
          <p:cNvPr id="21" name="文本框 20"/>
          <p:cNvSpPr txBox="1"/>
          <p:nvPr>
            <p:custDataLst>
              <p:tags r:id="rId11"/>
            </p:custDataLst>
          </p:nvPr>
        </p:nvSpPr>
        <p:spPr>
          <a:xfrm>
            <a:off x="4542155" y="4386580"/>
            <a:ext cx="3119120" cy="1361440"/>
          </a:xfrm>
          <a:prstGeom prst="rect">
            <a:avLst/>
          </a:prstGeom>
          <a:noFill/>
        </p:spPr>
        <p:txBody>
          <a:bodyPr wrap="square" rtlCol="0">
            <a:normAutofit/>
          </a:bodyPr>
          <a:lstStyle/>
          <a:p>
            <a:pPr algn="ct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“忆享人生，守护记忆，让老年生活更美好！”</a:t>
            </a:r>
          </a:p>
        </p:txBody>
      </p:sp>
      <p:sp>
        <p:nvSpPr>
          <p:cNvPr id="23" name="文本框 22"/>
          <p:cNvSpPr txBox="1"/>
          <p:nvPr>
            <p:custDataLst>
              <p:tags r:id="rId12"/>
            </p:custDataLst>
          </p:nvPr>
        </p:nvSpPr>
        <p:spPr>
          <a:xfrm>
            <a:off x="8190865" y="4386580"/>
            <a:ext cx="3119120" cy="1361440"/>
          </a:xfrm>
          <a:prstGeom prst="rect">
            <a:avLst/>
          </a:prstGeom>
          <a:noFill/>
        </p:spPr>
        <p:txBody>
          <a:bodyPr wrap="square" rtlCol="0">
            <a:normAutofit/>
          </a:bodyPr>
          <a:lstStyle/>
          <a:p>
            <a:pPr algn="ctr">
              <a:lnSpc>
                <a:spcPct val="120000"/>
              </a:lnSpc>
            </a:pPr>
            <a:r>
              <a:rPr lang="zh-CN" altLang="en-US" sz="14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年龄在60岁以上，希望预防老年痴呆的老年人。</a:t>
            </a:r>
          </a:p>
        </p:txBody>
      </p:sp>
      <p:sp>
        <p:nvSpPr>
          <p:cNvPr id="17" name="椭圆 16"/>
          <p:cNvSpPr/>
          <p:nvPr>
            <p:custDataLst>
              <p:tags r:id="rId13"/>
            </p:custDataLst>
          </p:nvPr>
        </p:nvSpPr>
        <p:spPr>
          <a:xfrm>
            <a:off x="5118735" y="1109980"/>
            <a:ext cx="1965960" cy="1965960"/>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a:bodyPr>
          <a:lstStyle/>
          <a:p>
            <a:pPr algn="ctr">
              <a:lnSpc>
                <a:spcPct val="12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7" name="文本框 26"/>
          <p:cNvSpPr txBox="1"/>
          <p:nvPr>
            <p:custDataLst>
              <p:tags r:id="rId14"/>
            </p:custDataLst>
          </p:nvPr>
        </p:nvSpPr>
        <p:spPr>
          <a:xfrm>
            <a:off x="5413375" y="1551940"/>
            <a:ext cx="1377315" cy="1082040"/>
          </a:xfrm>
          <a:prstGeom prst="rect">
            <a:avLst/>
          </a:prstGeom>
          <a:noFill/>
        </p:spPr>
        <p:txBody>
          <a:bodyPr wrap="square" rtlCol="0">
            <a:normAutofit/>
          </a:bodyPr>
          <a:lstStyle/>
          <a:p>
            <a:pPr algn="ctr">
              <a:lnSpc>
                <a:spcPct val="120000"/>
              </a:lnSpc>
            </a:pPr>
            <a:endParaRPr lang="zh-CN" altLang="en-US" sz="2000" b="1" spc="300">
              <a:solidFill>
                <a:sysClr val="window" lastClr="FFFFFF"/>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000" b="1" spc="300">
                <a:solidFill>
                  <a:sysClr val="window" lastClr="FFFFFF"/>
                </a:solidFill>
                <a:latin typeface="Arial" panose="020B0604020202020204" pitchFamily="34" charset="0"/>
                <a:ea typeface="微软雅黑" panose="020B0503020204020204" charset="-122"/>
                <a:sym typeface="Arial" panose="020B0604020202020204" pitchFamily="34" charset="0"/>
              </a:rPr>
              <a:t>产品设计</a:t>
            </a:r>
          </a:p>
        </p:txBody>
      </p:sp>
    </p:spTree>
    <p:custDataLst>
      <p:tags r:id="rId1"/>
    </p:custDataLst>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custDataLst>
              <p:tags r:id="rId2"/>
            </p:custDataLst>
          </p:nvPr>
        </p:nvSpPr>
        <p:spPr>
          <a:xfrm>
            <a:off x="5177538" y="1891282"/>
            <a:ext cx="1816740" cy="1816740"/>
          </a:xfrm>
          <a:prstGeom prst="ellipse">
            <a:avLst/>
          </a:prstGeom>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zh-CN" altLang="en-US"/>
          </a:p>
        </p:txBody>
      </p:sp>
      <p:sp>
        <p:nvSpPr>
          <p:cNvPr id="4" name="椭圆 3"/>
          <p:cNvSpPr/>
          <p:nvPr>
            <p:custDataLst>
              <p:tags r:id="rId3"/>
            </p:custDataLst>
          </p:nvPr>
        </p:nvSpPr>
        <p:spPr>
          <a:xfrm>
            <a:off x="4466260" y="3149979"/>
            <a:ext cx="1816740" cy="1816740"/>
          </a:xfrm>
          <a:prstGeom prst="ellipse">
            <a:avLst/>
          </a:prstGeom>
          <a:solidFill>
            <a:srgbClr val="5BA080"/>
          </a:soli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zh-CN" altLang="en-US"/>
          </a:p>
        </p:txBody>
      </p:sp>
      <p:sp>
        <p:nvSpPr>
          <p:cNvPr id="5" name="椭圆 4"/>
          <p:cNvSpPr/>
          <p:nvPr>
            <p:custDataLst>
              <p:tags r:id="rId4"/>
            </p:custDataLst>
          </p:nvPr>
        </p:nvSpPr>
        <p:spPr>
          <a:xfrm>
            <a:off x="5909001" y="3149979"/>
            <a:ext cx="1816740" cy="1816740"/>
          </a:xfrm>
          <a:prstGeom prst="ellipse">
            <a:avLst/>
          </a:prstGeom>
          <a:solidFill>
            <a:srgbClr val="E79647"/>
          </a:soli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zh-CN" altLang="en-US"/>
          </a:p>
        </p:txBody>
      </p:sp>
      <p:sp>
        <p:nvSpPr>
          <p:cNvPr id="6" name="任意多边形: 形状 5"/>
          <p:cNvSpPr/>
          <p:nvPr>
            <p:custDataLst>
              <p:tags r:id="rId5"/>
            </p:custDataLst>
          </p:nvPr>
        </p:nvSpPr>
        <p:spPr>
          <a:xfrm>
            <a:off x="5909001" y="3511850"/>
            <a:ext cx="374000" cy="1092997"/>
          </a:xfrm>
          <a:custGeom>
            <a:avLst/>
            <a:gdLst>
              <a:gd name="connsiteX0" fmla="*/ 224190 w 448380"/>
              <a:gd name="connsiteY0" fmla="*/ 0 h 1310370"/>
              <a:gd name="connsiteX1" fmla="*/ 262392 w 448380"/>
              <a:gd name="connsiteY1" fmla="*/ 46301 h 1310370"/>
              <a:gd name="connsiteX2" fmla="*/ 448380 w 448380"/>
              <a:gd name="connsiteY2" fmla="*/ 655185 h 1310370"/>
              <a:gd name="connsiteX3" fmla="*/ 262392 w 448380"/>
              <a:gd name="connsiteY3" fmla="*/ 1264070 h 1310370"/>
              <a:gd name="connsiteX4" fmla="*/ 224190 w 448380"/>
              <a:gd name="connsiteY4" fmla="*/ 1310370 h 1310370"/>
              <a:gd name="connsiteX5" fmla="*/ 185989 w 448380"/>
              <a:gd name="connsiteY5" fmla="*/ 1264070 h 1310370"/>
              <a:gd name="connsiteX6" fmla="*/ 0 w 448380"/>
              <a:gd name="connsiteY6" fmla="*/ 655185 h 1310370"/>
              <a:gd name="connsiteX7" fmla="*/ 185989 w 448380"/>
              <a:gd name="connsiteY7" fmla="*/ 46301 h 131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380" h="1310370">
                <a:moveTo>
                  <a:pt x="224190" y="0"/>
                </a:moveTo>
                <a:lnTo>
                  <a:pt x="262392" y="46301"/>
                </a:lnTo>
                <a:cubicBezTo>
                  <a:pt x="379815" y="220110"/>
                  <a:pt x="448380" y="429641"/>
                  <a:pt x="448380" y="655185"/>
                </a:cubicBezTo>
                <a:cubicBezTo>
                  <a:pt x="448380" y="880730"/>
                  <a:pt x="379815" y="1090260"/>
                  <a:pt x="262392" y="1264070"/>
                </a:cubicBezTo>
                <a:lnTo>
                  <a:pt x="224190" y="1310370"/>
                </a:lnTo>
                <a:lnTo>
                  <a:pt x="185989" y="1264070"/>
                </a:lnTo>
                <a:cubicBezTo>
                  <a:pt x="68565" y="1090260"/>
                  <a:pt x="0" y="880730"/>
                  <a:pt x="0" y="655185"/>
                </a:cubicBezTo>
                <a:cubicBezTo>
                  <a:pt x="0" y="429641"/>
                  <a:pt x="68565" y="220110"/>
                  <a:pt x="185989" y="46301"/>
                </a:cubicBezTo>
                <a:close/>
              </a:path>
            </a:pathLst>
          </a:custGeom>
          <a:solidFill>
            <a:srgbClr val="FFFFFF">
              <a:alpha val="70000"/>
            </a:srgbClr>
          </a:solidFill>
          <a:ln>
            <a:noFill/>
          </a:ln>
        </p:spPr>
        <p:style>
          <a:lnRef idx="2">
            <a:srgbClr val="577CCE">
              <a:shade val="50000"/>
            </a:srgbClr>
          </a:lnRef>
          <a:fillRef idx="1">
            <a:srgbClr val="577CCE"/>
          </a:fillRef>
          <a:effectRef idx="0">
            <a:srgbClr val="577CCE"/>
          </a:effectRef>
          <a:fontRef idx="minor">
            <a:srgbClr val="FFFFFF"/>
          </a:fontRef>
        </p:style>
        <p:txBody>
          <a:bodyPr wrap="square" rtlCol="0" anchor="ctr">
            <a:noAutofit/>
          </a:bodyPr>
          <a:lstStyle/>
          <a:p>
            <a:pPr algn="ctr"/>
            <a:endParaRPr lang="zh-CN" altLang="en-US"/>
          </a:p>
        </p:txBody>
      </p:sp>
      <p:sp>
        <p:nvSpPr>
          <p:cNvPr id="7" name="任意多边形: 形状 6"/>
          <p:cNvSpPr/>
          <p:nvPr>
            <p:custDataLst>
              <p:tags r:id="rId6"/>
            </p:custDataLst>
          </p:nvPr>
        </p:nvSpPr>
        <p:spPr>
          <a:xfrm>
            <a:off x="5981897" y="3149979"/>
            <a:ext cx="939486" cy="558043"/>
          </a:xfrm>
          <a:custGeom>
            <a:avLst/>
            <a:gdLst>
              <a:gd name="connsiteX0" fmla="*/ 1001632 w 1126329"/>
              <a:gd name="connsiteY0" fmla="*/ 0 h 669026"/>
              <a:gd name="connsiteX1" fmla="*/ 1112979 w 1126329"/>
              <a:gd name="connsiteY1" fmla="*/ 5623 h 669026"/>
              <a:gd name="connsiteX2" fmla="*/ 1126329 w 1126329"/>
              <a:gd name="connsiteY2" fmla="*/ 7660 h 669026"/>
              <a:gd name="connsiteX3" fmla="*/ 1082283 w 1126329"/>
              <a:gd name="connsiteY3" fmla="*/ 99095 h 669026"/>
              <a:gd name="connsiteX4" fmla="*/ 124697 w 1126329"/>
              <a:gd name="connsiteY4" fmla="*/ 669026 h 669026"/>
              <a:gd name="connsiteX5" fmla="*/ 13351 w 1126329"/>
              <a:gd name="connsiteY5" fmla="*/ 663404 h 669026"/>
              <a:gd name="connsiteX6" fmla="*/ 0 w 1126329"/>
              <a:gd name="connsiteY6" fmla="*/ 661366 h 669026"/>
              <a:gd name="connsiteX7" fmla="*/ 44047 w 1126329"/>
              <a:gd name="connsiteY7" fmla="*/ 569931 h 669026"/>
              <a:gd name="connsiteX8" fmla="*/ 1001632 w 1126329"/>
              <a:gd name="connsiteY8" fmla="*/ 0 h 66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6329" h="669026">
                <a:moveTo>
                  <a:pt x="1001632" y="0"/>
                </a:moveTo>
                <a:cubicBezTo>
                  <a:pt x="1039223" y="0"/>
                  <a:pt x="1076369" y="1905"/>
                  <a:pt x="1112979" y="5623"/>
                </a:cubicBezTo>
                <a:lnTo>
                  <a:pt x="1126329" y="7660"/>
                </a:lnTo>
                <a:lnTo>
                  <a:pt x="1082283" y="99095"/>
                </a:lnTo>
                <a:cubicBezTo>
                  <a:pt x="897868" y="438572"/>
                  <a:pt x="538196" y="669026"/>
                  <a:pt x="124697" y="669026"/>
                </a:cubicBezTo>
                <a:cubicBezTo>
                  <a:pt x="87107" y="669026"/>
                  <a:pt x="49961" y="667122"/>
                  <a:pt x="13351" y="663404"/>
                </a:cubicBezTo>
                <a:lnTo>
                  <a:pt x="0" y="661366"/>
                </a:lnTo>
                <a:lnTo>
                  <a:pt x="44047" y="569931"/>
                </a:lnTo>
                <a:cubicBezTo>
                  <a:pt x="228461" y="230455"/>
                  <a:pt x="588134" y="0"/>
                  <a:pt x="1001632" y="0"/>
                </a:cubicBezTo>
                <a:close/>
              </a:path>
            </a:pathLst>
          </a:custGeom>
          <a:solidFill>
            <a:srgbClr val="FFFFFF">
              <a:alpha val="70000"/>
            </a:srgbClr>
          </a:solidFill>
          <a:ln>
            <a:noFill/>
          </a:ln>
        </p:spPr>
        <p:style>
          <a:lnRef idx="2">
            <a:srgbClr val="577CCE">
              <a:shade val="50000"/>
            </a:srgbClr>
          </a:lnRef>
          <a:fillRef idx="1">
            <a:srgbClr val="577CCE"/>
          </a:fillRef>
          <a:effectRef idx="0">
            <a:srgbClr val="577CCE"/>
          </a:effectRef>
          <a:fontRef idx="minor">
            <a:srgbClr val="FFFFFF"/>
          </a:fontRef>
        </p:style>
        <p:txBody>
          <a:bodyPr wrap="square" rtlCol="0" anchor="ctr">
            <a:noAutofit/>
          </a:bodyPr>
          <a:lstStyle/>
          <a:p>
            <a:pPr algn="ctr"/>
            <a:endParaRPr lang="zh-CN" altLang="en-US"/>
          </a:p>
        </p:txBody>
      </p:sp>
      <p:sp>
        <p:nvSpPr>
          <p:cNvPr id="8" name="任意多边形: 形状 7"/>
          <p:cNvSpPr/>
          <p:nvPr>
            <p:custDataLst>
              <p:tags r:id="rId7"/>
            </p:custDataLst>
          </p:nvPr>
        </p:nvSpPr>
        <p:spPr>
          <a:xfrm>
            <a:off x="5251816" y="3149979"/>
            <a:ext cx="956906" cy="558043"/>
          </a:xfrm>
          <a:custGeom>
            <a:avLst/>
            <a:gdLst>
              <a:gd name="connsiteX0" fmla="*/ 147239 w 1147214"/>
              <a:gd name="connsiteY0" fmla="*/ 0 h 669026"/>
              <a:gd name="connsiteX1" fmla="*/ 1104825 w 1147214"/>
              <a:gd name="connsiteY1" fmla="*/ 569931 h 669026"/>
              <a:gd name="connsiteX2" fmla="*/ 1147214 w 1147214"/>
              <a:gd name="connsiteY2" fmla="*/ 657926 h 669026"/>
              <a:gd name="connsiteX3" fmla="*/ 1111321 w 1147214"/>
              <a:gd name="connsiteY3" fmla="*/ 663404 h 669026"/>
              <a:gd name="connsiteX4" fmla="*/ 999974 w 1147214"/>
              <a:gd name="connsiteY4" fmla="*/ 669026 h 669026"/>
              <a:gd name="connsiteX5" fmla="*/ 42389 w 1147214"/>
              <a:gd name="connsiteY5" fmla="*/ 99095 h 669026"/>
              <a:gd name="connsiteX6" fmla="*/ 0 w 1147214"/>
              <a:gd name="connsiteY6" fmla="*/ 11101 h 669026"/>
              <a:gd name="connsiteX7" fmla="*/ 35893 w 1147214"/>
              <a:gd name="connsiteY7" fmla="*/ 5623 h 669026"/>
              <a:gd name="connsiteX8" fmla="*/ 147239 w 1147214"/>
              <a:gd name="connsiteY8" fmla="*/ 0 h 66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214" h="669026">
                <a:moveTo>
                  <a:pt x="147239" y="0"/>
                </a:moveTo>
                <a:cubicBezTo>
                  <a:pt x="560738" y="0"/>
                  <a:pt x="920410" y="230455"/>
                  <a:pt x="1104825" y="569931"/>
                </a:cubicBezTo>
                <a:lnTo>
                  <a:pt x="1147214" y="657926"/>
                </a:lnTo>
                <a:lnTo>
                  <a:pt x="1111321" y="663404"/>
                </a:lnTo>
                <a:cubicBezTo>
                  <a:pt x="1074711" y="667122"/>
                  <a:pt x="1037565" y="669026"/>
                  <a:pt x="999974" y="669026"/>
                </a:cubicBezTo>
                <a:cubicBezTo>
                  <a:pt x="586476" y="669026"/>
                  <a:pt x="226803" y="438572"/>
                  <a:pt x="42389" y="99095"/>
                </a:cubicBezTo>
                <a:lnTo>
                  <a:pt x="0" y="11101"/>
                </a:lnTo>
                <a:lnTo>
                  <a:pt x="35893" y="5623"/>
                </a:lnTo>
                <a:cubicBezTo>
                  <a:pt x="72503" y="1905"/>
                  <a:pt x="109649" y="0"/>
                  <a:pt x="147239" y="0"/>
                </a:cubicBezTo>
                <a:close/>
              </a:path>
            </a:pathLst>
          </a:custGeom>
          <a:solidFill>
            <a:srgbClr val="FFFFFF">
              <a:alpha val="70000"/>
            </a:srgbClr>
          </a:solidFill>
          <a:ln>
            <a:noFill/>
          </a:ln>
        </p:spPr>
        <p:style>
          <a:lnRef idx="2">
            <a:srgbClr val="577CCE">
              <a:shade val="50000"/>
            </a:srgbClr>
          </a:lnRef>
          <a:fillRef idx="1">
            <a:srgbClr val="577CCE"/>
          </a:fillRef>
          <a:effectRef idx="0">
            <a:srgbClr val="577CCE"/>
          </a:effectRef>
          <a:fontRef idx="minor">
            <a:srgbClr val="FFFFFF"/>
          </a:fontRef>
        </p:style>
        <p:txBody>
          <a:bodyPr wrap="square" rtlCol="0" anchor="ctr">
            <a:noAutofit/>
          </a:bodyPr>
          <a:lstStyle/>
          <a:p>
            <a:pPr algn="ctr"/>
            <a:endParaRPr lang="zh-CN" altLang="en-US"/>
          </a:p>
        </p:txBody>
      </p:sp>
      <p:sp>
        <p:nvSpPr>
          <p:cNvPr id="9" name="文本框 58"/>
          <p:cNvSpPr txBox="1"/>
          <p:nvPr>
            <p:custDataLst>
              <p:tags r:id="rId8"/>
            </p:custDataLst>
          </p:nvPr>
        </p:nvSpPr>
        <p:spPr>
          <a:xfrm>
            <a:off x="5658508" y="2457072"/>
            <a:ext cx="854800" cy="685161"/>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4400" spc="300" dirty="0">
                <a:solidFill>
                  <a:srgbClr val="FFFFFF"/>
                </a:solidFill>
                <a:latin typeface="Arial" panose="020B0604020202020204" pitchFamily="34" charset="0"/>
                <a:ea typeface="微软雅黑" panose="020B0503020204020204" charset="-122"/>
              </a:rPr>
              <a:t>04</a:t>
            </a:r>
            <a:endParaRPr lang="zh-CN" altLang="en-US" sz="4400" spc="300" dirty="0">
              <a:solidFill>
                <a:srgbClr val="FFFFFF"/>
              </a:solidFill>
              <a:latin typeface="Arial" panose="020B0604020202020204" pitchFamily="34" charset="0"/>
              <a:ea typeface="微软雅黑" panose="020B0503020204020204" charset="-122"/>
            </a:endParaRPr>
          </a:p>
        </p:txBody>
      </p:sp>
      <p:sp>
        <p:nvSpPr>
          <p:cNvPr id="10" name="文本框 58"/>
          <p:cNvSpPr txBox="1"/>
          <p:nvPr>
            <p:custDataLst>
              <p:tags r:id="rId9"/>
            </p:custDataLst>
          </p:nvPr>
        </p:nvSpPr>
        <p:spPr>
          <a:xfrm>
            <a:off x="4947231" y="3715769"/>
            <a:ext cx="854800" cy="685161"/>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4400" spc="300" dirty="0">
                <a:solidFill>
                  <a:srgbClr val="FFFFFF"/>
                </a:solidFill>
                <a:latin typeface="Arial" panose="020B0604020202020204" pitchFamily="34" charset="0"/>
                <a:ea typeface="微软雅黑" panose="020B0503020204020204" charset="-122"/>
              </a:rPr>
              <a:t>05</a:t>
            </a:r>
            <a:endParaRPr lang="zh-CN" altLang="en-US" sz="4400" spc="300" dirty="0">
              <a:solidFill>
                <a:srgbClr val="FFFFFF"/>
              </a:solidFill>
              <a:latin typeface="Arial" panose="020B0604020202020204" pitchFamily="34" charset="0"/>
              <a:ea typeface="微软雅黑" panose="020B0503020204020204" charset="-122"/>
            </a:endParaRPr>
          </a:p>
        </p:txBody>
      </p:sp>
      <p:sp>
        <p:nvSpPr>
          <p:cNvPr id="11" name="文本框 58"/>
          <p:cNvSpPr txBox="1"/>
          <p:nvPr>
            <p:custDataLst>
              <p:tags r:id="rId10"/>
            </p:custDataLst>
          </p:nvPr>
        </p:nvSpPr>
        <p:spPr>
          <a:xfrm>
            <a:off x="6389971" y="3715769"/>
            <a:ext cx="854800" cy="685161"/>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4400" spc="300" dirty="0">
                <a:solidFill>
                  <a:srgbClr val="FFFFFF"/>
                </a:solidFill>
                <a:latin typeface="Arial" panose="020B0604020202020204" pitchFamily="34" charset="0"/>
                <a:ea typeface="微软雅黑" panose="020B0503020204020204" charset="-122"/>
              </a:rPr>
              <a:t>06</a:t>
            </a:r>
            <a:endParaRPr lang="zh-CN" altLang="en-US" sz="4400" spc="300" dirty="0">
              <a:solidFill>
                <a:srgbClr val="FFFFFF"/>
              </a:solidFill>
              <a:latin typeface="Arial" panose="020B0604020202020204" pitchFamily="34" charset="0"/>
              <a:ea typeface="微软雅黑" panose="020B0503020204020204" charset="-122"/>
            </a:endParaRPr>
          </a:p>
        </p:txBody>
      </p:sp>
      <p:sp>
        <p:nvSpPr>
          <p:cNvPr id="17" name="文本框 60"/>
          <p:cNvSpPr txBox="1"/>
          <p:nvPr>
            <p:custDataLst>
              <p:tags r:id="rId11"/>
            </p:custDataLst>
          </p:nvPr>
        </p:nvSpPr>
        <p:spPr>
          <a:xfrm>
            <a:off x="8145145" y="4097655"/>
            <a:ext cx="2839720" cy="1277620"/>
          </a:xfrm>
          <a:prstGeom prst="rect">
            <a:avLst/>
          </a:prstGeom>
          <a:noFill/>
        </p:spPr>
        <p:txBody>
          <a:bodyPr wrap="square" rtlCol="0">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nSpc>
                <a:spcPct val="130000"/>
              </a:lnSpc>
            </a:pPr>
            <a:r>
              <a:rPr lang="zh-CN" altLang="en-US" sz="1400" b="1" kern="0" spc="150" dirty="0">
                <a:solidFill>
                  <a:schemeClr val="accent5"/>
                </a:solidFill>
                <a:latin typeface="Arial" panose="020B0604020202020204" pitchFamily="34" charset="0"/>
                <a:ea typeface="微软雅黑" panose="020B0503020204020204" charset="-122"/>
                <a:sym typeface="Arial" panose="020B0604020202020204" pitchFamily="34" charset="0"/>
              </a:rPr>
              <a:t>我们的差异化竞争策略是提供更有趣、更贴合老年人实际需求的游戏和活动，以及更全面的健康建议和社交功能。</a:t>
            </a:r>
          </a:p>
        </p:txBody>
      </p:sp>
      <p:sp>
        <p:nvSpPr>
          <p:cNvPr id="18" name="文本框 61"/>
          <p:cNvSpPr txBox="1"/>
          <p:nvPr>
            <p:custDataLst>
              <p:tags r:id="rId12"/>
            </p:custDataLst>
          </p:nvPr>
        </p:nvSpPr>
        <p:spPr>
          <a:xfrm>
            <a:off x="8145145" y="3582035"/>
            <a:ext cx="2839720" cy="486410"/>
          </a:xfrm>
          <a:prstGeom prst="rect">
            <a:avLst/>
          </a:prstGeom>
          <a:noFill/>
        </p:spPr>
        <p:txBody>
          <a:bodyPr wrap="square" rtlCol="0">
            <a:normAutofit fontScale="80000" lnSpcReduction="10000"/>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nSpc>
                <a:spcPct val="130000"/>
              </a:lnSpc>
            </a:pPr>
            <a:r>
              <a:rPr lang="en-US" altLang="zh-CN" sz="2000" spc="300" dirty="0">
                <a:solidFill>
                  <a:srgbClr val="E79647"/>
                </a:solidFill>
                <a:latin typeface="Arial" panose="020B0604020202020204" pitchFamily="34" charset="0"/>
                <a:ea typeface="微软雅黑" panose="020B0503020204020204" charset="-122"/>
              </a:rPr>
              <a:t>1.1.6  </a:t>
            </a:r>
            <a:r>
              <a:rPr lang="zh-CN" altLang="en-US" sz="2000" spc="300" dirty="0">
                <a:solidFill>
                  <a:srgbClr val="E79647"/>
                </a:solidFill>
                <a:latin typeface="Arial" panose="020B0604020202020204" pitchFamily="34" charset="0"/>
                <a:ea typeface="微软雅黑" panose="020B0503020204020204" charset="-122"/>
              </a:rPr>
              <a:t>如何做到差异化</a:t>
            </a:r>
          </a:p>
        </p:txBody>
      </p:sp>
      <p:cxnSp>
        <p:nvCxnSpPr>
          <p:cNvPr id="20" name="直接连接符 19"/>
          <p:cNvCxnSpPr/>
          <p:nvPr>
            <p:custDataLst>
              <p:tags r:id="rId13"/>
            </p:custDataLst>
          </p:nvPr>
        </p:nvCxnSpPr>
        <p:spPr>
          <a:xfrm>
            <a:off x="8232140" y="4083050"/>
            <a:ext cx="2562225" cy="0"/>
          </a:xfrm>
          <a:prstGeom prst="line">
            <a:avLst/>
          </a:prstGeom>
          <a:ln w="19050">
            <a:solidFill>
              <a:srgbClr val="E79647"/>
            </a:solidFill>
          </a:ln>
        </p:spPr>
        <p:style>
          <a:lnRef idx="1">
            <a:srgbClr val="577CCE"/>
          </a:lnRef>
          <a:fillRef idx="0">
            <a:srgbClr val="577CCE"/>
          </a:fillRef>
          <a:effectRef idx="0">
            <a:srgbClr val="577CCE"/>
          </a:effectRef>
          <a:fontRef idx="minor">
            <a:srgbClr val="000000"/>
          </a:fontRef>
        </p:style>
      </p:cxnSp>
      <p:sp>
        <p:nvSpPr>
          <p:cNvPr id="25" name="文本框 60"/>
          <p:cNvSpPr txBox="1"/>
          <p:nvPr>
            <p:custDataLst>
              <p:tags r:id="rId14"/>
            </p:custDataLst>
          </p:nvPr>
        </p:nvSpPr>
        <p:spPr>
          <a:xfrm>
            <a:off x="8145145" y="1998345"/>
            <a:ext cx="2839720" cy="1277620"/>
          </a:xfrm>
          <a:prstGeom prst="rect">
            <a:avLst/>
          </a:prstGeom>
          <a:noFill/>
        </p:spPr>
        <p:txBody>
          <a:bodyPr wrap="square" rtlCol="0">
            <a:normAutofit fontScale="77500" lnSpcReduction="20000"/>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nSpc>
                <a:spcPct val="130000"/>
              </a:lnSpc>
            </a:pPr>
            <a:r>
              <a:rPr lang="zh-CN" altLang="en-US" sz="1400" b="1" kern="0" spc="150" dirty="0">
                <a:solidFill>
                  <a:srgbClr val="0070C0"/>
                </a:solidFill>
                <a:latin typeface="Arial" panose="020B0604020202020204" pitchFamily="34" charset="0"/>
                <a:ea typeface="微软雅黑" panose="020B0503020204020204" charset="-122"/>
                <a:sym typeface="Arial" panose="020B0604020202020204" pitchFamily="34" charset="0"/>
              </a:rPr>
              <a:t>1. 通过社交媒体、电视广告等方式进行宣传，提高</a:t>
            </a:r>
            <a:r>
              <a:rPr lang="en-US" altLang="zh-CN" sz="1400" b="1" kern="0" spc="150" dirty="0">
                <a:solidFill>
                  <a:srgbClr val="0070C0"/>
                </a:solidFill>
                <a:latin typeface="Arial" panose="020B0604020202020204" pitchFamily="34" charset="0"/>
                <a:ea typeface="微软雅黑" panose="020B0503020204020204" charset="-122"/>
                <a:sym typeface="Arial" panose="020B0604020202020204" pitchFamily="34" charset="0"/>
              </a:rPr>
              <a:t>app</a:t>
            </a:r>
            <a:r>
              <a:rPr lang="zh-CN" altLang="en-US" sz="1400" b="1" kern="0" spc="150" dirty="0">
                <a:solidFill>
                  <a:srgbClr val="0070C0"/>
                </a:solidFill>
                <a:latin typeface="Arial" panose="020B0604020202020204" pitchFamily="34" charset="0"/>
                <a:ea typeface="微软雅黑" panose="020B0503020204020204" charset="-122"/>
                <a:sym typeface="Arial" panose="020B0604020202020204" pitchFamily="34" charset="0"/>
              </a:rPr>
              <a:t>知名度。2. 与养老院、社区中心等机构合作，推广我们的应用。3. 提供免费试用期，让用户可以免费试用我们的应用，体验我们的服务。</a:t>
            </a:r>
          </a:p>
        </p:txBody>
      </p:sp>
      <p:sp>
        <p:nvSpPr>
          <p:cNvPr id="26" name="文本框 61"/>
          <p:cNvSpPr txBox="1"/>
          <p:nvPr>
            <p:custDataLst>
              <p:tags r:id="rId15"/>
            </p:custDataLst>
          </p:nvPr>
        </p:nvSpPr>
        <p:spPr>
          <a:xfrm>
            <a:off x="8145145" y="1482725"/>
            <a:ext cx="2839720" cy="486410"/>
          </a:xfrm>
          <a:prstGeom prst="rect">
            <a:avLst/>
          </a:prstGeom>
          <a:noFill/>
        </p:spPr>
        <p:txBody>
          <a:bodyPr wrap="square" rtlCol="0">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nSpc>
                <a:spcPct val="130000"/>
              </a:lnSpc>
            </a:pPr>
            <a:r>
              <a:rPr lang="en-US" altLang="zh-CN" sz="2000" spc="300" dirty="0">
                <a:solidFill>
                  <a:srgbClr val="577CCE"/>
                </a:solidFill>
                <a:latin typeface="Arial" panose="020B0604020202020204" pitchFamily="34" charset="0"/>
                <a:ea typeface="微软雅黑" panose="020B0503020204020204" charset="-122"/>
              </a:rPr>
              <a:t>1.1.4 </a:t>
            </a:r>
            <a:r>
              <a:rPr lang="zh-CN" altLang="en-US" sz="1400" spc="300" dirty="0">
                <a:solidFill>
                  <a:srgbClr val="577CCE"/>
                </a:solidFill>
                <a:latin typeface="Arial" panose="020B0604020202020204" pitchFamily="34" charset="0"/>
                <a:ea typeface="微软雅黑" panose="020B0503020204020204" charset="-122"/>
              </a:rPr>
              <a:t>如何获取用户</a:t>
            </a:r>
          </a:p>
        </p:txBody>
      </p:sp>
      <p:cxnSp>
        <p:nvCxnSpPr>
          <p:cNvPr id="27" name="直接连接符 26"/>
          <p:cNvCxnSpPr/>
          <p:nvPr>
            <p:custDataLst>
              <p:tags r:id="rId16"/>
            </p:custDataLst>
          </p:nvPr>
        </p:nvCxnSpPr>
        <p:spPr>
          <a:xfrm>
            <a:off x="8232140" y="1983740"/>
            <a:ext cx="2562225" cy="0"/>
          </a:xfrm>
          <a:prstGeom prst="line">
            <a:avLst/>
          </a:prstGeom>
          <a:ln w="19050">
            <a:solidFill>
              <a:srgbClr val="577CCE"/>
            </a:solidFill>
          </a:ln>
        </p:spPr>
        <p:style>
          <a:lnRef idx="1">
            <a:srgbClr val="577CCE"/>
          </a:lnRef>
          <a:fillRef idx="0">
            <a:srgbClr val="577CCE"/>
          </a:fillRef>
          <a:effectRef idx="0">
            <a:srgbClr val="577CCE"/>
          </a:effectRef>
          <a:fontRef idx="minor">
            <a:srgbClr val="000000"/>
          </a:fontRef>
        </p:style>
      </p:cxnSp>
      <p:sp>
        <p:nvSpPr>
          <p:cNvPr id="29" name="文本框 60"/>
          <p:cNvSpPr txBox="1"/>
          <p:nvPr>
            <p:custDataLst>
              <p:tags r:id="rId17"/>
            </p:custDataLst>
          </p:nvPr>
        </p:nvSpPr>
        <p:spPr>
          <a:xfrm>
            <a:off x="1207180" y="3123055"/>
            <a:ext cx="2839946" cy="1277497"/>
          </a:xfrm>
          <a:prstGeom prst="rect">
            <a:avLst/>
          </a:prstGeom>
          <a:noFill/>
        </p:spPr>
        <p:txBody>
          <a:bodyPr wrap="square" rtlCol="0">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r">
              <a:lnSpc>
                <a:spcPct val="130000"/>
              </a:lnSpc>
            </a:pPr>
            <a:r>
              <a:rPr lang="zh-CN" altLang="en-US" sz="1400" b="1" kern="0" spc="150" dirty="0">
                <a:solidFill>
                  <a:schemeClr val="accent4">
                    <a:lumMod val="50000"/>
                  </a:schemeClr>
                </a:solidFill>
                <a:latin typeface="华文楷体" panose="02010600040101010101" charset="-122"/>
                <a:ea typeface="华文楷体" panose="02010600040101010101" charset="-122"/>
                <a:sym typeface="Arial" panose="020B0604020202020204" pitchFamily="34" charset="0"/>
              </a:rPr>
              <a:t>我们的团队由一群热爱编程和关心老年人健康的年轻人组成。我们的应用设计简洁、易用，能够满足老年人的需求。</a:t>
            </a:r>
          </a:p>
        </p:txBody>
      </p:sp>
      <p:sp>
        <p:nvSpPr>
          <p:cNvPr id="30" name="文本框 61"/>
          <p:cNvSpPr txBox="1"/>
          <p:nvPr>
            <p:custDataLst>
              <p:tags r:id="rId18"/>
            </p:custDataLst>
          </p:nvPr>
        </p:nvSpPr>
        <p:spPr>
          <a:xfrm>
            <a:off x="1207180" y="2607739"/>
            <a:ext cx="2839946" cy="486168"/>
          </a:xfrm>
          <a:prstGeom prst="rect">
            <a:avLst/>
          </a:prstGeom>
          <a:noFill/>
        </p:spPr>
        <p:txBody>
          <a:bodyPr wrap="square" rtlCol="0">
            <a:norm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r">
              <a:lnSpc>
                <a:spcPct val="130000"/>
              </a:lnSpc>
            </a:pPr>
            <a:r>
              <a:rPr lang="en-US" altLang="zh-CN" sz="2000" spc="300" dirty="0">
                <a:solidFill>
                  <a:srgbClr val="5BA080"/>
                </a:solidFill>
                <a:latin typeface="Arial" panose="020B0604020202020204" pitchFamily="34" charset="0"/>
                <a:ea typeface="微软雅黑" panose="020B0503020204020204" charset="-122"/>
              </a:rPr>
              <a:t>1.1.5   </a:t>
            </a:r>
            <a:r>
              <a:rPr lang="zh-CN" altLang="en-US" sz="2000" spc="300" dirty="0">
                <a:solidFill>
                  <a:srgbClr val="5BA080"/>
                </a:solidFill>
                <a:latin typeface="Arial" panose="020B0604020202020204" pitchFamily="34" charset="0"/>
                <a:ea typeface="微软雅黑" panose="020B0503020204020204" charset="-122"/>
              </a:rPr>
              <a:t>团队优势</a:t>
            </a:r>
            <a:r>
              <a:rPr lang="en-US" altLang="zh-CN" sz="2000" spc="300" dirty="0">
                <a:solidFill>
                  <a:srgbClr val="5BA080"/>
                </a:solidFill>
                <a:latin typeface="Arial" panose="020B0604020202020204" pitchFamily="34" charset="0"/>
                <a:ea typeface="微软雅黑" panose="020B0503020204020204" charset="-122"/>
              </a:rPr>
              <a:t>  </a:t>
            </a:r>
          </a:p>
        </p:txBody>
      </p:sp>
      <p:cxnSp>
        <p:nvCxnSpPr>
          <p:cNvPr id="31" name="直接连接符 30"/>
          <p:cNvCxnSpPr/>
          <p:nvPr>
            <p:custDataLst>
              <p:tags r:id="rId19"/>
            </p:custDataLst>
          </p:nvPr>
        </p:nvCxnSpPr>
        <p:spPr>
          <a:xfrm>
            <a:off x="1364174" y="3108481"/>
            <a:ext cx="2562225" cy="0"/>
          </a:xfrm>
          <a:prstGeom prst="line">
            <a:avLst/>
          </a:prstGeom>
          <a:ln w="19050">
            <a:solidFill>
              <a:srgbClr val="5BA080"/>
            </a:solidFill>
          </a:ln>
        </p:spPr>
        <p:style>
          <a:lnRef idx="1">
            <a:srgbClr val="577CCE"/>
          </a:lnRef>
          <a:fillRef idx="0">
            <a:srgbClr val="577CCE"/>
          </a:fillRef>
          <a:effectRef idx="0">
            <a:srgbClr val="577CCE"/>
          </a:effectRef>
          <a:fontRef idx="minor">
            <a:srgbClr val="000000"/>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a:xfrm>
            <a:off x="5306729" y="3046395"/>
            <a:ext cx="157854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4332729" y="1910289"/>
            <a:ext cx="3526543" cy="1107996"/>
          </a:xfrm>
          <a:prstGeom prst="rect">
            <a:avLst/>
          </a:prstGeom>
        </p:spPr>
        <p:txBody>
          <a:bodyPr wrap="square">
            <a:normAutofit/>
          </a:bodyPr>
          <a:lstStyle/>
          <a:p>
            <a:r>
              <a:rPr lang="en-US" altLang="zh-CN" sz="6600"/>
              <a:t>PART 01</a:t>
            </a:r>
          </a:p>
        </p:txBody>
      </p:sp>
      <p:sp>
        <p:nvSpPr>
          <p:cNvPr id="6" name="标题 5"/>
          <p:cNvSpPr>
            <a:spLocks noGrp="1"/>
          </p:cNvSpPr>
          <p:nvPr>
            <p:ph type="title"/>
            <p:custDataLst>
              <p:tags r:id="rId4"/>
            </p:custDataLst>
          </p:nvPr>
        </p:nvSpPr>
        <p:spPr>
          <a:xfrm>
            <a:off x="2867024" y="3292772"/>
            <a:ext cx="6457952" cy="833562"/>
          </a:xfrm>
        </p:spPr>
        <p:txBody>
          <a:bodyPr>
            <a:normAutofit/>
          </a:bodyPr>
          <a:lstStyle/>
          <a:p>
            <a:r>
              <a:rPr lang="en-US" altLang="zh-CN">
                <a:solidFill>
                  <a:schemeClr val="accent1">
                    <a:lumMod val="50000"/>
                  </a:schemeClr>
                </a:solidFill>
              </a:rPr>
              <a:t>1.2</a:t>
            </a:r>
            <a:r>
              <a:rPr lang="zh-CN" altLang="en-US">
                <a:solidFill>
                  <a:schemeClr val="accent1">
                    <a:lumMod val="50000"/>
                  </a:schemeClr>
                </a:solidFill>
              </a:rPr>
              <a:t>产品定义</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rot="5400000" flipH="1">
            <a:off x="4912212" y="-995534"/>
            <a:ext cx="45719" cy="9870144"/>
          </a:xfrm>
          <a:prstGeom prst="rect">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15" name="椭圆 14"/>
          <p:cNvSpPr/>
          <p:nvPr>
            <p:custDataLst>
              <p:tags r:id="rId3"/>
            </p:custDataLst>
          </p:nvPr>
        </p:nvSpPr>
        <p:spPr>
          <a:xfrm rot="5400000" flipH="1">
            <a:off x="1004795" y="3016984"/>
            <a:ext cx="914400" cy="914400"/>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custDataLst>
              <p:tags r:id="rId4"/>
            </p:custDataLst>
          </p:nvPr>
        </p:nvSpPr>
        <p:spPr>
          <a:xfrm>
            <a:off x="1248635" y="3277687"/>
            <a:ext cx="470000" cy="400110"/>
          </a:xfrm>
          <a:prstGeom prst="rect">
            <a:avLst/>
          </a:prstGeom>
          <a:noFill/>
          <a:ln>
            <a:noFill/>
          </a:ln>
        </p:spPr>
        <p:txBody>
          <a:bodyPr wrap="square" lIns="90000" tIns="46800" rIns="90000" bIns="46800" rtlCol="0" anchor="ctr" anchorCtr="0">
            <a:normAutofit fontScale="92500" lnSpcReduction="1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01</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18" name="椭圆 17"/>
          <p:cNvSpPr/>
          <p:nvPr>
            <p:custDataLst>
              <p:tags r:id="rId5"/>
            </p:custDataLst>
          </p:nvPr>
        </p:nvSpPr>
        <p:spPr>
          <a:xfrm rot="5400000" flipH="1">
            <a:off x="6585151" y="3016984"/>
            <a:ext cx="914400" cy="914400"/>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6"/>
            </p:custDataLst>
          </p:nvPr>
        </p:nvSpPr>
        <p:spPr>
          <a:xfrm>
            <a:off x="6807351" y="3277687"/>
            <a:ext cx="470000" cy="400110"/>
          </a:xfrm>
          <a:prstGeom prst="rect">
            <a:avLst/>
          </a:prstGeom>
          <a:noFill/>
          <a:ln>
            <a:noFill/>
          </a:ln>
        </p:spPr>
        <p:txBody>
          <a:bodyPr wrap="square" lIns="90000" tIns="46800" rIns="90000" bIns="46800" rtlCol="0" anchor="ctr" anchorCtr="0">
            <a:normAutofit fontScale="92500" lnSpcReduction="1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03</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4" name="椭圆 23"/>
          <p:cNvSpPr/>
          <p:nvPr>
            <p:custDataLst>
              <p:tags r:id="rId7"/>
            </p:custDataLst>
          </p:nvPr>
        </p:nvSpPr>
        <p:spPr>
          <a:xfrm rot="5400000" flipH="1">
            <a:off x="3794973" y="3947411"/>
            <a:ext cx="914400" cy="914400"/>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8"/>
            </p:custDataLst>
          </p:nvPr>
        </p:nvSpPr>
        <p:spPr>
          <a:xfrm>
            <a:off x="4017173" y="4202167"/>
            <a:ext cx="470000" cy="400110"/>
          </a:xfrm>
          <a:prstGeom prst="rect">
            <a:avLst/>
          </a:prstGeom>
          <a:noFill/>
          <a:ln>
            <a:noFill/>
          </a:ln>
        </p:spPr>
        <p:txBody>
          <a:bodyPr wrap="square" lIns="90000" tIns="46800" rIns="90000" bIns="46800" rtlCol="0" anchor="ctr" anchorCtr="0">
            <a:normAutofit fontScale="92500" lnSpcReduction="1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02</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31" name="椭圆 30"/>
          <p:cNvSpPr/>
          <p:nvPr>
            <p:custDataLst>
              <p:tags r:id="rId9"/>
            </p:custDataLst>
          </p:nvPr>
        </p:nvSpPr>
        <p:spPr>
          <a:xfrm rot="5400000" flipH="1">
            <a:off x="9375329" y="3948037"/>
            <a:ext cx="914400" cy="914400"/>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32" name="文本框 31"/>
          <p:cNvSpPr txBox="1"/>
          <p:nvPr>
            <p:custDataLst>
              <p:tags r:id="rId10"/>
            </p:custDataLst>
          </p:nvPr>
        </p:nvSpPr>
        <p:spPr>
          <a:xfrm>
            <a:off x="9595124" y="4202167"/>
            <a:ext cx="474810" cy="400110"/>
          </a:xfrm>
          <a:prstGeom prst="rect">
            <a:avLst/>
          </a:prstGeom>
          <a:noFill/>
          <a:ln>
            <a:noFill/>
          </a:ln>
        </p:spPr>
        <p:txBody>
          <a:bodyPr wrap="square" lIns="90000" tIns="46800" rIns="90000" bIns="46800" rtlCol="0" anchor="ctr" anchorCtr="0">
            <a:normAutofit fontScale="92500" lnSpcReduction="1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04</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11"/>
            </p:custDataLst>
          </p:nvPr>
        </p:nvSpPr>
        <p:spPr>
          <a:xfrm>
            <a:off x="1249356" y="568326"/>
            <a:ext cx="7205591" cy="941235"/>
          </a:xfrm>
          <a:prstGeom prst="rect">
            <a:avLst/>
          </a:prstGeom>
        </p:spPr>
        <p:txBody>
          <a:bodyPr vert="horz" lIns="90000" tIns="46800" rIns="90000" bIns="46800" rtlCol="0" anchor="ctr">
            <a:normAutofit/>
          </a:bodyPr>
          <a:lstStyle>
            <a:lvl1pPr>
              <a:lnSpc>
                <a:spcPct val="90000"/>
              </a:lnSpc>
              <a:spcBef>
                <a:spcPct val="0"/>
              </a:spcBef>
              <a:buNone/>
              <a:defRPr sz="3600" cap="all">
                <a:solidFill>
                  <a:srgbClr val="3B424A"/>
                </a:solidFill>
                <a:latin typeface="+mj-lt"/>
                <a:ea typeface="+mj-ea"/>
                <a:cs typeface="+mj-cs"/>
              </a:defRPr>
            </a:lvl1pPr>
          </a:lstStyle>
          <a:p>
            <a:pPr>
              <a:lnSpc>
                <a:spcPct val="120000"/>
              </a:lnSpc>
            </a:pPr>
            <a:r>
              <a:rPr lang="en-US" altLang="zh-CN" b="1" spc="300" dirty="0">
                <a:gradFill>
                  <a:gsLst>
                    <a:gs pos="50000">
                      <a:schemeClr val="accent6"/>
                    </a:gs>
                    <a:gs pos="0">
                      <a:schemeClr val="accent6">
                        <a:lumMod val="25000"/>
                        <a:lumOff val="75000"/>
                      </a:schemeClr>
                    </a:gs>
                    <a:gs pos="100000">
                      <a:schemeClr val="accent6">
                        <a:lumMod val="85000"/>
                      </a:schemeClr>
                    </a:gs>
                  </a:gsLst>
                  <a:lin ang="5400000" scaled="1"/>
                </a:gradFill>
                <a:latin typeface="Arial" panose="020B0604020202020204" pitchFamily="34" charset="0"/>
                <a:ea typeface="微软雅黑" panose="020B0503020204020204" charset="-122"/>
                <a:sym typeface="Arial" panose="020B0604020202020204" pitchFamily="34" charset="0"/>
              </a:rPr>
              <a:t>1.2.1  </a:t>
            </a:r>
            <a:r>
              <a:rPr lang="zh-CN" altLang="en-US" sz="2800" b="1" spc="300" dirty="0">
                <a:gradFill>
                  <a:gsLst>
                    <a:gs pos="50000">
                      <a:schemeClr val="accent6"/>
                    </a:gs>
                    <a:gs pos="0">
                      <a:schemeClr val="accent6">
                        <a:lumMod val="25000"/>
                        <a:lumOff val="75000"/>
                      </a:schemeClr>
                    </a:gs>
                    <a:gs pos="100000">
                      <a:schemeClr val="accent6">
                        <a:lumMod val="85000"/>
                      </a:schemeClr>
                    </a:gs>
                  </a:gsLst>
                  <a:lin ang="5400000" scaled="1"/>
                </a:gradFill>
                <a:highlight>
                  <a:srgbClr val="00FF00"/>
                </a:highlight>
                <a:latin typeface="华文楷体" panose="02010600040101010101" charset="-122"/>
                <a:ea typeface="华文楷体" panose="02010600040101010101" charset="-122"/>
                <a:sym typeface="Arial" panose="020B0604020202020204" pitchFamily="34" charset="0"/>
              </a:rPr>
              <a:t>解决的问题</a:t>
            </a:r>
          </a:p>
        </p:txBody>
      </p:sp>
      <p:sp>
        <p:nvSpPr>
          <p:cNvPr id="22" name="文本框 21"/>
          <p:cNvSpPr txBox="1"/>
          <p:nvPr>
            <p:custDataLst>
              <p:tags r:id="rId12"/>
            </p:custDataLst>
          </p:nvPr>
        </p:nvSpPr>
        <p:spPr>
          <a:xfrm>
            <a:off x="680540" y="4037854"/>
            <a:ext cx="2185902" cy="127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pPr algn="l">
              <a:lnSpc>
                <a:spcPct val="120000"/>
              </a:lnSpc>
              <a:spcBef>
                <a:spcPts val="0"/>
              </a:spcBef>
            </a:pPr>
            <a:r>
              <a:rPr lang="zh-CN" altLang="en-US" sz="1200" spc="150" dirty="0">
                <a:gradFill>
                  <a:gsLst>
                    <a:gs pos="50000">
                      <a:schemeClr val="accent2"/>
                    </a:gs>
                    <a:gs pos="0">
                      <a:schemeClr val="accent2">
                        <a:lumMod val="25000"/>
                        <a:lumOff val="75000"/>
                      </a:schemeClr>
                    </a:gs>
                    <a:gs pos="100000">
                      <a:schemeClr val="accent2">
                        <a:lumMod val="85000"/>
                      </a:schemeClr>
                    </a:gs>
                  </a:gsLst>
                  <a:lin ang="5400000" scaled="1"/>
                </a:gradFill>
                <a:latin typeface="Arial" panose="020B0604020202020204" pitchFamily="34" charset="0"/>
                <a:ea typeface="微软雅黑" panose="020B0503020204020204" charset="-122"/>
                <a:sym typeface="Arial" panose="020B0604020202020204" pitchFamily="34" charset="0"/>
              </a:rPr>
              <a:t>1.帮助预防和延缓老年痴呆症，提供健康管理;</a:t>
            </a:r>
          </a:p>
        </p:txBody>
      </p:sp>
      <p:sp>
        <p:nvSpPr>
          <p:cNvPr id="27" name="文本框 26"/>
          <p:cNvSpPr txBox="1"/>
          <p:nvPr>
            <p:custDataLst>
              <p:tags r:id="rId13"/>
            </p:custDataLst>
          </p:nvPr>
        </p:nvSpPr>
        <p:spPr>
          <a:xfrm>
            <a:off x="3270029" y="2639047"/>
            <a:ext cx="2185902" cy="127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fontScale="77500" lnSpcReduction="20000"/>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pPr>
              <a:lnSpc>
                <a:spcPct val="120000"/>
              </a:lnSpc>
              <a:spcBef>
                <a:spcPts val="0"/>
              </a:spcBef>
            </a:pPr>
            <a:r>
              <a:rPr lang="zh-CN" altLang="en-US" sz="1715" spc="150" dirty="0">
                <a:gradFill>
                  <a:gsLst>
                    <a:gs pos="50000">
                      <a:schemeClr val="accent4"/>
                    </a:gs>
                    <a:gs pos="0">
                      <a:schemeClr val="accent4">
                        <a:lumMod val="25000"/>
                        <a:lumOff val="75000"/>
                      </a:schemeClr>
                    </a:gs>
                    <a:gs pos="100000">
                      <a:schemeClr val="accent4">
                        <a:lumMod val="85000"/>
                      </a:schemeClr>
                    </a:gs>
                  </a:gsLst>
                  <a:lin ang="5400000" scaled="1"/>
                </a:gradFill>
                <a:latin typeface="Arial" panose="020B0604020202020204" pitchFamily="34" charset="0"/>
                <a:ea typeface="微软雅黑" panose="020B0503020204020204" charset="-122"/>
                <a:sym typeface="Arial" panose="020B0604020202020204" pitchFamily="34" charset="0"/>
              </a:rPr>
              <a:t>2.利用认知训练,趣味游戏训练等来锻炼老人记忆力，刺激大脑活动，避免因年老用脑不足而导致的记忆衰退；</a:t>
            </a:r>
          </a:p>
        </p:txBody>
      </p:sp>
      <p:sp>
        <p:nvSpPr>
          <p:cNvPr id="30" name="文本框 29"/>
          <p:cNvSpPr txBox="1"/>
          <p:nvPr>
            <p:custDataLst>
              <p:tags r:id="rId14"/>
            </p:custDataLst>
          </p:nvPr>
        </p:nvSpPr>
        <p:spPr>
          <a:xfrm>
            <a:off x="5949082" y="4037854"/>
            <a:ext cx="2185902" cy="127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fontScale="77500" lnSpcReduction="20000"/>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pPr>
              <a:lnSpc>
                <a:spcPct val="120000"/>
              </a:lnSpc>
              <a:spcBef>
                <a:spcPts val="0"/>
              </a:spcBef>
            </a:pPr>
            <a:r>
              <a:rPr lang="zh-CN" altLang="en-US" sz="1600" spc="150" dirty="0">
                <a:gradFill>
                  <a:gsLst>
                    <a:gs pos="50000">
                      <a:schemeClr val="accent5"/>
                    </a:gs>
                    <a:gs pos="0">
                      <a:schemeClr val="accent5">
                        <a:lumMod val="25000"/>
                        <a:lumOff val="75000"/>
                      </a:schemeClr>
                    </a:gs>
                    <a:gs pos="100000">
                      <a:schemeClr val="accent5">
                        <a:lumMod val="85000"/>
                      </a:schemeClr>
                    </a:gs>
                  </a:gsLst>
                  <a:lin ang="5400000" scaled="1"/>
                </a:gradFill>
                <a:latin typeface="Arial" panose="020B0604020202020204" pitchFamily="34" charset="0"/>
                <a:ea typeface="微软雅黑" panose="020B0503020204020204" charset="-122"/>
                <a:sym typeface="Arial" panose="020B0604020202020204" pitchFamily="34" charset="0"/>
              </a:rPr>
              <a:t>3.避免了老人独自一人脱离社交而导致的孤独无助心理；加强老人与家人朋友进行社交互动以及日常交流，增加感情交流，提高社交参与度；</a:t>
            </a:r>
          </a:p>
        </p:txBody>
      </p:sp>
      <p:sp>
        <p:nvSpPr>
          <p:cNvPr id="35" name="文本框 34"/>
          <p:cNvSpPr txBox="1"/>
          <p:nvPr>
            <p:custDataLst>
              <p:tags r:id="rId15"/>
            </p:custDataLst>
          </p:nvPr>
        </p:nvSpPr>
        <p:spPr>
          <a:xfrm>
            <a:off x="8782684" y="2563403"/>
            <a:ext cx="2185902" cy="127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fontScale="90000"/>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pPr algn="r">
              <a:lnSpc>
                <a:spcPct val="120000"/>
              </a:lnSpc>
              <a:spcBef>
                <a:spcPts val="0"/>
              </a:spcBef>
            </a:pPr>
            <a:r>
              <a:rPr lang="zh-CN" altLang="en-US" sz="1600" spc="150" dirty="0">
                <a:gradFill>
                  <a:gsLst>
                    <a:gs pos="50000">
                      <a:schemeClr val="tx1"/>
                    </a:gs>
                    <a:gs pos="0">
                      <a:schemeClr val="tx1">
                        <a:lumMod val="25000"/>
                        <a:lumOff val="75000"/>
                      </a:schemeClr>
                    </a:gs>
                    <a:gs pos="100000">
                      <a:schemeClr val="tx1">
                        <a:lumMod val="85000"/>
                      </a:schemeClr>
                    </a:gs>
                  </a:gsLst>
                  <a:lin ang="5400000" scaled="1"/>
                </a:gradFill>
                <a:latin typeface="Arial" panose="020B0604020202020204" pitchFamily="34" charset="0"/>
                <a:ea typeface="微软雅黑" panose="020B0503020204020204" charset="-122"/>
                <a:sym typeface="Arial" panose="020B0604020202020204" pitchFamily="34" charset="0"/>
              </a:rPr>
              <a:t>4.推送每日新闻，推荐名著进行阅读，以避免老人与外界脱离太远产生不良心态影响健康；</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装饰"/>
          <p:cNvSpPr/>
          <p:nvPr>
            <p:custDataLst>
              <p:tags r:id="rId2"/>
            </p:custDataLst>
          </p:nvPr>
        </p:nvSpPr>
        <p:spPr>
          <a:xfrm>
            <a:off x="5379526" y="1831379"/>
            <a:ext cx="1392917" cy="1392917"/>
          </a:xfrm>
          <a:prstGeom prst="roundRect">
            <a:avLst/>
          </a:prstGeom>
          <a:solidFill>
            <a:srgbClr val="5BA080"/>
          </a:soli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en-GB" sz="900"/>
          </a:p>
        </p:txBody>
      </p:sp>
      <p:sp>
        <p:nvSpPr>
          <p:cNvPr id="6" name="装饰"/>
          <p:cNvSpPr/>
          <p:nvPr>
            <p:custDataLst>
              <p:tags r:id="rId3"/>
            </p:custDataLst>
          </p:nvPr>
        </p:nvSpPr>
        <p:spPr>
          <a:xfrm>
            <a:off x="4177334" y="3356313"/>
            <a:ext cx="1044688" cy="1044688"/>
          </a:xfrm>
          <a:prstGeom prst="roundRect">
            <a:avLst/>
          </a:prstGeom>
          <a:solidFill>
            <a:srgbClr val="5999AF"/>
          </a:soli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en-GB" sz="900"/>
          </a:p>
        </p:txBody>
      </p:sp>
      <p:sp>
        <p:nvSpPr>
          <p:cNvPr id="7" name="装饰"/>
          <p:cNvSpPr/>
          <p:nvPr>
            <p:custDataLst>
              <p:tags r:id="rId4"/>
            </p:custDataLst>
          </p:nvPr>
        </p:nvSpPr>
        <p:spPr>
          <a:xfrm>
            <a:off x="3132646" y="1134921"/>
            <a:ext cx="2089375" cy="2089375"/>
          </a:xfrm>
          <a:prstGeom prst="roundRect">
            <a:avLst/>
          </a:prstGeom>
          <a:solidFill>
            <a:srgbClr val="577CCE"/>
          </a:soli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en-GB" sz="900"/>
          </a:p>
        </p:txBody>
      </p:sp>
      <p:sp>
        <p:nvSpPr>
          <p:cNvPr id="8" name="装饰"/>
          <p:cNvSpPr/>
          <p:nvPr>
            <p:custDataLst>
              <p:tags r:id="rId5"/>
            </p:custDataLst>
          </p:nvPr>
        </p:nvSpPr>
        <p:spPr>
          <a:xfrm>
            <a:off x="5379526" y="3356313"/>
            <a:ext cx="1741146" cy="1741146"/>
          </a:xfrm>
          <a:prstGeom prst="roundRect">
            <a:avLst/>
          </a:prstGeom>
          <a:solidFill>
            <a:srgbClr val="8BAA69"/>
          </a:soli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en-GB" sz="900"/>
          </a:p>
        </p:txBody>
      </p:sp>
      <p:sp>
        <p:nvSpPr>
          <p:cNvPr id="9" name="装饰"/>
          <p:cNvSpPr/>
          <p:nvPr>
            <p:custDataLst>
              <p:tags r:id="rId6"/>
            </p:custDataLst>
          </p:nvPr>
        </p:nvSpPr>
        <p:spPr>
          <a:xfrm>
            <a:off x="4604315" y="2593847"/>
            <a:ext cx="1392917" cy="1392917"/>
          </a:xfrm>
          <a:prstGeom prst="roundRect">
            <a:avLst/>
          </a:prstGeom>
          <a:solidFill>
            <a:srgbClr val="000000">
              <a:alpha val="20000"/>
            </a:srgbClr>
          </a:soli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en-GB" sz="900" dirty="0"/>
          </a:p>
        </p:txBody>
      </p:sp>
      <p:sp>
        <p:nvSpPr>
          <p:cNvPr id="15" name="装饰"/>
          <p:cNvSpPr/>
          <p:nvPr>
            <p:custDataLst>
              <p:tags r:id="rId7"/>
            </p:custDataLst>
          </p:nvPr>
        </p:nvSpPr>
        <p:spPr>
          <a:xfrm>
            <a:off x="2415523" y="2874922"/>
            <a:ext cx="41605" cy="777358"/>
          </a:xfrm>
          <a:prstGeom prst="rect">
            <a:avLst/>
          </a:prstGeom>
          <a:gradFill>
            <a:gsLst>
              <a:gs pos="0">
                <a:srgbClr val="5999AF"/>
              </a:gs>
              <a:gs pos="100000">
                <a:srgbClr val="577CCE"/>
              </a:gs>
            </a:gsLst>
            <a:lin ang="2700000" scaled="0"/>
          </a:gra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en-US" sz="900"/>
          </a:p>
        </p:txBody>
      </p:sp>
      <p:sp>
        <p:nvSpPr>
          <p:cNvPr id="24" name="正文1"/>
          <p:cNvSpPr txBox="1"/>
          <p:nvPr>
            <p:custDataLst>
              <p:tags r:id="rId8"/>
            </p:custDataLst>
          </p:nvPr>
        </p:nvSpPr>
        <p:spPr>
          <a:xfrm flipH="1">
            <a:off x="474980" y="1411245"/>
            <a:ext cx="2500476" cy="1094124"/>
          </a:xfrm>
          <a:prstGeom prst="rect">
            <a:avLst/>
          </a:prstGeom>
          <a:noFill/>
        </p:spPr>
        <p:txBody>
          <a:bodyPr wrap="square" lIns="90000" tIns="46800" rIns="90000" bIns="46800" rtlCol="0">
            <a:normAutofit fontScale="92500" lnSpcReduction="10000"/>
          </a:bodyPr>
          <a:lstStyle/>
          <a:p>
            <a:pPr algn="r">
              <a:lnSpc>
                <a:spcPct val="130000"/>
              </a:lnSpc>
            </a:pPr>
            <a:r>
              <a:rPr lang="en-US" altLang="zh-CN" sz="1400" spc="150">
                <a:solidFill>
                  <a:srgbClr val="000000">
                    <a:lumMod val="50000"/>
                    <a:lumOff val="50000"/>
                  </a:srgbClr>
                </a:solidFill>
                <a:latin typeface="Arial" panose="020B0604020202020204" pitchFamily="34" charset="0"/>
                <a:ea typeface="微软雅黑" panose="020B0503020204020204" charset="-122"/>
                <a:cs typeface="Lato Medium" panose="020F0502020204030203" pitchFamily="34" charset="0"/>
              </a:rPr>
              <a:t>a.</a:t>
            </a:r>
            <a:r>
              <a:rPr lang="zh-CN" altLang="en-US" sz="1400" spc="150">
                <a:solidFill>
                  <a:srgbClr val="000000">
                    <a:lumMod val="50000"/>
                    <a:lumOff val="50000"/>
                  </a:srgbClr>
                </a:solidFill>
                <a:latin typeface="Arial" panose="020B0604020202020204" pitchFamily="34" charset="0"/>
                <a:ea typeface="微软雅黑" panose="020B0503020204020204" charset="-122"/>
                <a:cs typeface="Lato Medium" panose="020F0502020204030203" pitchFamily="34" charset="0"/>
              </a:rPr>
              <a:t>作为用户，我想要</a:t>
            </a:r>
            <a:r>
              <a:rPr lang="en-US" altLang="zh-CN" sz="1400" spc="150">
                <a:solidFill>
                  <a:srgbClr val="000000">
                    <a:lumMod val="50000"/>
                    <a:lumOff val="50000"/>
                  </a:srgbClr>
                </a:solidFill>
                <a:latin typeface="Arial" panose="020B0604020202020204" pitchFamily="34" charset="0"/>
                <a:ea typeface="微软雅黑" panose="020B0503020204020204" charset="-122"/>
                <a:cs typeface="Lato Medium" panose="020F0502020204030203" pitchFamily="34" charset="0"/>
              </a:rPr>
              <a:t>app</a:t>
            </a:r>
            <a:r>
              <a:rPr lang="zh-CN" altLang="en-US" sz="1400" spc="150">
                <a:solidFill>
                  <a:srgbClr val="000000">
                    <a:lumMod val="50000"/>
                    <a:lumOff val="50000"/>
                  </a:srgbClr>
                </a:solidFill>
                <a:latin typeface="Arial" panose="020B0604020202020204" pitchFamily="34" charset="0"/>
                <a:ea typeface="微软雅黑" panose="020B0503020204020204" charset="-122"/>
                <a:cs typeface="Lato Medium" panose="020F0502020204030203" pitchFamily="34" charset="0"/>
              </a:rPr>
              <a:t>制定个性化的预防和延缓老年痴呆症的训练方案来让我更明确个人健康措施</a:t>
            </a:r>
          </a:p>
        </p:txBody>
      </p:sp>
      <p:sp>
        <p:nvSpPr>
          <p:cNvPr id="21" name="装饰"/>
          <p:cNvSpPr/>
          <p:nvPr>
            <p:custDataLst>
              <p:tags r:id="rId9"/>
            </p:custDataLst>
          </p:nvPr>
        </p:nvSpPr>
        <p:spPr>
          <a:xfrm>
            <a:off x="7847882" y="2916401"/>
            <a:ext cx="41605" cy="777358"/>
          </a:xfrm>
          <a:prstGeom prst="rect">
            <a:avLst/>
          </a:prstGeom>
          <a:gradFill>
            <a:gsLst>
              <a:gs pos="0">
                <a:srgbClr val="5999AF"/>
              </a:gs>
              <a:gs pos="100000">
                <a:srgbClr val="577CCE"/>
              </a:gs>
            </a:gsLst>
            <a:lin ang="2700000" scaled="0"/>
          </a:gradFill>
          <a:ln>
            <a:noFill/>
          </a:ln>
        </p:spPr>
        <p:style>
          <a:lnRef idx="2">
            <a:srgbClr val="577CCE">
              <a:shade val="50000"/>
            </a:srgbClr>
          </a:lnRef>
          <a:fillRef idx="1">
            <a:srgbClr val="577CCE"/>
          </a:fillRef>
          <a:effectRef idx="0">
            <a:srgbClr val="577CCE"/>
          </a:effectRef>
          <a:fontRef idx="minor">
            <a:srgbClr val="FFFFFF"/>
          </a:fontRef>
        </p:style>
        <p:txBody>
          <a:bodyPr rtlCol="0" anchor="ctr"/>
          <a:lstStyle/>
          <a:p>
            <a:pPr algn="ctr"/>
            <a:endParaRPr lang="en-US" sz="900"/>
          </a:p>
        </p:txBody>
      </p:sp>
      <p:sp>
        <p:nvSpPr>
          <p:cNvPr id="63" name="正文2"/>
          <p:cNvSpPr txBox="1"/>
          <p:nvPr>
            <p:custDataLst>
              <p:tags r:id="rId10"/>
            </p:custDataLst>
          </p:nvPr>
        </p:nvSpPr>
        <p:spPr>
          <a:xfrm flipH="1">
            <a:off x="8049260" y="1656080"/>
            <a:ext cx="2500630" cy="1459865"/>
          </a:xfrm>
          <a:prstGeom prst="rect">
            <a:avLst/>
          </a:prstGeom>
          <a:noFill/>
        </p:spPr>
        <p:txBody>
          <a:bodyPr wrap="square" lIns="90000" tIns="46800" rIns="90000" bIns="46800" rtlCol="0">
            <a:normAutofit/>
          </a:bodyPr>
          <a:lstStyle/>
          <a:p>
            <a:pPr>
              <a:lnSpc>
                <a:spcPct val="130000"/>
              </a:lnSpc>
            </a:pPr>
            <a:r>
              <a:rPr lang="en-US" altLang="zh-CN" sz="1400" spc="150">
                <a:solidFill>
                  <a:srgbClr val="000000">
                    <a:lumMod val="50000"/>
                    <a:lumOff val="50000"/>
                  </a:srgbClr>
                </a:solidFill>
                <a:latin typeface="Arial" panose="020B0604020202020204" pitchFamily="34" charset="0"/>
                <a:ea typeface="微软雅黑" panose="020B0503020204020204" charset="-122"/>
                <a:cs typeface="Lato Medium" panose="020F0502020204030203" pitchFamily="34" charset="0"/>
              </a:rPr>
              <a:t>b.作为用户，希望系统可以根据我的情况推荐</a:t>
            </a:r>
            <a:r>
              <a:rPr lang="zh-CN" altLang="en-US" sz="1400" spc="150">
                <a:solidFill>
                  <a:srgbClr val="000000">
                    <a:lumMod val="50000"/>
                    <a:lumOff val="50000"/>
                  </a:srgbClr>
                </a:solidFill>
                <a:latin typeface="Arial" panose="020B0604020202020204" pitchFamily="34" charset="0"/>
                <a:ea typeface="微软雅黑" panose="020B0503020204020204" charset="-122"/>
                <a:cs typeface="Lato Medium" panose="020F0502020204030203" pitchFamily="34" charset="0"/>
              </a:rPr>
              <a:t>合适游戏，以便我锻炼大脑活动能力。</a:t>
            </a:r>
          </a:p>
        </p:txBody>
      </p:sp>
      <p:sp>
        <p:nvSpPr>
          <p:cNvPr id="2" name="文本框 1"/>
          <p:cNvSpPr txBox="1"/>
          <p:nvPr/>
        </p:nvSpPr>
        <p:spPr>
          <a:xfrm>
            <a:off x="1029335" y="140335"/>
            <a:ext cx="4584700" cy="1058545"/>
          </a:xfrm>
          <a:prstGeom prst="rect">
            <a:avLst/>
          </a:prstGeom>
          <a:noFill/>
        </p:spPr>
        <p:txBody>
          <a:bodyPr wrap="square" rtlCol="0">
            <a:noAutofit/>
          </a:bodyPr>
          <a:lstStyle/>
          <a:p>
            <a:endParaRPr lang="zh-CN" altLang="en-US"/>
          </a:p>
          <a:p>
            <a:r>
              <a:rPr lang="en-US" altLang="zh-CN" sz="2400"/>
              <a:t>  1.2.2</a:t>
            </a:r>
            <a:r>
              <a:rPr lang="en-US" altLang="zh-CN"/>
              <a:t>     </a:t>
            </a:r>
            <a:r>
              <a:rPr lang="zh-CN" altLang="en-US">
                <a:highlight>
                  <a:srgbClr val="00FF00"/>
                </a:highlight>
              </a:rPr>
              <a:t>对客户的价值</a:t>
            </a:r>
            <a:endParaRPr lang="zh-CN" altLang="en-US"/>
          </a:p>
          <a:p>
            <a:endParaRPr lang="zh-CN" altLang="en-US"/>
          </a:p>
          <a:p>
            <a:endParaRPr lang="zh-CN" altLang="en-US"/>
          </a:p>
        </p:txBody>
      </p:sp>
      <p:sp>
        <p:nvSpPr>
          <p:cNvPr id="11" name="文本框 10"/>
          <p:cNvSpPr txBox="1"/>
          <p:nvPr/>
        </p:nvSpPr>
        <p:spPr>
          <a:xfrm>
            <a:off x="8860155" y="1198880"/>
            <a:ext cx="2355850" cy="1313815"/>
          </a:xfrm>
          <a:prstGeom prst="rect">
            <a:avLst/>
          </a:prstGeom>
          <a:noFill/>
        </p:spPr>
        <p:txBody>
          <a:bodyPr wrap="square" rtlCol="0">
            <a:noAutofit/>
          </a:bodyPr>
          <a:lstStyle/>
          <a:p>
            <a:endParaRPr lang="zh-CN" altLang="en-US"/>
          </a:p>
        </p:txBody>
      </p:sp>
      <p:sp>
        <p:nvSpPr>
          <p:cNvPr id="12" name="文本框 11"/>
          <p:cNvSpPr txBox="1"/>
          <p:nvPr/>
        </p:nvSpPr>
        <p:spPr>
          <a:xfrm>
            <a:off x="7242810" y="5384800"/>
            <a:ext cx="2533650" cy="1473200"/>
          </a:xfrm>
          <a:prstGeom prst="rect">
            <a:avLst/>
          </a:prstGeom>
          <a:noFill/>
        </p:spPr>
        <p:txBody>
          <a:bodyPr wrap="square" rtlCol="0">
            <a:noAutofit/>
          </a:bodyPr>
          <a:lstStyle/>
          <a:p>
            <a:endParaRPr lang="zh-CN" altLang="en-US"/>
          </a:p>
        </p:txBody>
      </p:sp>
      <p:sp>
        <p:nvSpPr>
          <p:cNvPr id="13" name="文本框 12"/>
          <p:cNvSpPr txBox="1"/>
          <p:nvPr/>
        </p:nvSpPr>
        <p:spPr>
          <a:xfrm>
            <a:off x="487045" y="3983990"/>
            <a:ext cx="2832100" cy="1109345"/>
          </a:xfrm>
          <a:prstGeom prst="rect">
            <a:avLst/>
          </a:prstGeom>
          <a:noFill/>
        </p:spPr>
        <p:txBody>
          <a:bodyPr wrap="square" rtlCol="0">
            <a:noAutofit/>
          </a:bodyPr>
          <a:lstStyle/>
          <a:p>
            <a:endParaRPr lang="en-US" altLang="zh-CN" sz="1400"/>
          </a:p>
        </p:txBody>
      </p:sp>
      <p:sp>
        <p:nvSpPr>
          <p:cNvPr id="14" name="文本框 13"/>
          <p:cNvSpPr txBox="1"/>
          <p:nvPr/>
        </p:nvSpPr>
        <p:spPr>
          <a:xfrm>
            <a:off x="487045" y="3952240"/>
            <a:ext cx="3208020" cy="1339850"/>
          </a:xfrm>
          <a:prstGeom prst="rect">
            <a:avLst/>
          </a:prstGeom>
          <a:noFill/>
        </p:spPr>
        <p:txBody>
          <a:bodyPr wrap="square" rtlCol="0">
            <a:noAutofit/>
          </a:bodyPr>
          <a:lstStyle/>
          <a:p>
            <a:r>
              <a:rPr lang="en-US" altLang="zh-CN" sz="1400"/>
              <a:t>c.</a:t>
            </a:r>
            <a:r>
              <a:rPr lang="zh-CN" altLang="en-US" sz="1400"/>
              <a:t>作为用户，我希望</a:t>
            </a:r>
            <a:r>
              <a:rPr lang="en-US" altLang="zh-CN" sz="1400"/>
              <a:t>app</a:t>
            </a:r>
            <a:r>
              <a:rPr lang="zh-CN" altLang="en-US" sz="1400"/>
              <a:t>能推荐每日新闻与名著阅读，让我了解外界，提高文学知识</a:t>
            </a:r>
          </a:p>
        </p:txBody>
      </p:sp>
      <p:sp>
        <p:nvSpPr>
          <p:cNvPr id="17" name="文本框 16"/>
          <p:cNvSpPr txBox="1"/>
          <p:nvPr/>
        </p:nvSpPr>
        <p:spPr>
          <a:xfrm>
            <a:off x="434340" y="5537200"/>
            <a:ext cx="3609340" cy="906780"/>
          </a:xfrm>
          <a:prstGeom prst="rect">
            <a:avLst/>
          </a:prstGeom>
          <a:noFill/>
        </p:spPr>
        <p:txBody>
          <a:bodyPr wrap="square" rtlCol="0">
            <a:noAutofit/>
          </a:bodyPr>
          <a:lstStyle/>
          <a:p>
            <a:pPr algn="l"/>
            <a:r>
              <a:rPr lang="zh-CN" altLang="en-US" sz="2400">
                <a:latin typeface="+mj-ea"/>
                <a:ea typeface="+mj-ea"/>
                <a:cs typeface="+mj-ea"/>
              </a:rPr>
              <a:t>解决方案：</a:t>
            </a:r>
            <a:r>
              <a:rPr lang="en-US" altLang="zh-CN" sz="2400">
                <a:solidFill>
                  <a:schemeClr val="tx1"/>
                </a:solidFill>
                <a:latin typeface="+mj-ea"/>
                <a:ea typeface="+mj-ea"/>
                <a:cs typeface="+mj-ea"/>
              </a:rPr>
              <a:t>Android</a:t>
            </a:r>
            <a:r>
              <a:rPr lang="zh-CN" altLang="en-US" sz="2400">
                <a:solidFill>
                  <a:schemeClr val="tx1"/>
                </a:solidFill>
                <a:latin typeface="+mj-ea"/>
                <a:ea typeface="+mj-ea"/>
                <a:cs typeface="+mj-ea"/>
              </a:rPr>
              <a:t>应用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14"/>
            <p:custDataLst>
              <p:tags r:id="rId2"/>
            </p:custDataLst>
          </p:nvPr>
        </p:nvSpPr>
        <p:spPr>
          <a:xfrm>
            <a:off x="2158681" y="3056119"/>
            <a:ext cx="6350634" cy="1118870"/>
          </a:xfrm>
        </p:spPr>
        <p:txBody>
          <a:bodyPr>
            <a:normAutofit/>
          </a:bodyPr>
          <a:lstStyle/>
          <a:p>
            <a:r>
              <a:rPr lang="zh-CN" altLang="en-US" sz="2800" dirty="0"/>
              <a:t>产品设计应用原则</a:t>
            </a:r>
          </a:p>
        </p:txBody>
      </p:sp>
      <p:sp>
        <p:nvSpPr>
          <p:cNvPr id="7" name="文本框 6"/>
          <p:cNvSpPr txBox="1"/>
          <p:nvPr>
            <p:custDataLst>
              <p:tags r:id="rId3"/>
            </p:custDataLst>
          </p:nvPr>
        </p:nvSpPr>
        <p:spPr>
          <a:xfrm>
            <a:off x="3278414" y="1741307"/>
            <a:ext cx="4288971" cy="1106805"/>
          </a:xfrm>
          <a:prstGeom prst="rect">
            <a:avLst/>
          </a:prstGeom>
          <a:noFill/>
        </p:spPr>
        <p:txBody>
          <a:bodyPr wrap="square" rtlCol="0">
            <a:spAutoFit/>
          </a:bodyPr>
          <a:lstStyle/>
          <a:p>
            <a:pPr algn="ctr"/>
            <a:r>
              <a:rPr lang="en-US" altLang="zh-CN" sz="6600" dirty="0">
                <a:solidFill>
                  <a:schemeClr val="accent1"/>
                </a:solidFill>
                <a:latin typeface="Arial" panose="020B0604020202020204" pitchFamily="34" charset="0"/>
                <a:ea typeface="微软雅黑" panose="020B0503020204020204" charset="-122"/>
              </a:rPr>
              <a:t>PART 02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ZhZGNkMTYzYzExYWI2NWIzMjNlYzIwYTk1ZDRlMDk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578"/>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578"/>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578"/>
  <p:tag name="KSO_WM_TEMPLATE_SUBCATEGORY" val="0"/>
  <p:tag name="KSO_WM_TEMPLATE_MASTER_TYPE" val="1"/>
  <p:tag name="KSO_WM_TEMPLATE_THUMBS_INDEX" val="1、4、7、9、12、15、16、21、24、25、26、27、30、35、40、43、45、46、47"/>
  <p:tag name="KSO_WM_TEMPLATE_COLOR_TYPE" val="1"/>
  <p:tag name="KSO_WM_TEMPLATE_MASTER_THUMB_INDEX" val="12"/>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279.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2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0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3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3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3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3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324.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325.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59"/>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59"/>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TEMPLATE_THUMBS_INDEX" val="1、4、7、9、12、13、16、17、18、19、20、21、27、32、35、37"/>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559"/>
  <p:tag name="KSO_WM_TEMPLATE_MASTER_TYPE"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8"/>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8"/>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5.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MASTER_THUMB_INDEX" val="12"/>
  <p:tag name="KSO_WM_TEMPLATE_THUMBS_INDEX" val="1、4、7、9、12、13、16、17、19、20、23、28、34、36、37、38"/>
  <p:tag name="KSO_WM_TAG_VERSION" val="1.0"/>
  <p:tag name="KSO_WM_BEAUTIFY_FLAG" val="#wm#"/>
  <p:tag name="KSO_WM_TEMPLATE_CATEGORY" val="custom"/>
  <p:tag name="KSO_WM_TEMPLATE_INDEX" val="20204598"/>
  <p:tag name="KSO_WM_TEMPLATE_MASTER_TYPE" val="1"/>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q"/>
  <p:tag name="KSO_WM_UNIT_TYPE" val="i"/>
  <p:tag name="KSO_WM_UNIT_INDEX" val="1"/>
  <p:tag name="KSO_WM_UNIT_ID" val="_1*i*1"/>
  <p:tag name="KSO_WM_UNIT_BK_DARK_LIGHT" val="1"/>
  <p:tag name="KSO_WM_UNIT_LAYERLEVEL" val="1"/>
  <p:tag name="KSO_WM_TAG_VERSION" val="1.0"/>
  <p:tag name="KSO_WM_BEAUTIFY_FLAG" val="#wm#"/>
  <p:tag name="KSO_WM_SLIDE_BACKGROUND_MASK_FLAG" val="1"/>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 name="KSO_WM_SLIDE_BACKGROUND_MASK_FLAG" val="1"/>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 name="KSO_WM_SLIDE_BACKGROUND_MASK_FLAG" val="1"/>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5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SLIDE_BACKGROUND_TYPE" val="frame"/>
  <p:tag name="KSO_WM_SLIDE_BK_DARK_LIGHT" val="2"/>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6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 name="KSO_WM_SLIDE_BACKGROUND_TYPE" val="leftRight"/>
  <p:tag name="KSO_WM_SLIDE_BK_DARK_LIGHT" val="2"/>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7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 name="KSO_WM_SLIDE_BACKGROUND_TYPE" val="topBottom"/>
  <p:tag name="KSO_WM_SLIDE_BK_DARK_LIGHT" val="2"/>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8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 name="KSO_WM_SLIDE_BACKGROUND_TYPE" val="bottomTop"/>
  <p:tag name="KSO_WM_SLIDE_BK_DARK_LIGHT" val="2"/>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9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 name="KSO_WM_SLIDE_BACKGROUND_TYPE" val="navigation"/>
  <p:tag name="KSO_WM_SLIDE_BK_DARK_LIGHT" val="2"/>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 name="KSO_WM_SLIDE_BACKGROUND_TYPE" val="belt"/>
  <p:tag name="KSO_WM_SLIDE_BK_DARK_LIGHT" val="2"/>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186"/>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186"/>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6.xml><?xml version="1.0" encoding="utf-8"?>
<p:tagLst xmlns:a="http://schemas.openxmlformats.org/drawingml/2006/main" xmlns:r="http://schemas.openxmlformats.org/officeDocument/2006/relationships" xmlns:p="http://schemas.openxmlformats.org/presentationml/2006/main">
  <p:tag name="KSO_WM_COMBINE_RELATE_SLIDE_ID" val="background20176466_1"/>
  <p:tag name="KSO_WM_TEMPLATE_THUMBS_INDEX" val="1、4、5、6、11、12、16、17、21、27、31"/>
  <p:tag name="KSO_WM_TEMPLATE_SUBCATEGORY" val="0"/>
  <p:tag name="KSO_WM_TAG_VERSION" val="1.0"/>
  <p:tag name="KSO_WM_BEAUTIFY_FLAG" val="#wm#"/>
  <p:tag name="KSO_WM_TEMPLATE_CATEGORY" val="custom"/>
  <p:tag name="KSO_WM_TEMPLATE_INDEX" val="20177186"/>
  <p:tag name="KSO_WM_TEMPLATE_MASTER_TYPE" val="1"/>
  <p:tag name="KSO_WM_TEMPLATE_COLOR_TYPE" val="1"/>
  <p:tag name="KSO_WM_TEMPLATE_MASTER_THUMB_INDEX" val="18"/>
  <p:tag name="KSO_WM_UNIT_SHOW_EDIT_AREA_INDICATION" val="0"/>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1.0"/>
  <p:tag name="KSO_WM_BEAUTIFY_FLAG" val="#wm#"/>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1.0"/>
  <p:tag name="KSO_WM_BEAUTIFY_FLAG" val="#wm#"/>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24"/>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24"/>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1.0"/>
  <p:tag name="KSO_WM_BEAUTIFY_FLAG" val="#wm#"/>
</p:tagLst>
</file>

<file path=ppt/tags/tag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EMPLATE_MASTER_THUMB_INDEX" val="18"/>
  <p:tag name="KSO_WM_TAG_VERSION" val="1.0"/>
  <p:tag name="KSO_WM_BEAUTIFY_FLAG" val="#wm#"/>
  <p:tag name="KSO_WM_TEMPLATE_CATEGORY" val="custom"/>
  <p:tag name="KSO_WM_TEMPLATE_INDEX" val="20202824"/>
  <p:tag name="KSO_WM_TEMPLATE_THUMBS_INDEX" val="1、4、5、6、7、8、9、10、11、12、13"/>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Lst>
</file>

<file path=ppt/tags/tag6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8*i*2"/>
  <p:tag name="KSO_WM_UNIT_LAYERLEVEL" val="1"/>
  <p:tag name="KSO_WM_TAG_VERSION" val="1.0"/>
  <p:tag name="KSO_WM_BEAUTIFY_FLAG" val="#wm#"/>
</p:tagLst>
</file>

<file path=ppt/tags/tag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7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7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7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7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7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7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7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7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7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Lst>
</file>

<file path=ppt/tags/tag7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2"/>
</p:tagLst>
</file>

<file path=ppt/tags/tag7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7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Lst>
</file>

<file path=ppt/tags/tag7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Lst>
</file>

<file path=ppt/tags/tag7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 name="KSO_WM_SLIDE_BACKGROUND_TYPE" val="topBottom"/>
  <p:tag name="KSO_WM_SLIDE_BK_DARK_LIGHT" val="2"/>
</p:tagLst>
</file>

<file path=ppt/tags/tag7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Lst>
</file>

<file path=ppt/tags/tag7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7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Lst>
</file>

<file path=ppt/tags/tag7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7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7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Lst>
</file>

<file path=ppt/tags/tag7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Lst>
</file>

<file path=ppt/tags/tag7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89.xml><?xml version="1.0" encoding="utf-8"?>
<p:tagLst xmlns:a="http://schemas.openxmlformats.org/drawingml/2006/main" xmlns:r="http://schemas.openxmlformats.org/officeDocument/2006/relationships" xmlns:p="http://schemas.openxmlformats.org/presentationml/2006/main">
  <p:tag name="KSO_WM_SLIDE_ID" val="custom2020282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824"/>
  <p:tag name="KSO_WM_SLIDE_LAYOUT" val="a_b"/>
  <p:tag name="KSO_WM_SLIDE_LAYOUT_CNT" val="1_1"/>
  <p:tag name="KSO_WM_UNIT_SHOW_EDIT_AREA_INDICATION" val="1"/>
  <p:tag name="KSO_WM_TEMPLATE_THUMBS_INDEX" val="1、4、5、6、7、8、9、10、11、12、13、15"/>
  <p:tag name="KSO_WM_COMBINE_RELATE_SLIDE_ID" val="background20176466_1"/>
  <p:tag name="KSO_WM_TEMPLATE_MASTER_THUMB_INDEX" val="12"/>
  <p:tag name="KSO_WM_SLIDE_BK_DARK_LIGHT" val="2"/>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工作总结"/>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824_1*a*1"/>
  <p:tag name="KSO_WM_TEMPLATE_CATEGORY" val="custom"/>
  <p:tag name="KSO_WM_TEMPLATE_INDEX" val="20202824"/>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VALUE" val="24"/>
  <p:tag name="KSO_WM_UNIT_HIGHLIGHT" val="0"/>
  <p:tag name="KSO_WM_UNIT_COMPATIBLE" val="0"/>
  <p:tag name="KSO_WM_UNIT_DIAGRAM_ISNUMVISUAL" val="0"/>
  <p:tag name="KSO_WM_UNIT_DIAGRAM_ISREFERUNIT" val="0"/>
  <p:tag name="KSO_WM_UNIT_TYPE" val="b"/>
  <p:tag name="KSO_WM_UNIT_INDEX" val="1"/>
  <p:tag name="KSO_WM_UNIT_ID" val="custom20202824_1*b*1"/>
  <p:tag name="KSO_WM_TEMPLATE_CATEGORY" val="custom"/>
  <p:tag name="KSO_WM_TEMPLATE_INDEX" val="20202824"/>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92.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SLIDE_LAYOUT" val="a_b_l"/>
  <p:tag name="KSO_WM_SLIDE_LAYOUT_CNT" val="1_1_1"/>
  <p:tag name="KSO_WM_TEMPLATE_MASTER_TYPE" val="1"/>
  <p:tag name="KSO_WM_TEMPLATE_COLOR_TYPE" val="1"/>
  <p:tag name="KSO_WM_TEMPLATE_CATEGORY" val="custom"/>
  <p:tag name="KSO_WM_TEMPLATE_INDEX" val="20204578"/>
  <p:tag name="KSO_WM_SLIDE_ID" val="custom20204578_3"/>
</p:tagLst>
</file>

<file path=ppt/tags/tag793.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578"/>
  <p:tag name="KSO_WM_UNIT_ID" val="custom20204578_3*l_i*1_1"/>
</p:tagLst>
</file>

<file path=ppt/tags/tag794.xml><?xml version="1.0" encoding="utf-8"?>
<p:tagLst xmlns:a="http://schemas.openxmlformats.org/drawingml/2006/main" xmlns:r="http://schemas.openxmlformats.org/officeDocument/2006/relationships" xmlns:p="http://schemas.openxmlformats.org/presentationml/2006/main">
  <p:tag name="KSO_WM_UNIT_COLOR_SCHEME_SHAPE_ID" val="2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578"/>
  <p:tag name="KSO_WM_UNIT_ID" val="custom20204578_3*l_h_i*1_3_1"/>
  <p:tag name="KSO_WM_UNIT_PRESET_TEXT" val="03"/>
</p:tagLst>
</file>

<file path=ppt/tags/tag795.xml><?xml version="1.0" encoding="utf-8"?>
<p:tagLst xmlns:a="http://schemas.openxmlformats.org/drawingml/2006/main" xmlns:r="http://schemas.openxmlformats.org/officeDocument/2006/relationships" xmlns:p="http://schemas.openxmlformats.org/presentationml/2006/main">
  <p:tag name="KSO_WM_UNIT_COLOR_SCHEME_SHAPE_ID" val="12"/>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578"/>
  <p:tag name="KSO_WM_UNIT_ID" val="custom20204578_3*l_h_f*1_3_1"/>
  <p:tag name="KSO_WM_UNIT_SUBTYPE" val="a"/>
  <p:tag name="KSO_WM_UNIT_VALUE" val="27"/>
  <p:tag name="KSO_WM_UNIT_PRESET_TEXT" val="单击此处添加正文内容，文字是您思想的提炼"/>
</p:tagLst>
</file>

<file path=ppt/tags/tag79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578"/>
  <p:tag name="KSO_WM_UNIT_ID" val="custom20204578_3*l_h_i*1_2_1"/>
  <p:tag name="KSO_WM_UNIT_PRESET_TEXT" val="02"/>
</p:tagLst>
</file>

<file path=ppt/tags/tag797.xml><?xml version="1.0" encoding="utf-8"?>
<p:tagLst xmlns:a="http://schemas.openxmlformats.org/drawingml/2006/main" xmlns:r="http://schemas.openxmlformats.org/officeDocument/2006/relationships" xmlns:p="http://schemas.openxmlformats.org/presentationml/2006/main">
  <p:tag name="KSO_WM_UNIT_COLOR_SCHEME_SHAPE_ID" val="14"/>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578"/>
  <p:tag name="KSO_WM_UNIT_ID" val="custom20204578_3*l_h_f*1_2_1"/>
  <p:tag name="KSO_WM_UNIT_SUBTYPE" val="a"/>
  <p:tag name="KSO_WM_UNIT_VALUE" val="27"/>
  <p:tag name="KSO_WM_UNIT_PRESET_TEXT" val="单击此处添加正文内容，文字是您思想的提炼"/>
</p:tagLst>
</file>

<file path=ppt/tags/tag798.xml><?xml version="1.0" encoding="utf-8"?>
<p:tagLst xmlns:a="http://schemas.openxmlformats.org/drawingml/2006/main" xmlns:r="http://schemas.openxmlformats.org/officeDocument/2006/relationships"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578"/>
  <p:tag name="KSO_WM_UNIT_ID" val="custom20204578_3*l_h_i*1_1_1"/>
  <p:tag name="KSO_WM_UNIT_PRESET_TEXT" val="01"/>
</p:tagLst>
</file>

<file path=ppt/tags/tag799.xml><?xml version="1.0" encoding="utf-8"?>
<p:tagLst xmlns:a="http://schemas.openxmlformats.org/drawingml/2006/main" xmlns:r="http://schemas.openxmlformats.org/officeDocument/2006/relationships" xmlns:p="http://schemas.openxmlformats.org/presentationml/2006/main">
  <p:tag name="KSO_WM_UNIT_COLOR_SCHEME_SHAPE_ID" val="16"/>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578"/>
  <p:tag name="KSO_WM_UNIT_ID" val="custom20204578_3*l_h_f*1_1_1"/>
  <p:tag name="KSO_WM_UNIT_SUBTYPE" val="a"/>
  <p:tag name="KSO_WM_UNIT_VALUE" val="27"/>
  <p:tag name="KSO_WM_UNIT_PRESET_TEXT" val="单击此处添加正文内容，文字是您思想的提炼"/>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LAYERLEVEL" val="1"/>
  <p:tag name="KSO_WM_TAG_VERSION" val="1.0"/>
  <p:tag name="KSO_WM_BEAUTIFY_FLAG" val="#wm#"/>
  <p:tag name="KSO_WM_TEMPLATE_CATEGORY" val="custom"/>
  <p:tag name="KSO_WM_TEMPLATE_INDEX" val="20204578"/>
  <p:tag name="KSO_WM_UNIT_ID" val="custom20204578_3*b*1"/>
  <p:tag name="KSO_WM_UNIT_ISNUMDGMTITLE" val="0"/>
  <p:tag name="KSO_WM_UNIT_PRESET_TEXT" val="CONTENTS"/>
</p:tagLst>
</file>

<file path=ppt/tags/tag801.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578"/>
  <p:tag name="KSO_WM_UNIT_ID" val="custom20204578_3*a*1"/>
  <p:tag name="KSO_WM_UNIT_ISNUMDGMTITLE" val="0"/>
  <p:tag name="KSO_WM_UNIT_PRESET_TEXT" val="目 录"/>
</p:tagLst>
</file>

<file path=ppt/tags/tag802.xml><?xml version="1.0" encoding="utf-8"?>
<p:tagLst xmlns:a="http://schemas.openxmlformats.org/drawingml/2006/main" xmlns:r="http://schemas.openxmlformats.org/officeDocument/2006/relationships" xmlns:p="http://schemas.openxmlformats.org/presentationml/2006/main">
  <p:tag name="KSO_WM_SLIDE_ID" val="custom2020455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59"/>
  <p:tag name="KSO_WM_SLIDE_LAYOUT" val="a_e"/>
  <p:tag name="KSO_WM_SLIDE_LAYOUT_CNT" val="1_1"/>
</p:tagLst>
</file>

<file path=ppt/tags/tag8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59_7*i*1"/>
  <p:tag name="KSO_WM_TEMPLATE_CATEGORY" val="custom"/>
  <p:tag name="KSO_WM_TEMPLATE_INDEX" val="20204559"/>
  <p:tag name="KSO_WM_UNIT_LAYERLEVEL" val="1"/>
  <p:tag name="KSO_WM_TAG_VERSION" val="1.0"/>
  <p:tag name="KSO_WM_BEAUTIFY_FLAG" val="#wm#"/>
</p:tagLst>
</file>

<file path=ppt/tags/tag804.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59_7*e*1"/>
  <p:tag name="KSO_WM_TEMPLATE_CATEGORY" val="custom"/>
  <p:tag name="KSO_WM_TEMPLATE_INDEX" val="20204559"/>
  <p:tag name="KSO_WM_UNIT_LAYERLEVEL" val="1"/>
  <p:tag name="KSO_WM_TAG_VERSION" val="1.0"/>
  <p:tag name="KSO_WM_BEAUTIFY_FLAG" val="#wm#"/>
  <p:tag name="KSO_WM_UNIT_PRESET_TEXT" val="PART 01"/>
</p:tagLst>
</file>

<file path=ppt/tags/tag80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4559_7*a*1"/>
  <p:tag name="KSO_WM_TEMPLATE_CATEGORY" val="custom"/>
  <p:tag name="KSO_WM_TEMPLATE_INDEX" val="20204559"/>
  <p:tag name="KSO_WM_UNIT_LAYERLEVEL" val="1"/>
  <p:tag name="KSO_WM_TAG_VERSION" val="1.0"/>
  <p:tag name="KSO_WM_BEAUTIFY_FLAG" val="#wm#"/>
  <p:tag name="KSO_WM_UNIT_PRESET_TEXT" val="单击此处添加标题"/>
</p:tagLst>
</file>

<file path=ppt/tags/tag8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59"/>
</p:tagLst>
</file>

<file path=ppt/tags/tag8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2*n_i*1_1"/>
  <p:tag name="KSO_WM_TEMPLATE_CATEGORY" val="diagram"/>
  <p:tag name="KSO_WM_TEMPLATE_INDEX" val="20171182"/>
  <p:tag name="KSO_WM_UNIT_LAYERLEVEL" val="1_1"/>
  <p:tag name="KSO_WM_TAG_VERSION" val="1.0"/>
  <p:tag name="KSO_WM_BEAUTIFY_FLAG" val="#wm#"/>
</p:tagLst>
</file>

<file path=ppt/tags/tag8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2*n_i*1_2"/>
  <p:tag name="KSO_WM_TEMPLATE_CATEGORY" val="diagram"/>
  <p:tag name="KSO_WM_TEMPLATE_INDEX" val="20171182"/>
  <p:tag name="KSO_WM_UNIT_LAYERLEVEL" val="1_1"/>
  <p:tag name="KSO_WM_TAG_VERSION" val="1.0"/>
  <p:tag name="KSO_WM_BEAUTIFY_FLAG" val="#wm#"/>
</p:tagLst>
</file>

<file path=ppt/tags/tag80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71182_2*n_h_h_f*1_2_1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2*n_h_h_i*1_2_1_1"/>
  <p:tag name="KSO_WM_TEMPLATE_CATEGORY" val="diagram"/>
  <p:tag name="KSO_WM_TEMPLATE_INDEX" val="20171182"/>
  <p:tag name="KSO_WM_UNIT_LAYERLEVEL" val="1_1_1_1"/>
  <p:tag name="KSO_WM_TAG_VERSION" val="1.0"/>
  <p:tag name="KSO_WM_BEAUTIFY_FLAG" val="#wm#"/>
</p:tagLst>
</file>

<file path=ppt/tags/tag8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2"/>
  <p:tag name="KSO_WM_UNIT_ID" val="diagram20171182_2*n_h_h_i*1_2_1_2"/>
  <p:tag name="KSO_WM_TEMPLATE_CATEGORY" val="diagram"/>
  <p:tag name="KSO_WM_TEMPLATE_INDEX" val="20171182"/>
  <p:tag name="KSO_WM_UNIT_LAYERLEVEL" val="1_1_1_1"/>
  <p:tag name="KSO_WM_TAG_VERSION" val="1.0"/>
  <p:tag name="KSO_WM_BEAUTIFY_FLAG" val="#wm#"/>
</p:tagLst>
</file>

<file path=ppt/tags/tag8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71182_2*n_h_h_i*1_2_3_1"/>
  <p:tag name="KSO_WM_TEMPLATE_CATEGORY" val="diagram"/>
  <p:tag name="KSO_WM_TEMPLATE_INDEX" val="20171182"/>
  <p:tag name="KSO_WM_UNIT_LAYERLEVEL" val="1_1_1_1"/>
  <p:tag name="KSO_WM_TAG_VERSION" val="1.0"/>
  <p:tag name="KSO_WM_BEAUTIFY_FLAG" val="#wm#"/>
</p:tagLst>
</file>

<file path=ppt/tags/tag8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2"/>
  <p:tag name="KSO_WM_UNIT_ID" val="diagram20171182_2*n_h_h_i*1_2_3_2"/>
  <p:tag name="KSO_WM_TEMPLATE_CATEGORY" val="diagram"/>
  <p:tag name="KSO_WM_TEMPLATE_INDEX" val="20171182"/>
  <p:tag name="KSO_WM_UNIT_LAYERLEVEL" val="1_1_1_1"/>
  <p:tag name="KSO_WM_TAG_VERSION" val="1.0"/>
  <p:tag name="KSO_WM_BEAUTIFY_FLAG" val="#wm#"/>
</p:tagLst>
</file>

<file path=ppt/tags/tag8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2*n_h_h_i*1_2_2_1"/>
  <p:tag name="KSO_WM_TEMPLATE_CATEGORY" val="diagram"/>
  <p:tag name="KSO_WM_TEMPLATE_INDEX" val="20171182"/>
  <p:tag name="KSO_WM_UNIT_LAYERLEVEL" val="1_1_1_1"/>
  <p:tag name="KSO_WM_TAG_VERSION" val="1.0"/>
  <p:tag name="KSO_WM_BEAUTIFY_FLAG" val="#wm#"/>
</p:tagLst>
</file>

<file path=ppt/tags/tag8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2"/>
  <p:tag name="KSO_WM_UNIT_ID" val="diagram20171182_2*n_h_h_i*1_2_2_2"/>
  <p:tag name="KSO_WM_TEMPLATE_CATEGORY" val="diagram"/>
  <p:tag name="KSO_WM_TEMPLATE_INDEX" val="20171182"/>
  <p:tag name="KSO_WM_UNIT_LAYERLEVEL" val="1_1_1_1"/>
  <p:tag name="KSO_WM_TAG_VERSION" val="1.0"/>
  <p:tag name="KSO_WM_BEAUTIFY_FLAG" val="#wm#"/>
</p:tagLst>
</file>

<file path=ppt/tags/tag81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2*n_h_h_f*1_2_2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Lst>
</file>

<file path=ppt/tags/tag81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71182_2*n_h_h_f*1_2_3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Lst>
</file>

<file path=ppt/tags/tag8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2*n_h_i*1_1_1"/>
  <p:tag name="KSO_WM_TEMPLATE_CATEGORY" val="diagram"/>
  <p:tag name="KSO_WM_TEMPLATE_INDEX" val="20171182"/>
  <p:tag name="KSO_WM_UNIT_LAYERLEVEL" val="1_1_1"/>
  <p:tag name="KSO_WM_TAG_VERSION" val="1.0"/>
  <p:tag name="KSO_WM_BEAUTIFY_FLAG" val="#wm#"/>
</p:tagLst>
</file>

<file path=ppt/tags/tag8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2*n_h_a*1_1_1"/>
  <p:tag name="KSO_WM_TEMPLATE_CATEGORY" val="diagram"/>
  <p:tag name="KSO_WM_TEMPLATE_INDEX" val="20171182"/>
  <p:tag name="KSO_WM_UNIT_LAYERLEVEL" val="1_1_1"/>
  <p:tag name="KSO_WM_TAG_VERSION" val="1.0"/>
  <p:tag name="KSO_WM_BEAUTIFY_FLAG" val="#wm#"/>
  <p:tag name="KSO_WM_UNIT_PRESET_TEXT" val="点击输&#10;入标题"/>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59"/>
</p:tagLst>
</file>

<file path=ppt/tags/tag8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1_2"/>
  <p:tag name="KSO_WM_TEMPLATE_CATEGORY" val="diagram"/>
  <p:tag name="KSO_WM_TEMPLATE_INDEX" val="20216452"/>
  <p:tag name="KSO_WM_UNIT_LAYERLEVEL" val="1_1_1"/>
  <p:tag name="KSO_WM_TAG_VERSION" val="1.0"/>
  <p:tag name="KSO_WM_BEAUTIFY_FLAG" val="#wm#"/>
  <p:tag name="KSO_WM_DIAGRAM_GROUP_CODE" val="l1-1"/>
  <p:tag name="KSO_WM_UNIT_TYPE" val="l_h_i"/>
  <p:tag name="KSO_WM_UNIT_INDEX" val="1_1_2"/>
</p:tagLst>
</file>

<file path=ppt/tags/tag8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2_2"/>
  <p:tag name="KSO_WM_TEMPLATE_CATEGORY" val="diagram"/>
  <p:tag name="KSO_WM_TEMPLATE_INDEX" val="20216452"/>
  <p:tag name="KSO_WM_UNIT_LAYERLEVEL" val="1_1_1"/>
  <p:tag name="KSO_WM_TAG_VERSION" val="1.0"/>
  <p:tag name="KSO_WM_BEAUTIFY_FLAG" val="#wm#"/>
  <p:tag name="KSO_WM_DIAGRAM_GROUP_CODE" val="l1-1"/>
  <p:tag name="KSO_WM_UNIT_TYPE" val="l_h_i"/>
  <p:tag name="KSO_WM_UNIT_INDEX" val="1_2_2"/>
</p:tagLst>
</file>

<file path=ppt/tags/tag8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3_2"/>
  <p:tag name="KSO_WM_TEMPLATE_CATEGORY" val="diagram"/>
  <p:tag name="KSO_WM_TEMPLATE_INDEX" val="20216452"/>
  <p:tag name="KSO_WM_UNIT_LAYERLEVEL" val="1_1_1"/>
  <p:tag name="KSO_WM_TAG_VERSION" val="1.0"/>
  <p:tag name="KSO_WM_BEAUTIFY_FLAG" val="#wm#"/>
  <p:tag name="KSO_WM_DIAGRAM_GROUP_CODE" val="l1-1"/>
  <p:tag name="KSO_WM_UNIT_TYPE" val="l_h_i"/>
  <p:tag name="KSO_WM_UNIT_INDEX" val="1_3_2"/>
</p:tagLst>
</file>

<file path=ppt/tags/tag8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i*1_2"/>
  <p:tag name="KSO_WM_TEMPLATE_CATEGORY" val="diagram"/>
  <p:tag name="KSO_WM_TEMPLATE_INDEX" val="20216452"/>
  <p:tag name="KSO_WM_UNIT_LAYERLEVEL" val="1_1"/>
  <p:tag name="KSO_WM_TAG_VERSION" val="1.0"/>
  <p:tag name="KSO_WM_BEAUTIFY_FLAG" val="#wm#"/>
  <p:tag name="KSO_WM_DIAGRAM_GROUP_CODE" val="l1-1"/>
  <p:tag name="KSO_WM_UNIT_TYPE" val="l_i"/>
  <p:tag name="KSO_WM_UNIT_INDEX" val="1_2"/>
</p:tagLst>
</file>

<file path=ppt/tags/tag8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i*1_3"/>
  <p:tag name="KSO_WM_TEMPLATE_CATEGORY" val="diagram"/>
  <p:tag name="KSO_WM_TEMPLATE_INDEX" val="20216452"/>
  <p:tag name="KSO_WM_UNIT_LAYERLEVEL" val="1_1"/>
  <p:tag name="KSO_WM_TAG_VERSION" val="1.0"/>
  <p:tag name="KSO_WM_BEAUTIFY_FLAG" val="#wm#"/>
  <p:tag name="KSO_WM_DIAGRAM_GROUP_CODE" val="l1-1"/>
  <p:tag name="KSO_WM_UNIT_TYPE" val="l_i"/>
  <p:tag name="KSO_WM_UNIT_INDEX" val="1_3"/>
</p:tagLst>
</file>

<file path=ppt/tags/tag8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i*1_1"/>
  <p:tag name="KSO_WM_TEMPLATE_CATEGORY" val="diagram"/>
  <p:tag name="KSO_WM_TEMPLATE_INDEX" val="20216452"/>
  <p:tag name="KSO_WM_UNIT_LAYERLEVEL" val="1_1"/>
  <p:tag name="KSO_WM_TAG_VERSION" val="1.0"/>
  <p:tag name="KSO_WM_BEAUTIFY_FLAG" val="#wm#"/>
  <p:tag name="KSO_WM_DIAGRAM_GROUP_CODE" val="l1-1"/>
  <p:tag name="KSO_WM_UNIT_TYPE" val="l_i"/>
  <p:tag name="KSO_WM_UNIT_INDEX" val="1_1"/>
</p:tagLst>
</file>

<file path=ppt/tags/tag8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1_1"/>
  <p:tag name="KSO_WM_TEMPLATE_CATEGORY" val="diagram"/>
  <p:tag name="KSO_WM_TEMPLATE_INDEX" val="20216452"/>
  <p:tag name="KSO_WM_UNIT_LAYERLEVEL" val="1_1_1"/>
  <p:tag name="KSO_WM_TAG_VERSION" val="1.0"/>
  <p:tag name="KSO_WM_BEAUTIFY_FLAG" val="#wm#"/>
  <p:tag name="KSO_WM_DIAGRAM_GROUP_CODE" val="l1-1"/>
  <p:tag name="KSO_WM_UNIT_SUBTYPE" val="d"/>
  <p:tag name="KSO_WM_UNIT_TYPE" val="l_h_i"/>
  <p:tag name="KSO_WM_UNIT_INDEX" val="1_1_1"/>
</p:tagLst>
</file>

<file path=ppt/tags/tag8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2_1"/>
  <p:tag name="KSO_WM_TEMPLATE_CATEGORY" val="diagram"/>
  <p:tag name="KSO_WM_TEMPLATE_INDEX" val="20216452"/>
  <p:tag name="KSO_WM_UNIT_LAYERLEVEL" val="1_1_1"/>
  <p:tag name="KSO_WM_TAG_VERSION" val="1.0"/>
  <p:tag name="KSO_WM_BEAUTIFY_FLAG" val="#wm#"/>
  <p:tag name="KSO_WM_DIAGRAM_GROUP_CODE" val="l1-1"/>
  <p:tag name="KSO_WM_UNIT_SUBTYPE" val="d"/>
  <p:tag name="KSO_WM_UNIT_TYPE" val="l_h_i"/>
  <p:tag name="KSO_WM_UNIT_INDEX" val="1_2_1"/>
</p:tagLst>
</file>

<file path=ppt/tags/tag8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3_1"/>
  <p:tag name="KSO_WM_TEMPLATE_CATEGORY" val="diagram"/>
  <p:tag name="KSO_WM_TEMPLATE_INDEX" val="20216452"/>
  <p:tag name="KSO_WM_UNIT_LAYERLEVEL" val="1_1_1"/>
  <p:tag name="KSO_WM_TAG_VERSION" val="1.0"/>
  <p:tag name="KSO_WM_BEAUTIFY_FLAG" val="#wm#"/>
  <p:tag name="KSO_WM_DIAGRAM_GROUP_CODE" val="l1-1"/>
  <p:tag name="KSO_WM_UNIT_SUBTYPE" val="d"/>
  <p:tag name="KSO_WM_UNIT_TYPE" val="l_h_i"/>
  <p:tag name="KSO_WM_UNIT_INDEX" val="1_3_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f*1_3_1"/>
  <p:tag name="KSO_WM_TEMPLATE_CATEGORY" val="diagram"/>
  <p:tag name="KSO_WM_TEMPLATE_INDEX" val="20216452"/>
  <p:tag name="KSO_WM_UNIT_LAYERLEVEL" val="1_1_1"/>
  <p:tag name="KSO_WM_TAG_VERSION" val="1.0"/>
  <p:tag name="KSO_WM_BEAUTIFY_FLAG" val="#wm#"/>
  <p:tag name="KSO_WM_UNIT_SUBTYPE" val="a"/>
  <p:tag name="KSO_WM_UNIT_PRESET_TEXT" val="单击此处输入你的正文，文字是您思想的提炼，为了最终演示发布的良好效果，请尽量言简意赅的阐述观点。"/>
  <p:tag name="KSO_WM_UNIT_NOCLEAR" val="0"/>
  <p:tag name="KSO_WM_DIAGRAM_GROUP_CODE" val="l1-1"/>
  <p:tag name="KSO_WM_UNIT_TYPE" val="l_h_f"/>
  <p:tag name="KSO_WM_UNIT_INDEX" val="1_3_1"/>
</p:tagLst>
</file>

<file path=ppt/tags/tag8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a*1_3_1"/>
  <p:tag name="KSO_WM_TEMPLATE_CATEGORY" val="diagram"/>
  <p:tag name="KSO_WM_TEMPLATE_INDEX" val="20216452"/>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l1-1"/>
  <p:tag name="KSO_WM_UNIT_TYPE" val="l_h_a"/>
  <p:tag name="KSO_WM_UNIT_INDEX" val="1_3_1"/>
</p:tagLst>
</file>

<file path=ppt/tags/tag8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3_3"/>
  <p:tag name="KSO_WM_TEMPLATE_CATEGORY" val="diagram"/>
  <p:tag name="KSO_WM_TEMPLATE_INDEX" val="20216452"/>
  <p:tag name="KSO_WM_UNIT_LAYERLEVEL" val="1_1_1"/>
  <p:tag name="KSO_WM_TAG_VERSION" val="1.0"/>
  <p:tag name="KSO_WM_BEAUTIFY_FLAG" val="#wm#"/>
  <p:tag name="KSO_WM_DIAGRAM_GROUP_CODE" val="l1-1"/>
  <p:tag name="KSO_WM_UNIT_TYPE" val="l_h_i"/>
  <p:tag name="KSO_WM_UNIT_INDEX" val="1_3_3"/>
</p:tagLst>
</file>

<file path=ppt/tags/tag8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f*1_1_1"/>
  <p:tag name="KSO_WM_TEMPLATE_CATEGORY" val="diagram"/>
  <p:tag name="KSO_WM_TEMPLATE_INDEX" val="20216452"/>
  <p:tag name="KSO_WM_UNIT_LAYERLEVEL" val="1_1_1"/>
  <p:tag name="KSO_WM_TAG_VERSION" val="1.0"/>
  <p:tag name="KSO_WM_BEAUTIFY_FLAG" val="#wm#"/>
  <p:tag name="KSO_WM_UNIT_SUBTYPE" val="a"/>
  <p:tag name="KSO_WM_UNIT_PRESET_TEXT" val="单击此处输入你的正文，文字是您思想的提炼，为了最终演示发布的良好效果，请尽量言简意赅的阐述观点。"/>
  <p:tag name="KSO_WM_UNIT_NOCLEAR" val="0"/>
  <p:tag name="KSO_WM_DIAGRAM_GROUP_CODE" val="l1-1"/>
  <p:tag name="KSO_WM_UNIT_TYPE" val="l_h_f"/>
  <p:tag name="KSO_WM_UNIT_INDEX" val="1_1_1"/>
  <p:tag name="KSO_WM_UNIT_VALUE" val="56"/>
</p:tagLst>
</file>

<file path=ppt/tags/tag8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a*1_1_1"/>
  <p:tag name="KSO_WM_TEMPLATE_CATEGORY" val="diagram"/>
  <p:tag name="KSO_WM_TEMPLATE_INDEX" val="20216452"/>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l1-1"/>
  <p:tag name="KSO_WM_UNIT_TYPE" val="l_h_a"/>
  <p:tag name="KSO_WM_UNIT_INDEX" val="1_1_1"/>
  <p:tag name="KSO_WM_UNIT_VALUE" val="11"/>
</p:tagLst>
</file>

<file path=ppt/tags/tag8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1_3"/>
  <p:tag name="KSO_WM_TEMPLATE_CATEGORY" val="diagram"/>
  <p:tag name="KSO_WM_TEMPLATE_INDEX" val="20216452"/>
  <p:tag name="KSO_WM_UNIT_LAYERLEVEL" val="1_1_1"/>
  <p:tag name="KSO_WM_TAG_VERSION" val="1.0"/>
  <p:tag name="KSO_WM_BEAUTIFY_FLAG" val="#wm#"/>
  <p:tag name="KSO_WM_DIAGRAM_GROUP_CODE" val="l1-1"/>
  <p:tag name="KSO_WM_UNIT_TYPE" val="l_h_i"/>
  <p:tag name="KSO_WM_UNIT_INDEX" val="1_1_3"/>
</p:tagLst>
</file>

<file path=ppt/tags/tag8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f*1_2_1"/>
  <p:tag name="KSO_WM_TEMPLATE_CATEGORY" val="diagram"/>
  <p:tag name="KSO_WM_TEMPLATE_INDEX" val="20216452"/>
  <p:tag name="KSO_WM_UNIT_LAYERLEVEL" val="1_1_1"/>
  <p:tag name="KSO_WM_TAG_VERSION" val="1.0"/>
  <p:tag name="KSO_WM_BEAUTIFY_FLAG" val="#wm#"/>
  <p:tag name="KSO_WM_UNIT_SUBTYPE" val="a"/>
  <p:tag name="KSO_WM_UNIT_PRESET_TEXT" val="单击此处输入你的正文，文字是您思想的提炼，为了最终演示发布的良好效果，请尽量言简意赅的阐述观点。"/>
  <p:tag name="KSO_WM_UNIT_NOCLEAR" val="0"/>
  <p:tag name="KSO_WM_DIAGRAM_GROUP_CODE" val="l1-1"/>
  <p:tag name="KSO_WM_UNIT_TYPE" val="l_h_f"/>
  <p:tag name="KSO_WM_UNIT_INDEX" val="1_2_1"/>
</p:tagLst>
</file>

<file path=ppt/tags/tag8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a*1_2_1"/>
  <p:tag name="KSO_WM_TEMPLATE_CATEGORY" val="diagram"/>
  <p:tag name="KSO_WM_TEMPLATE_INDEX" val="20216452"/>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l1-1"/>
  <p:tag name="KSO_WM_UNIT_TYPE" val="l_h_a"/>
  <p:tag name="KSO_WM_UNIT_INDEX" val="1_2_1"/>
</p:tagLst>
</file>

<file path=ppt/tags/tag8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6452_2*l_h_i*1_2_3"/>
  <p:tag name="KSO_WM_TEMPLATE_CATEGORY" val="diagram"/>
  <p:tag name="KSO_WM_TEMPLATE_INDEX" val="20216452"/>
  <p:tag name="KSO_WM_UNIT_LAYERLEVEL" val="1_1_1"/>
  <p:tag name="KSO_WM_TAG_VERSION" val="1.0"/>
  <p:tag name="KSO_WM_BEAUTIFY_FLAG" val="#wm#"/>
  <p:tag name="KSO_WM_DIAGRAM_GROUP_CODE" val="l1-1"/>
  <p:tag name="KSO_WM_UNIT_TYPE" val="l_h_i"/>
  <p:tag name="KSO_WM_UNIT_INDEX" val="1_2_3"/>
</p:tagLst>
</file>

<file path=ppt/tags/tag839.xml><?xml version="1.0" encoding="utf-8"?>
<p:tagLst xmlns:a="http://schemas.openxmlformats.org/drawingml/2006/main" xmlns:r="http://schemas.openxmlformats.org/officeDocument/2006/relationships" xmlns:p="http://schemas.openxmlformats.org/presentationml/2006/main">
  <p:tag name="KSO_WM_SLIDE_ID" val="custom2020455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59"/>
  <p:tag name="KSO_WM_SLIDE_LAYOUT" val="a_e"/>
  <p:tag name="KSO_WM_SLIDE_LAYOUT_CNT" val="1_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59_7*i*1"/>
  <p:tag name="KSO_WM_TEMPLATE_CATEGORY" val="custom"/>
  <p:tag name="KSO_WM_TEMPLATE_INDEX" val="20204559"/>
  <p:tag name="KSO_WM_UNIT_LAYERLEVEL" val="1"/>
  <p:tag name="KSO_WM_TAG_VERSION" val="1.0"/>
  <p:tag name="KSO_WM_BEAUTIFY_FLAG" val="#wm#"/>
</p:tagLst>
</file>

<file path=ppt/tags/tag841.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59_7*e*1"/>
  <p:tag name="KSO_WM_TEMPLATE_CATEGORY" val="custom"/>
  <p:tag name="KSO_WM_TEMPLATE_INDEX" val="20204559"/>
  <p:tag name="KSO_WM_UNIT_LAYERLEVEL" val="1"/>
  <p:tag name="KSO_WM_TAG_VERSION" val="1.0"/>
  <p:tag name="KSO_WM_BEAUTIFY_FLAG" val="#wm#"/>
  <p:tag name="KSO_WM_UNIT_PRESET_TEXT" val="PART 01"/>
</p:tagLst>
</file>

<file path=ppt/tags/tag84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4559_7*a*1"/>
  <p:tag name="KSO_WM_TEMPLATE_CATEGORY" val="custom"/>
  <p:tag name="KSO_WM_TEMPLATE_INDEX" val="20204559"/>
  <p:tag name="KSO_WM_UNIT_LAYERLEVEL" val="1"/>
  <p:tag name="KSO_WM_TAG_VERSION" val="1.0"/>
  <p:tag name="KSO_WM_BEAUTIFY_FLAG" val="#wm#"/>
  <p:tag name="KSO_WM_UNIT_PRESET_TEXT" val="单击此处添加标题"/>
</p:tagLst>
</file>

<file path=ppt/tags/tag8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59"/>
</p:tagLst>
</file>

<file path=ppt/tags/tag8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UNIT_TYPE" val="m_i"/>
  <p:tag name="KSO_WM_UNIT_INDEX" val="1_1"/>
  <p:tag name="KSO_WM_UNIT_LAYERLEVEL" val="1_1"/>
  <p:tag name="KSO_WM_DIAGRAM_GROUP_CODE" val="m1-1"/>
  <p:tag name="KSO_WM_UNIT_ID" val="diagram20170859_3*m_i*1_1"/>
  <p:tag name="KSO_WM_UNIT_HIGHLIGHT" val="0"/>
  <p:tag name="KSO_WM_UNIT_COMPATIBLE" val="0"/>
  <p:tag name="KSO_WM_UNIT_DIAGRAM_ISNUMVISUAL" val="0"/>
  <p:tag name="KSO_WM_UNIT_DIAGRAM_ISREFERUNIT" val="0"/>
</p:tagLst>
</file>

<file path=ppt/tags/tag8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1_1"/>
  <p:tag name="KSO_WM_UNIT_ID" val="diagram20170859_3*m_h_i*1_1_1"/>
  <p:tag name="KSO_WM_UNIT_LAYERLEVEL" val="1_1_1"/>
  <p:tag name="KSO_WM_UNIT_HIGHLIGHT" val="0"/>
  <p:tag name="KSO_WM_UNIT_COMPATIBLE" val="0"/>
  <p:tag name="KSO_WM_UNIT_DIAGRAM_ISNUMVISUAL" val="0"/>
  <p:tag name="KSO_WM_UNIT_DIAGRAM_ISREFERUNIT" val="0"/>
</p:tagLst>
</file>

<file path=ppt/tags/tag8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1_1"/>
  <p:tag name="KSO_WM_UNIT_ID" val="diagram20170859_3*m_h_i*1_1_1"/>
  <p:tag name="KSO_WM_UNIT_LAYERLEVEL" val="1_1_1"/>
  <p:tag name="KSO_WM_UNIT_HIGHLIGHT" val="0"/>
  <p:tag name="KSO_WM_UNIT_COMPATIBLE" val="0"/>
  <p:tag name="KSO_WM_UNIT_DIAGRAM_ISNUMVISUAL" val="0"/>
  <p:tag name="KSO_WM_UNIT_DIAGRAM_ISREFERUNIT" val="0"/>
  <p:tag name="KSO_WM_UNIT_SUBTYPE" val="d"/>
</p:tagLst>
</file>

<file path=ppt/tags/tag8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3_1"/>
  <p:tag name="KSO_WM_UNIT_ID" val="diagram20170859_3*m_h_i*1_3_1"/>
  <p:tag name="KSO_WM_UNIT_LAYERLEVEL" val="1_1_1"/>
  <p:tag name="KSO_WM_UNIT_HIGHLIGHT" val="0"/>
  <p:tag name="KSO_WM_UNIT_COMPATIBLE" val="0"/>
  <p:tag name="KSO_WM_UNIT_DIAGRAM_ISNUMVISUAL" val="0"/>
  <p:tag name="KSO_WM_UNIT_DIAGRAM_ISREFERUNIT" val="0"/>
</p:tagLst>
</file>

<file path=ppt/tags/tag8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3_1"/>
  <p:tag name="KSO_WM_UNIT_ID" val="diagram20170859_3*m_h_i*1_3_1"/>
  <p:tag name="KSO_WM_UNIT_LAYERLEVEL" val="1_1_1"/>
  <p:tag name="KSO_WM_UNIT_HIGHLIGHT" val="0"/>
  <p:tag name="KSO_WM_UNIT_COMPATIBLE" val="0"/>
  <p:tag name="KSO_WM_UNIT_DIAGRAM_ISNUMVISUAL" val="0"/>
  <p:tag name="KSO_WM_UNIT_DIAGRAM_ISREFERUNIT" val="0"/>
  <p:tag name="KSO_WM_UNIT_SUBTYPE" val="d"/>
</p:tagLst>
</file>

<file path=ppt/tags/tag8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2_1"/>
  <p:tag name="KSO_WM_UNIT_ID" val="diagram20170859_3*m_h_i*1_2_1"/>
  <p:tag name="KSO_WM_UNIT_LAYERLEVEL" val="1_1_1"/>
  <p:tag name="KSO_WM_UNIT_HIGHLIGHT" val="0"/>
  <p:tag name="KSO_WM_UNIT_COMPATIBLE" val="0"/>
  <p:tag name="KSO_WM_UNIT_DIAGRAM_ISNUMVISUAL" val="0"/>
  <p:tag name="KSO_WM_UNIT_DIAGRAM_ISREFERUNIT" val="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2_1"/>
  <p:tag name="KSO_WM_UNIT_ID" val="diagram20170859_3*m_h_i*1_2_1"/>
  <p:tag name="KSO_WM_UNIT_LAYERLEVEL" val="1_1_1"/>
  <p:tag name="KSO_WM_UNIT_HIGHLIGHT" val="0"/>
  <p:tag name="KSO_WM_UNIT_COMPATIBLE" val="0"/>
  <p:tag name="KSO_WM_UNIT_DIAGRAM_ISNUMVISUAL" val="0"/>
  <p:tag name="KSO_WM_UNIT_DIAGRAM_ISREFERUNIT" val="0"/>
  <p:tag name="KSO_WM_UNIT_SUBTYPE" val="d"/>
</p:tagLst>
</file>

<file path=ppt/tags/tag8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4_1"/>
  <p:tag name="KSO_WM_UNIT_ID" val="diagram20170859_3*m_h_i*1_4_1"/>
  <p:tag name="KSO_WM_UNIT_LAYERLEVEL" val="1_1_1"/>
  <p:tag name="KSO_WM_UNIT_HIGHLIGHT" val="0"/>
  <p:tag name="KSO_WM_UNIT_COMPATIBLE" val="0"/>
  <p:tag name="KSO_WM_UNIT_DIAGRAM_ISNUMVISUAL" val="0"/>
  <p:tag name="KSO_WM_UNIT_DIAGRAM_ISREFERUNIT" val="0"/>
</p:tagLst>
</file>

<file path=ppt/tags/tag8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DIAGRAM_GROUP_CODE" val="m1-1"/>
  <p:tag name="KSO_WM_UNIT_TYPE" val="m_h_i"/>
  <p:tag name="KSO_WM_UNIT_INDEX" val="1_4_1"/>
  <p:tag name="KSO_WM_UNIT_ID" val="diagram20170859_3*m_h_i*1_4_1"/>
  <p:tag name="KSO_WM_UNIT_LAYERLEVEL" val="1_1_1"/>
  <p:tag name="KSO_WM_UNIT_HIGHLIGHT" val="0"/>
  <p:tag name="KSO_WM_UNIT_COMPATIBLE" val="0"/>
  <p:tag name="KSO_WM_UNIT_DIAGRAM_ISNUMVISUAL" val="0"/>
  <p:tag name="KSO_WM_UNIT_DIAGRAM_ISREFERUNIT" val="0"/>
  <p:tag name="KSO_WM_UNIT_SUBTYPE" val="d"/>
</p:tagLst>
</file>

<file path=ppt/tags/tag8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UNIT_TYPE" val="a"/>
  <p:tag name="KSO_WM_UNIT_INDEX" val="1"/>
  <p:tag name="KSO_WM_UNIT_LAYERLEVEL" val="1"/>
  <p:tag name="KSO_WM_UNIT_VALUE" val="34"/>
  <p:tag name="KSO_WM_UNIT_ISCONTENTSTITLE" val="0"/>
  <p:tag name="KSO_WM_UNIT_HIGHLIGHT" val="0"/>
  <p:tag name="KSO_WM_UNIT_COMPATIBLE" val="0"/>
  <p:tag name="KSO_WM_DIAGRAM_GROUP_CODE" val="m1-1"/>
  <p:tag name="KSO_WM_UNIT_ID" val="diagram20170859_3*a*1"/>
  <p:tag name="KSO_WM_UNIT_NOCLEAR" val="0"/>
  <p:tag name="KSO_WM_UNIT_DIAGRAM_ISNUMVISUAL" val="0"/>
  <p:tag name="KSO_WM_UNIT_DIAGRAM_ISREFERUNIT" val="0"/>
  <p:tag name="KSO_WM_UNIT_PRESET_TEXT" val="单击此处添加标题"/>
</p:tagLst>
</file>

<file path=ppt/tags/tag8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1_1"/>
  <p:tag name="KSO_WM_UNIT_ID" val="diagram20170859_3*m_h_f*1_1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8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2_1"/>
  <p:tag name="KSO_WM_UNIT_ID" val="diagram20170859_3*m_h_f*1_2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8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3_1"/>
  <p:tag name="KSO_WM_UNIT_ID" val="diagram20170859_3*m_h_f*1_3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8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4_1"/>
  <p:tag name="KSO_WM_UNIT_ID" val="diagram20170859_3*m_h_f*1_4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8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59"/>
</p:tagLst>
</file>

<file path=ppt/tags/tag8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16421_1*l_i*1_1"/>
  <p:tag name="KSO_WM_TEMPLATE_CATEGORY" val="diagram"/>
  <p:tag name="KSO_WM_TEMPLATE_INDEX" val="20216421"/>
  <p:tag name="KSO_WM_UNIT_LAYERLEVEL" val="1_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16421_1*l_i*1_2"/>
  <p:tag name="KSO_WM_TEMPLATE_CATEGORY" val="diagram"/>
  <p:tag name="KSO_WM_TEMPLATE_INDEX" val="20216421"/>
  <p:tag name="KSO_WM_UNIT_LAYERLEVEL" val="1_1"/>
  <p:tag name="KSO_WM_TAG_VERSION" val="1.0"/>
  <p:tag name="KSO_WM_BEAUTIFY_FLAG" val="#wm#"/>
</p:tagLst>
</file>

<file path=ppt/tags/tag8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16421_1*l_i*1_3"/>
  <p:tag name="KSO_WM_TEMPLATE_CATEGORY" val="diagram"/>
  <p:tag name="KSO_WM_TEMPLATE_INDEX" val="20216421"/>
  <p:tag name="KSO_WM_UNIT_LAYERLEVEL" val="1_1"/>
  <p:tag name="KSO_WM_TAG_VERSION" val="1.0"/>
  <p:tag name="KSO_WM_BEAUTIFY_FLAG" val="#wm#"/>
</p:tagLst>
</file>

<file path=ppt/tags/tag8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16421_1*l_i*1_4"/>
  <p:tag name="KSO_WM_TEMPLATE_CATEGORY" val="diagram"/>
  <p:tag name="KSO_WM_TEMPLATE_INDEX" val="20216421"/>
  <p:tag name="KSO_WM_UNIT_LAYERLEVEL" val="1_1"/>
  <p:tag name="KSO_WM_TAG_VERSION" val="1.0"/>
  <p:tag name="KSO_WM_BEAUTIFY_FLAG" val="#wm#"/>
</p:tagLst>
</file>

<file path=ppt/tags/tag8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16421_1*l_i*1_5"/>
  <p:tag name="KSO_WM_TEMPLATE_CATEGORY" val="diagram"/>
  <p:tag name="KSO_WM_TEMPLATE_INDEX" val="20216421"/>
  <p:tag name="KSO_WM_UNIT_LAYERLEVEL" val="1_1"/>
  <p:tag name="KSO_WM_TAG_VERSION" val="1.0"/>
  <p:tag name="KSO_WM_BEAUTIFY_FLAG" val="#wm#"/>
</p:tagLst>
</file>

<file path=ppt/tags/tag8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421_1*l_h_i*1_1_1"/>
  <p:tag name="KSO_WM_TEMPLATE_CATEGORY" val="diagram"/>
  <p:tag name="KSO_WM_TEMPLATE_INDEX" val="20216421"/>
  <p:tag name="KSO_WM_UNIT_LAYERLEVEL" val="1_1_1"/>
  <p:tag name="KSO_WM_TAG_VERSION" val="1.0"/>
  <p:tag name="KSO_WM_BEAUTIFY_FLAG" val="#wm#"/>
</p:tagLst>
</file>

<file path=ppt/tags/tag86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421_1*l_h_f*1_1_1"/>
  <p:tag name="KSO_WM_TEMPLATE_CATEGORY" val="diagram"/>
  <p:tag name="KSO_WM_TEMPLATE_INDEX" val="20216421"/>
  <p:tag name="KSO_WM_UNIT_LAYERLEVEL" val="1_1_1"/>
  <p:tag name="KSO_WM_TAG_VERSION" val="1.0"/>
  <p:tag name="KSO_WM_BEAUTIFY_FLAG" val="#wm#"/>
  <p:tag name="KSO_WM_UNIT_PRESET_TEXT" val="单击此处添加文本具体内容，简明描述您的观点。"/>
  <p:tag name="KSO_WM_UNIT_VALUE" val="24"/>
</p:tagLst>
</file>

<file path=ppt/tags/tag8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421_1*l_h_i*1_2_1"/>
  <p:tag name="KSO_WM_TEMPLATE_CATEGORY" val="diagram"/>
  <p:tag name="KSO_WM_TEMPLATE_INDEX" val="20216421"/>
  <p:tag name="KSO_WM_UNIT_LAYERLEVEL" val="1_1_1"/>
  <p:tag name="KSO_WM_TAG_VERSION" val="1.0"/>
  <p:tag name="KSO_WM_BEAUTIFY_FLAG" val="#wm#"/>
</p:tagLst>
</file>

<file path=ppt/tags/tag86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421_1*l_h_f*1_2_1"/>
  <p:tag name="KSO_WM_TEMPLATE_CATEGORY" val="diagram"/>
  <p:tag name="KSO_WM_TEMPLATE_INDEX" val="20216421"/>
  <p:tag name="KSO_WM_UNIT_LAYERLEVEL" val="1_1_1"/>
  <p:tag name="KSO_WM_TAG_VERSION" val="1.0"/>
  <p:tag name="KSO_WM_BEAUTIFY_FLAG" val="#wm#"/>
  <p:tag name="KSO_WM_UNIT_PRESET_TEXT" val="单击此处添加文本具体内容，简明描述您的观点。"/>
</p:tagLst>
</file>

<file path=ppt/tags/tag868.xml><?xml version="1.0" encoding="utf-8"?>
<p:tagLst xmlns:a="http://schemas.openxmlformats.org/drawingml/2006/main" xmlns:r="http://schemas.openxmlformats.org/officeDocument/2006/relationships" xmlns:p="http://schemas.openxmlformats.org/presentationml/2006/main">
  <p:tag name="KSO_WM_SLIDE_ID" val="custom2020459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98"/>
  <p:tag name="KSO_WM_SLIDE_LAYOUT" val="a_e"/>
  <p:tag name="KSO_WM_SLIDE_LAYOUT_CNT" val="1_1"/>
</p:tagLst>
</file>

<file path=ppt/tags/tag8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输入你的正文，文字是您思想的提炼，为了最终演示发布的良好效果，请尽量言简意赅的阐述观点。"/>
  <p:tag name="KSO_WM_UNIT_NOCLEAR" val="0"/>
  <p:tag name="KSO_WM_UNIT_VALUE" val="120"/>
  <p:tag name="KSO_WM_UNIT_HIGHLIGHT" val="0"/>
  <p:tag name="KSO_WM_UNIT_COMPATIBLE" val="0"/>
  <p:tag name="KSO_WM_UNIT_DIAGRAM_ISNUMVISUAL" val="0"/>
  <p:tag name="KSO_WM_UNIT_DIAGRAM_ISREFERUNIT" val="0"/>
  <p:tag name="KSO_WM_UNIT_TYPE" val="a"/>
  <p:tag name="KSO_WM_UNIT_INDEX" val="1"/>
  <p:tag name="KSO_WM_UNIT_ID" val="custom20204598_7*a*1"/>
  <p:tag name="KSO_WM_TEMPLATE_CATEGORY" val="custom"/>
  <p:tag name="KSO_WM_TEMPLATE_INDEX" val="2020459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0.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5"/>
  <p:tag name="KSO_WM_UNIT_HIGHLIGHT" val="0"/>
  <p:tag name="KSO_WM_UNIT_COMPATIBLE" val="1"/>
  <p:tag name="KSO_WM_UNIT_DIAGRAM_ISNUMVISUAL" val="0"/>
  <p:tag name="KSO_WM_UNIT_DIAGRAM_ISREFERUNIT" val="0"/>
  <p:tag name="KSO_WM_UNIT_TYPE" val="e"/>
  <p:tag name="KSO_WM_UNIT_INDEX" val="1"/>
  <p:tag name="KSO_WM_UNIT_ID" val="custom20204598_7*e*1"/>
  <p:tag name="KSO_WM_TEMPLATE_CATEGORY" val="custom"/>
  <p:tag name="KSO_WM_TEMPLATE_INDEX" val="20204598"/>
  <p:tag name="KSO_WM_UNIT_LAYERLEVEL" val="1"/>
  <p:tag name="KSO_WM_TAG_VERSION" val="1.0"/>
  <p:tag name="KSO_WM_BEAUTIFY_FLAG" val="#wm#"/>
</p:tagLst>
</file>

<file path=ppt/tags/tag871.xml><?xml version="1.0" encoding="utf-8"?>
<p:tagLst xmlns:a="http://schemas.openxmlformats.org/drawingml/2006/main" xmlns:r="http://schemas.openxmlformats.org/officeDocument/2006/relationships" xmlns:p="http://schemas.openxmlformats.org/presentationml/2006/main">
  <p:tag name="KSO_WM_COMBINE_RELATE_SLIDE_ID" val="diagram20170878_4"/>
  <p:tag name="KSO_WM_SLIDE_ID" val="custom20177186_24"/>
  <p:tag name="KSO_WM_TEMPLATE_SUBCATEGORY" val="0"/>
  <p:tag name="KSO_WM_SLIDE_TYPE" val="text"/>
  <p:tag name="KSO_WM_SLIDE_SUBTYPE" val="diag"/>
  <p:tag name="KSO_WM_SLIDE_ITEM_CNT" val="6"/>
  <p:tag name="KSO_WM_SLIDE_INDEX" val="24"/>
  <p:tag name="KSO_WM_SLIDE_SIZE" val="792.07*316.994"/>
  <p:tag name="KSO_WM_SLIDE_POSITION" val="74.0974*196.915"/>
  <p:tag name="KSO_WM_DIAGRAM_GROUP_CODE" val="q1-1"/>
  <p:tag name="KSO_WM_SLIDE_DIAGTYPE" val="q"/>
  <p:tag name="KSO_WM_TAG_VERSION" val="1.0"/>
  <p:tag name="KSO_WM_BEAUTIFY_FLAG" val="#wm#"/>
  <p:tag name="KSO_WM_TEMPLATE_CATEGORY" val="custom"/>
  <p:tag name="KSO_WM_TEMPLATE_INDEX" val="20177186"/>
  <p:tag name="KSO_WM_SLIDE_LAYOUT" val="a_q"/>
  <p:tag name="KSO_WM_SLIDE_LAYOUT_CNT" val="1_1"/>
  <p:tag name="KSO_WM_TEMPLATE_MASTER_TYPE" val="1"/>
  <p:tag name="KSO_WM_TEMPLATE_COLOR_TYPE" val="1"/>
</p:tagLst>
</file>

<file path=ppt/tags/tag8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6"/>
  <p:tag name="KSO_WM_UNIT_ID" val="custom20177186_24*q_h_i*1_3_6"/>
  <p:tag name="KSO_WM_TEMPLATE_CATEGORY" val="custom"/>
  <p:tag name="KSO_WM_TEMPLATE_INDEX" val="20177186"/>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8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ID" val="custom20177186_24*q_h_i*1_4_1"/>
  <p:tag name="KSO_WM_TEMPLATE_CATEGORY" val="custom"/>
  <p:tag name="KSO_WM_TEMPLATE_INDEX" val="201771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8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5_1"/>
  <p:tag name="KSO_WM_UNIT_ID" val="custom20177186_24*q_h_i*1_5_1"/>
  <p:tag name="KSO_WM_TEMPLATE_CATEGORY" val="custom"/>
  <p:tag name="KSO_WM_TEMPLATE_INDEX" val="201771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8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custom20177186_24*q_h_i*1_1_2"/>
  <p:tag name="KSO_WM_TEMPLATE_CATEGORY" val="custom"/>
  <p:tag name="KSO_WM_TEMPLATE_INDEX" val="201771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8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6_1"/>
  <p:tag name="KSO_WM_UNIT_ID" val="custom20177186_24*q_h_i*1_6_1"/>
  <p:tag name="KSO_WM_TEMPLATE_CATEGORY" val="custom"/>
  <p:tag name="KSO_WM_TEMPLATE_INDEX" val="20177186"/>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8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custom20177186_24*q_h_i*1_2_1"/>
  <p:tag name="KSO_WM_TEMPLATE_CATEGORY" val="custom"/>
  <p:tag name="KSO_WM_TEMPLATE_INDEX" val="201771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8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custom20177186_24*q_h_a*1_1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79.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custom20177186_24*q_h_f*1_1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custom20177186_24*q_h_a*1_2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1.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custom20177186_24*q_h_f*1_2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custom20177186_24*q_h_a*1_3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3.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custom20177186_24*q_h_f*1_3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custom20177186_24*q_h_i*1_1_1"/>
  <p:tag name="KSO_WM_TEMPLATE_CATEGORY" val="custom"/>
  <p:tag name="KSO_WM_TEMPLATE_INDEX" val="20177186"/>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8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custom20177186_24*q_h_i*1_2_2"/>
  <p:tag name="KSO_WM_TEMPLATE_CATEGORY" val="custom"/>
  <p:tag name="KSO_WM_TEMPLATE_INDEX" val="20177186"/>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8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7"/>
  <p:tag name="KSO_WM_UNIT_ID" val="custom20177186_24*q_h_i*1_3_7"/>
  <p:tag name="KSO_WM_TEMPLATE_CATEGORY" val="custom"/>
  <p:tag name="KSO_WM_TEMPLATE_INDEX" val="20177186"/>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8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q1-1"/>
  <p:tag name="KSO_WM_UNIT_TYPE" val="q_h_a"/>
  <p:tag name="KSO_WM_UNIT_INDEX" val="1_6_1"/>
  <p:tag name="KSO_WM_UNIT_ID" val="custom20177186_24*q_h_a*1_6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8.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0"/>
  <p:tag name="KSO_WM_UNIT_HIGHLIGHT" val="0"/>
  <p:tag name="KSO_WM_UNIT_COMPATIBLE" val="0"/>
  <p:tag name="KSO_WM_UNIT_DIAGRAM_ISNUMVISUAL" val="0"/>
  <p:tag name="KSO_WM_UNIT_DIAGRAM_ISREFERUNIT" val="0"/>
  <p:tag name="KSO_WM_DIAGRAM_GROUP_CODE" val="q1-1"/>
  <p:tag name="KSO_WM_UNIT_TYPE" val="q_h_f"/>
  <p:tag name="KSO_WM_UNIT_INDEX" val="1_6_1"/>
  <p:tag name="KSO_WM_UNIT_ID" val="custom20177186_24*q_h_f*1_6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q1-1"/>
  <p:tag name="KSO_WM_UNIT_TYPE" val="q_h_a"/>
  <p:tag name="KSO_WM_UNIT_INDEX" val="1_5_1"/>
  <p:tag name="KSO_WM_UNIT_ID" val="custom20177186_24*q_h_a*1_5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0.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0"/>
  <p:tag name="KSO_WM_UNIT_HIGHLIGHT" val="0"/>
  <p:tag name="KSO_WM_UNIT_COMPATIBLE" val="0"/>
  <p:tag name="KSO_WM_UNIT_DIAGRAM_ISNUMVISUAL" val="0"/>
  <p:tag name="KSO_WM_UNIT_DIAGRAM_ISREFERUNIT" val="0"/>
  <p:tag name="KSO_WM_DIAGRAM_GROUP_CODE" val="q1-1"/>
  <p:tag name="KSO_WM_UNIT_TYPE" val="q_h_f"/>
  <p:tag name="KSO_WM_UNIT_INDEX" val="1_5_1"/>
  <p:tag name="KSO_WM_UNIT_ID" val="custom20177186_24*q_h_f*1_5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q1-1"/>
  <p:tag name="KSO_WM_UNIT_TYPE" val="q_h_a"/>
  <p:tag name="KSO_WM_UNIT_INDEX" val="1_4_1"/>
  <p:tag name="KSO_WM_UNIT_ID" val="custom20177186_24*q_h_a*1_4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92.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0"/>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custom20177186_24*q_h_f*1_4_1"/>
  <p:tag name="KSO_WM_TEMPLATE_CATEGORY" val="custom"/>
  <p:tag name="KSO_WM_TEMPLATE_INDEX" val="2017718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6_2"/>
  <p:tag name="KSO_WM_UNIT_ID" val="custom20177186_24*q_h_i*1_6_2"/>
  <p:tag name="KSO_WM_TEMPLATE_CATEGORY" val="custom"/>
  <p:tag name="KSO_WM_TEMPLATE_INDEX" val="20177186"/>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8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5_2"/>
  <p:tag name="KSO_WM_UNIT_ID" val="custom20177186_24*q_h_i*1_5_2"/>
  <p:tag name="KSO_WM_TEMPLATE_CATEGORY" val="custom"/>
  <p:tag name="KSO_WM_TEMPLATE_INDEX" val="20177186"/>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8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2"/>
  <p:tag name="KSO_WM_UNIT_ID" val="custom20177186_24*q_h_i*1_4_2"/>
  <p:tag name="KSO_WM_TEMPLATE_CATEGORY" val="custom"/>
  <p:tag name="KSO_WM_TEMPLATE_INDEX" val="20177186"/>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8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q1-1"/>
  <p:tag name="KSO_WM_UNIT_TYPE" val="a"/>
  <p:tag name="KSO_WM_UNIT_INDEX" val="1"/>
  <p:tag name="KSO_WM_UNIT_ID" val="custom20177186_24*a*1"/>
  <p:tag name="KSO_WM_TEMPLATE_CATEGORY" val="custom"/>
  <p:tag name="KSO_WM_TEMPLATE_INDEX" val="20177186"/>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30"/>
  <p:tag name="KSO_WM_UNIT_ID" val="custom20177186_24*i*30"/>
  <p:tag name="KSO_WM_TEMPLATE_CATEGORY" val="custom"/>
  <p:tag name="KSO_WM_TEMPLATE_INDEX" val="20177186"/>
  <p:tag name="KSO_WM_UNIT_LAYERLEVEL" val="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8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custom20177186_24*q_i*1_1"/>
  <p:tag name="KSO_WM_TEMPLATE_CATEGORY" val="custom"/>
  <p:tag name="KSO_WM_TEMPLATE_INDEX" val="20177186"/>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8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custom20177186_24*q_i*1_2"/>
  <p:tag name="KSO_WM_TEMPLATE_CATEGORY" val="custom"/>
  <p:tag name="KSO_WM_TEMPLATE_INDEX" val="20177186"/>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custom20177186_24*q_i*1_3"/>
  <p:tag name="KSO_WM_TEMPLATE_CATEGORY" val="custom"/>
  <p:tag name="KSO_WM_TEMPLATE_INDEX" val="20177186"/>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9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4"/>
  <p:tag name="KSO_WM_UNIT_ID" val="custom20177186_24*q_i*1_4"/>
  <p:tag name="KSO_WM_TEMPLATE_CATEGORY" val="custom"/>
  <p:tag name="KSO_WM_TEMPLATE_INDEX" val="20177186"/>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9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5"/>
  <p:tag name="KSO_WM_UNIT_ID" val="custom20177186_24*q_i*1_5"/>
  <p:tag name="KSO_WM_TEMPLATE_CATEGORY" val="custom"/>
  <p:tag name="KSO_WM_TEMPLATE_INDEX" val="20177186"/>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9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6"/>
  <p:tag name="KSO_WM_UNIT_ID" val="custom20177186_24*q_i*1_6"/>
  <p:tag name="KSO_WM_TEMPLATE_CATEGORY" val="custom"/>
  <p:tag name="KSO_WM_TEMPLATE_INDEX" val="20177186"/>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904.xml><?xml version="1.0" encoding="utf-8"?>
<p:tagLst xmlns:a="http://schemas.openxmlformats.org/drawingml/2006/main" xmlns:r="http://schemas.openxmlformats.org/officeDocument/2006/relationships" xmlns:p="http://schemas.openxmlformats.org/presentationml/2006/main">
  <p:tag name="KSO_WM_SLIDE_ID" val="custom2020459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98"/>
  <p:tag name="KSO_WM_SLIDE_LAYOUT" val="a_e"/>
  <p:tag name="KSO_WM_SLIDE_LAYOUT_CNT" val="1_1"/>
</p:tagLst>
</file>

<file path=ppt/tags/tag90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输入你的正文，文字是您思想的提炼，为了最终演示发布的良好效果，请尽量言简意赅的阐述观点。"/>
  <p:tag name="KSO_WM_UNIT_NOCLEAR" val="0"/>
  <p:tag name="KSO_WM_UNIT_VALUE" val="120"/>
  <p:tag name="KSO_WM_UNIT_HIGHLIGHT" val="0"/>
  <p:tag name="KSO_WM_UNIT_COMPATIBLE" val="0"/>
  <p:tag name="KSO_WM_UNIT_DIAGRAM_ISNUMVISUAL" val="0"/>
  <p:tag name="KSO_WM_UNIT_DIAGRAM_ISREFERUNIT" val="0"/>
  <p:tag name="KSO_WM_UNIT_TYPE" val="a"/>
  <p:tag name="KSO_WM_UNIT_INDEX" val="1"/>
  <p:tag name="KSO_WM_UNIT_ID" val="custom20204598_7*a*1"/>
  <p:tag name="KSO_WM_TEMPLATE_CATEGORY" val="custom"/>
  <p:tag name="KSO_WM_TEMPLATE_INDEX" val="20204598"/>
  <p:tag name="KSO_WM_UNIT_LAYERLEVEL" val="1"/>
  <p:tag name="KSO_WM_TAG_VERSION" val="1.0"/>
  <p:tag name="KSO_WM_BEAUTIFY_FLAG" val="#wm#"/>
</p:tagLst>
</file>

<file path=ppt/tags/tag906.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5"/>
  <p:tag name="KSO_WM_UNIT_HIGHLIGHT" val="0"/>
  <p:tag name="KSO_WM_UNIT_COMPATIBLE" val="1"/>
  <p:tag name="KSO_WM_UNIT_DIAGRAM_ISNUMVISUAL" val="0"/>
  <p:tag name="KSO_WM_UNIT_DIAGRAM_ISREFERUNIT" val="0"/>
  <p:tag name="KSO_WM_UNIT_TYPE" val="e"/>
  <p:tag name="KSO_WM_UNIT_INDEX" val="1"/>
  <p:tag name="KSO_WM_UNIT_ID" val="custom20204598_7*e*1"/>
  <p:tag name="KSO_WM_TEMPLATE_CATEGORY" val="custom"/>
  <p:tag name="KSO_WM_TEMPLATE_INDEX" val="20204598"/>
  <p:tag name="KSO_WM_UNIT_LAYERLEVEL" val="1"/>
  <p:tag name="KSO_WM_TAG_VERSION" val="1.0"/>
  <p:tag name="KSO_WM_BEAUTIFY_FLAG" val="#wm#"/>
</p:tagLst>
</file>

<file path=ppt/tags/tag9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8"/>
</p:tagLst>
</file>

<file path=ppt/tags/tag9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782_1*l_h_i*1_2_1"/>
  <p:tag name="KSO_WM_TEMPLATE_CATEGORY" val="diagram"/>
  <p:tag name="KSO_WM_TEMPLATE_INDEX" val="20228782"/>
  <p:tag name="KSO_WM_UNIT_LAYERLEVEL" val="1_1_1"/>
  <p:tag name="KSO_WM_TAG_VERSION" val="1.0"/>
  <p:tag name="KSO_WM_BEAUTIFY_FLAG" val="#wm#"/>
</p:tagLst>
</file>

<file path=ppt/tags/tag9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782_1*l_h_i*1_1_1"/>
  <p:tag name="KSO_WM_TEMPLATE_CATEGORY" val="diagram"/>
  <p:tag name="KSO_WM_TEMPLATE_INDEX" val="20228782"/>
  <p:tag name="KSO_WM_UNIT_LAYERLEVEL" val="1_1_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782_1*l_h_i*1_3_1"/>
  <p:tag name="KSO_WM_TEMPLATE_CATEGORY" val="diagram"/>
  <p:tag name="KSO_WM_TEMPLATE_INDEX" val="20228782"/>
  <p:tag name="KSO_WM_UNIT_LAYERLEVEL" val="1_1_1"/>
  <p:tag name="KSO_WM_TAG_VERSION" val="1.0"/>
  <p:tag name="KSO_WM_BEAUTIFY_FLAG" val="#wm#"/>
</p:tagLst>
</file>

<file path=ppt/tags/tag9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28782_1*l_h_i*1_6_1"/>
  <p:tag name="KSO_WM_TEMPLATE_CATEGORY" val="diagram"/>
  <p:tag name="KSO_WM_TEMPLATE_INDEX" val="20228782"/>
  <p:tag name="KSO_WM_UNIT_LAYERLEVEL" val="1_1_1"/>
  <p:tag name="KSO_WM_TAG_VERSION" val="1.0"/>
  <p:tag name="KSO_WM_BEAUTIFY_FLAG" val="#wm#"/>
</p:tagLst>
</file>

<file path=ppt/tags/tag9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782_1*l_h_i*1_5_1"/>
  <p:tag name="KSO_WM_TEMPLATE_CATEGORY" val="diagram"/>
  <p:tag name="KSO_WM_TEMPLATE_INDEX" val="20228782"/>
  <p:tag name="KSO_WM_UNIT_LAYERLEVEL" val="1_1_1"/>
  <p:tag name="KSO_WM_TAG_VERSION" val="1.0"/>
  <p:tag name="KSO_WM_BEAUTIFY_FLAG" val="#wm#"/>
</p:tagLst>
</file>

<file path=ppt/tags/tag9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1"/>
  <p:tag name="KSO_WM_UNIT_ID" val="diagram20228782_1*l_h_i*1_7_1"/>
  <p:tag name="KSO_WM_TEMPLATE_CATEGORY" val="diagram"/>
  <p:tag name="KSO_WM_TEMPLATE_INDEX" val="20228782"/>
  <p:tag name="KSO_WM_UNIT_LAYERLEVEL" val="1_1_1"/>
  <p:tag name="KSO_WM_TAG_VERSION" val="1.0"/>
  <p:tag name="KSO_WM_BEAUTIFY_FLAG" val="#wm#"/>
</p:tagLst>
</file>

<file path=ppt/tags/tag9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782_1*l_h_i*1_4_1"/>
  <p:tag name="KSO_WM_TEMPLATE_CATEGORY" val="diagram"/>
  <p:tag name="KSO_WM_TEMPLATE_INDEX" val="20228782"/>
  <p:tag name="KSO_WM_UNIT_LAYERLEVEL" val="1_1_1"/>
  <p:tag name="KSO_WM_TAG_VERSION" val="1.0"/>
  <p:tag name="KSO_WM_BEAUTIFY_FLAG" val="#wm#"/>
</p:tagLst>
</file>

<file path=ppt/tags/tag9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8782_1*l_h_i*1_1_2"/>
  <p:tag name="KSO_WM_TEMPLATE_CATEGORY" val="diagram"/>
  <p:tag name="KSO_WM_TEMPLATE_INDEX" val="20228782"/>
  <p:tag name="KSO_WM_UNIT_LAYERLEVEL" val="1_1_1"/>
  <p:tag name="KSO_WM_TAG_VERSION" val="1.0"/>
  <p:tag name="KSO_WM_BEAUTIFY_FLAG" val="#wm#"/>
</p:tagLst>
</file>

<file path=ppt/tags/tag91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782_1*l_h_f*1_1_1"/>
  <p:tag name="KSO_WM_TEMPLATE_CATEGORY" val="diagram"/>
  <p:tag name="KSO_WM_TEMPLATE_INDEX" val="20228782"/>
  <p:tag name="KSO_WM_UNIT_LAYERLEVEL" val="1_1_1"/>
  <p:tag name="KSO_WM_TAG_VERSION" val="1.0"/>
  <p:tag name="KSO_WM_BEAUTIFY_FLAG" val="#wm#"/>
</p:tagLst>
</file>

<file path=ppt/tags/tag9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8782_1*l_h_i*1_2_2"/>
  <p:tag name="KSO_WM_TEMPLATE_CATEGORY" val="diagram"/>
  <p:tag name="KSO_WM_TEMPLATE_INDEX" val="20228782"/>
  <p:tag name="KSO_WM_UNIT_LAYERLEVEL" val="1_1_1"/>
  <p:tag name="KSO_WM_TAG_VERSION" val="1.0"/>
  <p:tag name="KSO_WM_BEAUTIFY_FLAG" val="#wm#"/>
</p:tagLst>
</file>

<file path=ppt/tags/tag91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782_1*l_h_f*1_2_1"/>
  <p:tag name="KSO_WM_TEMPLATE_CATEGORY" val="diagram"/>
  <p:tag name="KSO_WM_TEMPLATE_INDEX" val="20228782"/>
  <p:tag name="KSO_WM_UNIT_LAYERLEVEL" val="1_1_1"/>
  <p:tag name="KSO_WM_TAG_VERSION" val="1.0"/>
  <p:tag name="KSO_WM_BEAUTIFY_FLAG" val="#wm#"/>
</p:tagLst>
</file>

<file path=ppt/tags/tag9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8782_1*l_h_i*1_3_2"/>
  <p:tag name="KSO_WM_TEMPLATE_CATEGORY" val="diagram"/>
  <p:tag name="KSO_WM_TEMPLATE_INDEX" val="20228782"/>
  <p:tag name="KSO_WM_UNIT_LAYERLEVEL" val="1_1_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782_1*l_h_f*1_3_1"/>
  <p:tag name="KSO_WM_TEMPLATE_CATEGORY" val="diagram"/>
  <p:tag name="KSO_WM_TEMPLATE_INDEX" val="20228782"/>
  <p:tag name="KSO_WM_UNIT_LAYERLEVEL" val="1_1_1"/>
  <p:tag name="KSO_WM_TAG_VERSION" val="1.0"/>
  <p:tag name="KSO_WM_BEAUTIFY_FLAG" val="#wm#"/>
</p:tagLst>
</file>

<file path=ppt/tags/tag9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28782_1*l_h_i*1_5_2"/>
  <p:tag name="KSO_WM_TEMPLATE_CATEGORY" val="diagram"/>
  <p:tag name="KSO_WM_TEMPLATE_INDEX" val="20228782"/>
  <p:tag name="KSO_WM_UNIT_LAYERLEVEL" val="1_1_1"/>
  <p:tag name="KSO_WM_TAG_VERSION" val="1.0"/>
  <p:tag name="KSO_WM_BEAUTIFY_FLAG" val="#wm#"/>
</p:tagLst>
</file>

<file path=ppt/tags/tag92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28782_1*l_h_f*1_5_1"/>
  <p:tag name="KSO_WM_TEMPLATE_CATEGORY" val="diagram"/>
  <p:tag name="KSO_WM_TEMPLATE_INDEX" val="20228782"/>
  <p:tag name="KSO_WM_UNIT_LAYERLEVEL" val="1_1_1"/>
  <p:tag name="KSO_WM_TAG_VERSION" val="1.0"/>
  <p:tag name="KSO_WM_BEAUTIFY_FLAG" val="#wm#"/>
</p:tagLst>
</file>

<file path=ppt/tags/tag9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7_2"/>
  <p:tag name="KSO_WM_UNIT_ID" val="diagram20228782_1*l_h_i*1_7_2"/>
  <p:tag name="KSO_WM_TEMPLATE_CATEGORY" val="diagram"/>
  <p:tag name="KSO_WM_TEMPLATE_INDEX" val="20228782"/>
  <p:tag name="KSO_WM_UNIT_LAYERLEVEL" val="1_1_1"/>
  <p:tag name="KSO_WM_TAG_VERSION" val="1.0"/>
  <p:tag name="KSO_WM_BEAUTIFY_FLAG" val="#wm#"/>
</p:tagLst>
</file>

<file path=ppt/tags/tag92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28782_1*l_h_f*1_7_1"/>
  <p:tag name="KSO_WM_TEMPLATE_CATEGORY" val="diagram"/>
  <p:tag name="KSO_WM_TEMPLATE_INDEX" val="20228782"/>
  <p:tag name="KSO_WM_UNIT_LAYERLEVEL" val="1_1_1"/>
  <p:tag name="KSO_WM_TAG_VERSION" val="1.0"/>
  <p:tag name="KSO_WM_BEAUTIFY_FLAG" val="#wm#"/>
</p:tagLst>
</file>

<file path=ppt/tags/tag9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2"/>
  <p:tag name="KSO_WM_UNIT_ID" val="diagram20228782_1*l_h_i*1_6_2"/>
  <p:tag name="KSO_WM_TEMPLATE_CATEGORY" val="diagram"/>
  <p:tag name="KSO_WM_TEMPLATE_INDEX" val="20228782"/>
  <p:tag name="KSO_WM_UNIT_LAYERLEVEL" val="1_1_1"/>
  <p:tag name="KSO_WM_TAG_VERSION" val="1.0"/>
  <p:tag name="KSO_WM_BEAUTIFY_FLAG" val="#wm#"/>
</p:tagLst>
</file>

<file path=ppt/tags/tag92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28782_1*l_h_f*1_6_1"/>
  <p:tag name="KSO_WM_TEMPLATE_CATEGORY" val="diagram"/>
  <p:tag name="KSO_WM_TEMPLATE_INDEX" val="20228782"/>
  <p:tag name="KSO_WM_UNIT_LAYERLEVEL" val="1_1_1"/>
  <p:tag name="KSO_WM_TAG_VERSION" val="1.0"/>
  <p:tag name="KSO_WM_BEAUTIFY_FLAG" val="#wm#"/>
</p:tagLst>
</file>

<file path=ppt/tags/tag9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8782_1*l_h_i*1_4_2"/>
  <p:tag name="KSO_WM_TEMPLATE_CATEGORY" val="diagram"/>
  <p:tag name="KSO_WM_TEMPLATE_INDEX" val="20228782"/>
  <p:tag name="KSO_WM_UNIT_LAYERLEVEL" val="1_1_1"/>
  <p:tag name="KSO_WM_TAG_VERSION" val="1.0"/>
  <p:tag name="KSO_WM_BEAUTIFY_FLAG" val="#wm#"/>
</p:tagLst>
</file>

<file path=ppt/tags/tag92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782_1*l_h_f*1_4_1"/>
  <p:tag name="KSO_WM_TEMPLATE_CATEGORY" val="diagram"/>
  <p:tag name="KSO_WM_TEMPLATE_INDEX" val="20228782"/>
  <p:tag name="KSO_WM_UNIT_LAYERLEVEL" val="1_1_1"/>
  <p:tag name="KSO_WM_TAG_VERSION" val="1.0"/>
  <p:tag name="KSO_WM_BEAUTIFY_FLAG" val="#wm#"/>
</p:tagLst>
</file>

<file path=ppt/tags/tag9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8"/>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mixed20203578_1*β*1"/>
  <p:tag name="KSO_WM_TEMPLATE_CATEGORY" val="mixed"/>
  <p:tag name="KSO_WM_TEMPLATE_INDEX" val="20203578"/>
  <p:tag name="KSO_WM_UNIT_LAYERLEVEL" val="1"/>
  <p:tag name="KSO_WM_TAG_VERSION" val="1.0"/>
  <p:tag name="KSO_WM_BEAUTIFY_FLAG" val="#wm#"/>
  <p:tag name="KSO_WM_UNIT_TABLE_BEAUTIFY" val="smartTable{662b12ee-8a9d-4907-9f53-67879efe98d3}"/>
  <p:tag name="KSO_WM_UNIT_VALUE" val="666*2578"/>
  <p:tag name="KSO_WM_UNIT_TYPE" val="β"/>
  <p:tag name="KSO_WM_UNIT_INDEX" val="1"/>
  <p:tag name="TABLE_ENDDRAG_ORIGIN_RECT" val="723*268"/>
  <p:tag name="TABLE_ENDDRAG_RECT" val="100*87*723*268"/>
</p:tagLst>
</file>

<file path=ppt/tags/tag9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8"/>
</p:tagLst>
</file>

<file path=ppt/tags/tag9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3"/>
  <p:tag name="KSO_WM_UNIT_ID" val="chip20209942_2*i*3"/>
  <p:tag name="KSO_WM_TEMPLATE_CATEGORY" val="chip"/>
  <p:tag name="KSO_WM_TEMPLATE_INDEX" val="20209942"/>
  <p:tag name="KSO_WM_UNIT_LAYERLEVEL" val="1_1_1"/>
  <p:tag name="KSO_WM_TAG_VERSION" val="1.0"/>
  <p:tag name="KSO_WM_BEAUTIFY_FLAG" val="#wm#"/>
  <p:tag name="KSO_WM_UNIT_BLOCK" val="0"/>
  <p:tag name="KSO_WM_UNIT_SM_LIMIT_TYPE" val="0"/>
  <p:tag name="KSO_WM_UNIT_DEC_AREA_ID" val="6a9df2f526d54555b966bd5d47462a52"/>
  <p:tag name="KSO_WM_UNIT_DECORATE_INFO" val="{&quot;DecorateInfoH&quot;:{&quot;IsAbs&quot;:true},&quot;DecorateInfoW&quot;:{&quot;IsAbs&quot;:true},&quot;DecorateInfoX&quot;:{&quot;IsAbs&quot;:true,&quot;Pos&quot;:0},&quot;DecorateInfoY&quot;:{&quot;IsAbs&quot;:true,&quot;Pos&quot;:0},&quot;ReferentInfo&quot;:{&quot;Id&quot;:&quot;f3103cb074554c0a87cc66129f20c9a7&quot;,&quot;X&quot;:{&quot;Pos&quot;:0},&quot;Y&quot;:{&quot;Pos&quot;:0}},&quot;whChangeMode&quot;:0}"/>
  <p:tag name="KSO_WM_CHIP_GROUPID" val="5f2d22311f3c142e57c6f3f6"/>
  <p:tag name="KSO_WM_CHIP_XID" val="5f2d22311f3c142e57c6f3f7"/>
  <p:tag name="KSO_WM_DIAGRAM_GROUP_CODE" val="l1-1"/>
  <p:tag name="KSO_WM_ASSEMBLE_CHIP_INDEX" val="36a4a9fd5a9e4ae3924216b1ed01e343"/>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93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正文，文字是您思想的提炼，为了演示发布的良好效果，请言简意赅的阐述您的观点。"/>
  <p:tag name="KSO_WM_UNIT_NOCLEAR" val="0"/>
  <p:tag name="KSO_WM_UNIT_VALUE" val="30"/>
  <p:tag name="KSO_WM_UNIT_HIGHLIGHT" val="0"/>
  <p:tag name="KSO_WM_UNIT_COMPATIBLE" val="0"/>
  <p:tag name="KSO_WM_UNIT_DIAGRAM_ISNUMVISUAL" val="0"/>
  <p:tag name="KSO_WM_UNIT_DIAGRAM_ISREFERUNIT" val="0"/>
  <p:tag name="KSO_WM_UNIT_TYPE" val="l_h_f"/>
  <p:tag name="KSO_WM_UNIT_INDEX" val="1_1_1"/>
  <p:tag name="KSO_WM_UNIT_ID" val="chip20209942_2*f*1"/>
  <p:tag name="KSO_WM_TEMPLATE_CATEGORY" val="chip"/>
  <p:tag name="KSO_WM_TEMPLATE_INDEX" val="20209942"/>
  <p:tag name="KSO_WM_UNIT_LAYERLEVEL" val="1_1_1"/>
  <p:tag name="KSO_WM_TAG_VERSION" val="1.0"/>
  <p:tag name="KSO_WM_BEAUTIFY_FLAG" val="#wm#"/>
  <p:tag name="KSO_WM_UNIT_DEFAULT_FONT" val="14;20;2"/>
  <p:tag name="KSO_WM_UNIT_BLOCK" val="0"/>
  <p:tag name="KSO_WM_UNIT_DEC_AREA_ID" val="fc6be5f77b1a4e5dae8934dfdd8ccc90"/>
  <p:tag name="KSO_WM_CHIP_GROUPID" val="5f2d22311f3c142e57c6f3f6"/>
  <p:tag name="KSO_WM_CHIP_XID" val="5f2d22311f3c142e57c6f3f7"/>
  <p:tag name="KSO_WM_DIAGRAM_GROUP_CODE" val="l1-1"/>
  <p:tag name="KSO_WM_ASSEMBLE_CHIP_INDEX" val="36a4a9fd5a9e4ae3924216b1ed01e343"/>
  <p:tag name="KSO_WM_UNIT_TEXT_FILL_FORE_SCHEMECOLOR_INDEX_BRIGHTNESS" val="0.15"/>
  <p:tag name="KSO_WM_UNIT_TEXT_FILL_FORE_SCHEMECOLOR_INDEX" val="13"/>
  <p:tag name="KSO_WM_UNIT_TEXT_FILL_TYPE" val="1"/>
</p:tagLst>
</file>

<file path=ppt/tags/tag9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hip20209942_2*i*1"/>
  <p:tag name="KSO_WM_TEMPLATE_CATEGORY" val="chip"/>
  <p:tag name="KSO_WM_TEMPLATE_INDEX" val="20209942"/>
  <p:tag name="KSO_WM_UNIT_LAYERLEVEL" val="1_1_1"/>
  <p:tag name="KSO_WM_TAG_VERSION" val="1.0"/>
  <p:tag name="KSO_WM_BEAUTIFY_FLAG" val="#wm#"/>
  <p:tag name="KSO_WM_UNIT_DEFAULT_FONT" val="18;36;2"/>
  <p:tag name="KSO_WM_UNIT_BLOCK" val="0"/>
  <p:tag name="KSO_WM_UNIT_SM_LIMIT_TYPE" val="0"/>
  <p:tag name="KSO_WM_UNIT_DEC_AREA_ID" val="f3103cb074554c0a87cc66129f20c9a7"/>
  <p:tag name="KSO_WM_UNIT_DECORATE_INFO" val="{&quot;DecorateInfoH&quot;:{&quot;IsAbs&quot;:true},&quot;DecorateInfoW&quot;:{&quot;IsAbs&quot;:true},&quot;DecorateInfoX&quot;:{&quot;IsAbs&quot;:true,&quot;Pos&quot;:2},&quot;DecorateInfoY&quot;:{&quot;IsAbs&quot;:true,&quot;Pos&quot;:0},&quot;ReferentInfo&quot;:{&quot;Id&quot;:&quot;fc6be5f77b1a4e5dae8934dfdd8ccc90;a9efaea85b0145c9acc9617da1739c50&quot;,&quot;X&quot;:{&quot;Pos&quot;:0},&quot;Y&quot;:{&quot;Pos&quot;:0}},&quot;whChangeMode&quot;:0}"/>
  <p:tag name="KSO_WM_CHIP_GROUPID" val="5f2d22311f3c142e57c6f3f6"/>
  <p:tag name="KSO_WM_CHIP_XID" val="5f2d22311f3c142e57c6f3f7"/>
  <p:tag name="KSO_WM_DIAGRAM_GROUP_CODE" val="l1-1"/>
  <p:tag name="KSO_WM_ASSEMBLE_CHIP_INDEX" val="36a4a9fd5a9e4ae3924216b1ed01e343"/>
  <p:tag name="KSO_WM_UNIT_TEXT_FILL_FORE_SCHEMECOLOR_INDEX_BRIGHTNESS" val="0.15"/>
  <p:tag name="KSO_WM_UNIT_TEXT_FILL_FORE_SCHEMECOLOR_INDEX" val="13"/>
  <p:tag name="KSO_WM_UNIT_TEXT_FILL_TYPE" val="1"/>
</p:tagLst>
</file>

<file path=ppt/tags/tag9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l_h_a"/>
  <p:tag name="KSO_WM_UNIT_INDEX" val="1_1_1"/>
  <p:tag name="KSO_WM_UNIT_ID" val="chip20209942_2*a*1"/>
  <p:tag name="KSO_WM_TEMPLATE_CATEGORY" val="chip"/>
  <p:tag name="KSO_WM_TEMPLATE_INDEX" val="20209942"/>
  <p:tag name="KSO_WM_UNIT_LAYERLEVEL" val="1_1_1"/>
  <p:tag name="KSO_WM_TAG_VERSION" val="1.0"/>
  <p:tag name="KSO_WM_BEAUTIFY_FLAG" val="#wm#"/>
  <p:tag name="KSO_WM_UNIT_DEFAULT_FONT" val="14;22;2"/>
  <p:tag name="KSO_WM_UNIT_BLOCK" val="0"/>
  <p:tag name="KSO_WM_UNIT_DEC_AREA_ID" val="a9efaea85b0145c9acc9617da1739c50"/>
  <p:tag name="KSO_WM_UNIT_PRESET_TEXT" val="单击此处添加小标题"/>
  <p:tag name="KSO_WM_CHIP_GROUPID" val="5f2d22311f3c142e57c6f3f6"/>
  <p:tag name="KSO_WM_CHIP_XID" val="5f2d22311f3c142e57c6f3f7"/>
  <p:tag name="KSO_WM_DIAGRAM_GROUP_CODE" val="l1-1"/>
  <p:tag name="KSO_WM_ASSEMBLE_CHIP_INDEX" val="36a4a9fd5a9e4ae3924216b1ed01e343"/>
  <p:tag name="KSO_WM_UNIT_TEXT_FILL_FORE_SCHEMECOLOR_INDEX_BRIGHTNESS" val="0.15"/>
  <p:tag name="KSO_WM_UNIT_TEXT_FILL_FORE_SCHEMECOLOR_INDEX" val="13"/>
  <p:tag name="KSO_WM_UNIT_TEXT_FILL_TYPE" val="1"/>
</p:tagLst>
</file>

<file path=ppt/tags/tag9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4"/>
  <p:tag name="KSO_WM_UNIT_ID" val="chip20209942_2*i*4"/>
  <p:tag name="KSO_WM_TEMPLATE_CATEGORY" val="chip"/>
  <p:tag name="KSO_WM_TEMPLATE_INDEX" val="20209942"/>
  <p:tag name="KSO_WM_UNIT_LAYERLEVEL" val="1_1_1"/>
  <p:tag name="KSO_WM_TAG_VERSION" val="1.0"/>
  <p:tag name="KSO_WM_BEAUTIFY_FLAG" val="#wm#"/>
  <p:tag name="KSO_WM_UNIT_BLOCK" val="0"/>
  <p:tag name="KSO_WM_UNIT_SM_LIMIT_TYPE" val="0"/>
  <p:tag name="KSO_WM_UNIT_DEC_AREA_ID" val="50425c9d4c56492b81d8389070eaebeb"/>
  <p:tag name="KSO_WM_UNIT_DECORATE_INFO" val="{&quot;DecorateInfoH&quot;:{&quot;IsAbs&quot;:true},&quot;DecorateInfoW&quot;:{&quot;IsAbs&quot;:true},&quot;DecorateInfoX&quot;:{&quot;IsAbs&quot;:true,&quot;Pos&quot;:1},&quot;DecorateInfoY&quot;:{&quot;IsAbs&quot;:true,&quot;Pos&quot;:1},&quot;ReferentInfo&quot;:{&quot;Id&quot;:&quot;f3103cb074554c0a87cc66129f20c9a7&quot;,&quot;X&quot;:{&quot;Pos&quot;:1},&quot;Y&quot;:{&quot;Pos&quot;:1}},&quot;whChangeMode&quot;:0}"/>
  <p:tag name="KSO_WM_CHIP_GROUPID" val="5f2d22311f3c142e57c6f3f6"/>
  <p:tag name="KSO_WM_CHIP_XID" val="5f2d22311f3c142e57c6f3f7"/>
  <p:tag name="KSO_WM_DIAGRAM_GROUP_CODE" val="l1-1"/>
  <p:tag name="KSO_WM_ASSEMBLE_CHIP_INDEX" val="36a4a9fd5a9e4ae3924216b1ed01e343"/>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9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chip20209942_2*i*2"/>
  <p:tag name="KSO_WM_TEMPLATE_CATEGORY" val="chip"/>
  <p:tag name="KSO_WM_TEMPLATE_INDEX" val="20209942"/>
  <p:tag name="KSO_WM_UNIT_LAYERLEVEL" val="1_1_1"/>
  <p:tag name="KSO_WM_TAG_VERSION" val="1.0"/>
  <p:tag name="KSO_WM_BEAUTIFY_FLAG" val="#wm#"/>
  <p:tag name="KSO_WM_UNIT_BLOCK" val="0"/>
  <p:tag name="KSO_WM_UNIT_SM_LIMIT_TYPE" val="3"/>
  <p:tag name="KSO_WM_UNIT_DEC_AREA_ID" val="82bcea9aa6e947528c5024bb63fa3e17"/>
  <p:tag name="KSO_WM_UNIT_DECORATE_INFO" val="{&quot;DecorateInfoH&quot;:{&quot;IsAbs&quot;:true},&quot;DecorateInfoW&quot;:{&quot;IsAbs&quot;:false},&quot;DecorateInfoX&quot;:{&quot;IsAbs&quot;:true,&quot;Pos&quot;:0},&quot;DecorateInfoY&quot;:{&quot;IsAbs&quot;:true,&quot;Pos&quot;:0},&quot;ReferentInfo&quot;:{&quot;Id&quot;:&quot;a9efaea85b0145c9acc9617da1739c50&quot;,&quot;X&quot;:{&quot;Pos&quot;:0},&quot;Y&quot;:{&quot;Pos&quot;:2}},&quot;whChangeMode&quot;:0}"/>
  <p:tag name="KSO_WM_CHIP_GROUPID" val="5f2d22311f3c142e57c6f3f6"/>
  <p:tag name="KSO_WM_CHIP_XID" val="5f2d22311f3c142e57c6f3f7"/>
  <p:tag name="KSO_WM_DIAGRAM_GROUP_CODE" val="l1-1"/>
  <p:tag name="KSO_WM_ASSEMBLE_CHIP_INDEX" val="36a4a9fd5a9e4ae3924216b1ed01e343"/>
  <p:tag name="KSO_WM_UNIT_LINE_FORE_SCHEMECOLOR_INDEX_BRIGHTNESS" val="0"/>
  <p:tag name="KSO_WM_UNIT_LINE_FORE_SCHEMECOLOR_INDEX" val="6"/>
  <p:tag name="KSO_WM_UNIT_LINE_FILL_TYPE" val="2"/>
</p:tagLst>
</file>

<file path=ppt/tags/tag9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3"/>
  <p:tag name="KSO_WM_UNIT_ID" val="chip20209942_2*i*3"/>
  <p:tag name="KSO_WM_TEMPLATE_CATEGORY" val="chip"/>
  <p:tag name="KSO_WM_TEMPLATE_INDEX" val="20209942"/>
  <p:tag name="KSO_WM_UNIT_LAYERLEVEL" val="1_1_1"/>
  <p:tag name="KSO_WM_TAG_VERSION" val="1.0"/>
  <p:tag name="KSO_WM_BEAUTIFY_FLAG" val="#wm#"/>
  <p:tag name="KSO_WM_UNIT_BLOCK" val="0"/>
  <p:tag name="KSO_WM_UNIT_SM_LIMIT_TYPE" val="0"/>
  <p:tag name="KSO_WM_UNIT_DEC_AREA_ID" val="2ac6819b76ef47f1935e5369f28ddb11"/>
  <p:tag name="KSO_WM_UNIT_DECORATE_INFO" val="{&quot;DecorateInfoH&quot;:{&quot;IsAbs&quot;:true},&quot;DecorateInfoW&quot;:{&quot;IsAbs&quot;:true},&quot;DecorateInfoX&quot;:{&quot;IsAbs&quot;:true,&quot;Pos&quot;:0},&quot;DecorateInfoY&quot;:{&quot;IsAbs&quot;:true,&quot;Pos&quot;:0},&quot;ReferentInfo&quot;:{&quot;Id&quot;:&quot;d45a4f3f312d427bae17a60f84ad81f1&quot;,&quot;X&quot;:{&quot;Pos&quot;:0},&quot;Y&quot;:{&quot;Pos&quot;:0}},&quot;whChangeMode&quot;:0}"/>
  <p:tag name="KSO_WM_CHIP_GROUPID" val="5f2d22311f3c142e57c6f3f6"/>
  <p:tag name="KSO_WM_CHIP_XID" val="5f2d22311f3c142e57c6f3f7"/>
  <p:tag name="KSO_WM_DIAGRAM_GROUP_CODE" val="l1-1"/>
  <p:tag name="KSO_WM_ASSEMBLE_CHIP_INDEX" val="36a4a9fd5a9e4ae3924216b1ed01e343"/>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9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hip20209942_2*i*1"/>
  <p:tag name="KSO_WM_TEMPLATE_CATEGORY" val="chip"/>
  <p:tag name="KSO_WM_TEMPLATE_INDEX" val="20209942"/>
  <p:tag name="KSO_WM_UNIT_LAYERLEVEL" val="1_1_1"/>
  <p:tag name="KSO_WM_TAG_VERSION" val="1.0"/>
  <p:tag name="KSO_WM_BEAUTIFY_FLAG" val="#wm#"/>
  <p:tag name="KSO_WM_UNIT_DEFAULT_FONT" val="18;36;2"/>
  <p:tag name="KSO_WM_UNIT_BLOCK" val="0"/>
  <p:tag name="KSO_WM_UNIT_SM_LIMIT_TYPE" val="0"/>
  <p:tag name="KSO_WM_UNIT_DEC_AREA_ID" val="d45a4f3f312d427bae17a60f84ad81f1"/>
  <p:tag name="KSO_WM_UNIT_DECORATE_INFO" val="{&quot;DecorateInfoH&quot;:{&quot;IsAbs&quot;:true},&quot;DecorateInfoW&quot;:{&quot;IsAbs&quot;:true},&quot;DecorateInfoX&quot;:{&quot;IsAbs&quot;:true,&quot;Pos&quot;:2},&quot;DecorateInfoY&quot;:{&quot;IsAbs&quot;:true,&quot;Pos&quot;:0},&quot;ReferentInfo&quot;:{&quot;Id&quot;:&quot;431d78d6d6b5405b85fbdcc0079b41b7;d1001c1e651e4a2f883950a8d72aaef1&quot;,&quot;X&quot;:{&quot;Pos&quot;:0},&quot;Y&quot;:{&quot;Pos&quot;:0}},&quot;whChangeMode&quot;:0}"/>
  <p:tag name="KSO_WM_CHIP_GROUPID" val="5f2d22311f3c142e57c6f3f6"/>
  <p:tag name="KSO_WM_CHIP_XID" val="5f2d22311f3c142e57c6f3f7"/>
  <p:tag name="KSO_WM_DIAGRAM_GROUP_CODE" val="l1-1"/>
  <p:tag name="KSO_WM_ASSEMBLE_CHIP_INDEX" val="36a4a9fd5a9e4ae3924216b1ed01e343"/>
  <p:tag name="KSO_WM_UNIT_TEXT_FILL_FORE_SCHEMECOLOR_INDEX_BRIGHTNESS" val="0.15"/>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l_h_a"/>
  <p:tag name="KSO_WM_UNIT_INDEX" val="1_2_1"/>
  <p:tag name="KSO_WM_UNIT_ID" val="chip20209942_2*a*1"/>
  <p:tag name="KSO_WM_TEMPLATE_CATEGORY" val="chip"/>
  <p:tag name="KSO_WM_TEMPLATE_INDEX" val="20209942"/>
  <p:tag name="KSO_WM_UNIT_LAYERLEVEL" val="1_1_1"/>
  <p:tag name="KSO_WM_TAG_VERSION" val="1.0"/>
  <p:tag name="KSO_WM_BEAUTIFY_FLAG" val="#wm#"/>
  <p:tag name="KSO_WM_UNIT_DEFAULT_FONT" val="14;22;2"/>
  <p:tag name="KSO_WM_UNIT_BLOCK" val="0"/>
  <p:tag name="KSO_WM_UNIT_DEC_AREA_ID" val="d1001c1e651e4a2f883950a8d72aaef1"/>
  <p:tag name="KSO_WM_UNIT_PRESET_TEXT" val="单击此处添加小标题"/>
  <p:tag name="KSO_WM_CHIP_GROUPID" val="5f2d22311f3c142e57c6f3f6"/>
  <p:tag name="KSO_WM_CHIP_XID" val="5f2d22311f3c142e57c6f3f7"/>
  <p:tag name="KSO_WM_DIAGRAM_GROUP_CODE" val="l1-1"/>
  <p:tag name="KSO_WM_ASSEMBLE_CHIP_INDEX" val="36a4a9fd5a9e4ae3924216b1ed01e343"/>
  <p:tag name="KSO_WM_UNIT_TEXT_FILL_FORE_SCHEMECOLOR_INDEX_BRIGHTNESS" val="0.15"/>
  <p:tag name="KSO_WM_UNIT_TEXT_FILL_FORE_SCHEMECOLOR_INDEX" val="13"/>
  <p:tag name="KSO_WM_UNIT_TEXT_FILL_TYPE" val="1"/>
</p:tagLst>
</file>

<file path=ppt/tags/tag9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4"/>
  <p:tag name="KSO_WM_UNIT_ID" val="chip20209942_2*i*4"/>
  <p:tag name="KSO_WM_TEMPLATE_CATEGORY" val="chip"/>
  <p:tag name="KSO_WM_TEMPLATE_INDEX" val="20209942"/>
  <p:tag name="KSO_WM_UNIT_LAYERLEVEL" val="1_1_1"/>
  <p:tag name="KSO_WM_TAG_VERSION" val="1.0"/>
  <p:tag name="KSO_WM_BEAUTIFY_FLAG" val="#wm#"/>
  <p:tag name="KSO_WM_UNIT_BLOCK" val="0"/>
  <p:tag name="KSO_WM_UNIT_SM_LIMIT_TYPE" val="0"/>
  <p:tag name="KSO_WM_UNIT_DEC_AREA_ID" val="b8aa74610d144068a2bad87f50a713ae"/>
  <p:tag name="KSO_WM_UNIT_DECORATE_INFO" val="{&quot;DecorateInfoH&quot;:{&quot;IsAbs&quot;:true},&quot;DecorateInfoW&quot;:{&quot;IsAbs&quot;:true},&quot;DecorateInfoX&quot;:{&quot;IsAbs&quot;:true,&quot;Pos&quot;:1},&quot;DecorateInfoY&quot;:{&quot;IsAbs&quot;:true,&quot;Pos&quot;:1},&quot;ReferentInfo&quot;:{&quot;Id&quot;:&quot;d45a4f3f312d427bae17a60f84ad81f1&quot;,&quot;X&quot;:{&quot;Pos&quot;:1},&quot;Y&quot;:{&quot;Pos&quot;:1}},&quot;whChangeMode&quot;:0}"/>
  <p:tag name="KSO_WM_CHIP_GROUPID" val="5f2d22311f3c142e57c6f3f6"/>
  <p:tag name="KSO_WM_CHIP_XID" val="5f2d22311f3c142e57c6f3f7"/>
  <p:tag name="KSO_WM_DIAGRAM_GROUP_CODE" val="l1-1"/>
  <p:tag name="KSO_WM_ASSEMBLE_CHIP_INDEX" val="36a4a9fd5a9e4ae3924216b1ed01e343"/>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9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2"/>
  <p:tag name="KSO_WM_UNIT_ID" val="chip20209942_2*i*2"/>
  <p:tag name="KSO_WM_TEMPLATE_CATEGORY" val="chip"/>
  <p:tag name="KSO_WM_TEMPLATE_INDEX" val="20209942"/>
  <p:tag name="KSO_WM_UNIT_LAYERLEVEL" val="1_1_1"/>
  <p:tag name="KSO_WM_TAG_VERSION" val="1.0"/>
  <p:tag name="KSO_WM_BEAUTIFY_FLAG" val="#wm#"/>
  <p:tag name="KSO_WM_UNIT_BLOCK" val="0"/>
  <p:tag name="KSO_WM_UNIT_SM_LIMIT_TYPE" val="3"/>
  <p:tag name="KSO_WM_UNIT_DEC_AREA_ID" val="90db36c6fcbd4c7cb69221560f2da48e"/>
  <p:tag name="KSO_WM_UNIT_DECORATE_INFO" val="{&quot;DecorateInfoH&quot;:{&quot;IsAbs&quot;:true},&quot;DecorateInfoW&quot;:{&quot;IsAbs&quot;:false},&quot;DecorateInfoX&quot;:{&quot;IsAbs&quot;:true,&quot;Pos&quot;:0},&quot;DecorateInfoY&quot;:{&quot;IsAbs&quot;:true,&quot;Pos&quot;:0},&quot;ReferentInfo&quot;:{&quot;Id&quot;:&quot;d1001c1e651e4a2f883950a8d72aaef1&quot;,&quot;X&quot;:{&quot;Pos&quot;:0},&quot;Y&quot;:{&quot;Pos&quot;:2}},&quot;whChangeMode&quot;:0}"/>
  <p:tag name="KSO_WM_CHIP_GROUPID" val="5f2d22311f3c142e57c6f3f6"/>
  <p:tag name="KSO_WM_CHIP_XID" val="5f2d22311f3c142e57c6f3f7"/>
  <p:tag name="KSO_WM_DIAGRAM_GROUP_CODE" val="l1-1"/>
  <p:tag name="KSO_WM_ASSEMBLE_CHIP_INDEX" val="36a4a9fd5a9e4ae3924216b1ed01e343"/>
  <p:tag name="KSO_WM_UNIT_LINE_FORE_SCHEMECOLOR_INDEX_BRIGHTNESS" val="0"/>
  <p:tag name="KSO_WM_UNIT_LINE_FORE_SCHEMECOLOR_INDEX" val="6"/>
  <p:tag name="KSO_WM_UNIT_LINE_FILL_TYPE" val="2"/>
</p:tagLst>
</file>

<file path=ppt/tags/tag9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8"/>
</p:tagLst>
</file>

<file path=ppt/tags/tag9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8"/>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E5EAF2"/>
      </a:dk2>
      <a:lt2>
        <a:srgbClr val="FFFFFF"/>
      </a:lt2>
      <a:accent1>
        <a:srgbClr val="5F769F"/>
      </a:accent1>
      <a:accent2>
        <a:srgbClr val="71729B"/>
      </a:accent2>
      <a:accent3>
        <a:srgbClr val="7E6B95"/>
      </a:accent3>
      <a:accent4>
        <a:srgbClr val="8A668D"/>
      </a:accent4>
      <a:accent5>
        <a:srgbClr val="955F82"/>
      </a:accent5>
      <a:accent6>
        <a:srgbClr val="9B5B75"/>
      </a:accent6>
      <a:hlink>
        <a:srgbClr val="292BBB"/>
      </a:hlink>
      <a:folHlink>
        <a:srgbClr val="580C6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4">
      <a:dk1>
        <a:srgbClr val="000000"/>
      </a:dk1>
      <a:lt1>
        <a:srgbClr val="FFFFFF"/>
      </a:lt1>
      <a:dk2>
        <a:srgbClr val="E9F0F7"/>
      </a:dk2>
      <a:lt2>
        <a:srgbClr val="FBFCFC"/>
      </a:lt2>
      <a:accent1>
        <a:srgbClr val="5A9BE9"/>
      </a:accent1>
      <a:accent2>
        <a:srgbClr val="22A1CA"/>
      </a:accent2>
      <a:accent3>
        <a:srgbClr val="3CA0A3"/>
      </a:accent3>
      <a:accent4>
        <a:srgbClr val="659E77"/>
      </a:accent4>
      <a:accent5>
        <a:srgbClr val="A7934D"/>
      </a:accent5>
      <a:accent6>
        <a:srgbClr val="E3776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自定义 8">
      <a:dk1>
        <a:srgbClr val="000000"/>
      </a:dk1>
      <a:lt1>
        <a:srgbClr val="FFFFFF"/>
      </a:lt1>
      <a:dk2>
        <a:srgbClr val="EAF5FA"/>
      </a:dk2>
      <a:lt2>
        <a:srgbClr val="FFFFFF"/>
      </a:lt2>
      <a:accent1>
        <a:srgbClr val="08C7F7"/>
      </a:accent1>
      <a:accent2>
        <a:srgbClr val="02CCE6"/>
      </a:accent2>
      <a:accent3>
        <a:srgbClr val="00D1CC"/>
      </a:accent3>
      <a:accent4>
        <a:srgbClr val="69C57E"/>
      </a:accent4>
      <a:accent5>
        <a:srgbClr val="CB9938"/>
      </a:accent5>
      <a:accent6>
        <a:srgbClr val="F35B7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270">
      <a:dk1>
        <a:srgbClr val="000000"/>
      </a:dk1>
      <a:lt1>
        <a:srgbClr val="FFFFFF"/>
      </a:lt1>
      <a:dk2>
        <a:srgbClr val="E0E7FC"/>
      </a:dk2>
      <a:lt2>
        <a:srgbClr val="FFFFFF"/>
      </a:lt2>
      <a:accent1>
        <a:srgbClr val="2352EA"/>
      </a:accent1>
      <a:accent2>
        <a:srgbClr val="0070D5"/>
      </a:accent2>
      <a:accent3>
        <a:srgbClr val="007F76"/>
      </a:accent3>
      <a:accent4>
        <a:srgbClr val="1E802D"/>
      </a:accent4>
      <a:accent5>
        <a:srgbClr val="7A7015"/>
      </a:accent5>
      <a:accent6>
        <a:srgbClr val="E9582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4">
      <a:dk1>
        <a:srgbClr val="000000"/>
      </a:dk1>
      <a:lt1>
        <a:srgbClr val="FFFFFF"/>
      </a:lt1>
      <a:dk2>
        <a:srgbClr val="CAD3D9"/>
      </a:dk2>
      <a:lt2>
        <a:srgbClr val="F3F4EF"/>
      </a:lt2>
      <a:accent1>
        <a:srgbClr val="718EA4"/>
      </a:accent1>
      <a:accent2>
        <a:srgbClr val="7A9399"/>
      </a:accent2>
      <a:accent3>
        <a:srgbClr val="7E9890"/>
      </a:accent3>
      <a:accent4>
        <a:srgbClr val="849B86"/>
      </a:accent4>
      <a:accent5>
        <a:srgbClr val="899F7C"/>
      </a:accent5>
      <a:accent6>
        <a:srgbClr val="90A473"/>
      </a:accent6>
      <a:hlink>
        <a:srgbClr val="495ABD"/>
      </a:hlink>
      <a:folHlink>
        <a:srgbClr val="725E8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CAD3D9"/>
    </a:dk2>
    <a:lt2>
      <a:srgbClr val="F3F4EF"/>
    </a:lt2>
    <a:accent1>
      <a:srgbClr val="718EA4"/>
    </a:accent1>
    <a:accent2>
      <a:srgbClr val="7A9399"/>
    </a:accent2>
    <a:accent3>
      <a:srgbClr val="7E9890"/>
    </a:accent3>
    <a:accent4>
      <a:srgbClr val="849B86"/>
    </a:accent4>
    <a:accent5>
      <a:srgbClr val="899F7C"/>
    </a:accent5>
    <a:accent6>
      <a:srgbClr val="90A473"/>
    </a:accent6>
    <a:hlink>
      <a:srgbClr val="495ABD"/>
    </a:hlink>
    <a:folHlink>
      <a:srgbClr val="725E82"/>
    </a:folHlink>
  </a:clrScheme>
</a:themeOverride>
</file>

<file path=docProps/app.xml><?xml version="1.0" encoding="utf-8"?>
<Properties xmlns="http://schemas.openxmlformats.org/officeDocument/2006/extended-properties" xmlns:vt="http://schemas.openxmlformats.org/officeDocument/2006/docPropsVTypes">
  <TotalTime>60</TotalTime>
  <Words>1062</Words>
  <Application>Microsoft Office PowerPoint</Application>
  <PresentationFormat>宽屏</PresentationFormat>
  <Paragraphs>156</Paragraphs>
  <Slides>20</Slides>
  <Notes>6</Notes>
  <HiddenSlides>0</HiddenSlides>
  <MMClips>0</MMClips>
  <ScaleCrop>false</ScaleCrop>
  <HeadingPairs>
    <vt:vector size="6" baseType="variant">
      <vt:variant>
        <vt:lpstr>已用的字体</vt:lpstr>
      </vt:variant>
      <vt:variant>
        <vt:i4>5</vt:i4>
      </vt:variant>
      <vt:variant>
        <vt:lpstr>主题</vt:lpstr>
      </vt:variant>
      <vt:variant>
        <vt:i4>6</vt:i4>
      </vt:variant>
      <vt:variant>
        <vt:lpstr>幻灯片标题</vt:lpstr>
      </vt:variant>
      <vt:variant>
        <vt:i4>20</vt:i4>
      </vt:variant>
    </vt:vector>
  </HeadingPairs>
  <TitlesOfParts>
    <vt:vector size="31" baseType="lpstr">
      <vt:lpstr>华文楷体</vt:lpstr>
      <vt:lpstr>微软雅黑</vt:lpstr>
      <vt:lpstr>Arial</vt:lpstr>
      <vt:lpstr>Calibri</vt:lpstr>
      <vt:lpstr>Wingdings</vt:lpstr>
      <vt:lpstr>WPS</vt:lpstr>
      <vt:lpstr>2_Office 主题​​</vt:lpstr>
      <vt:lpstr>3_Office 主题​​</vt:lpstr>
      <vt:lpstr>1_Office 主题​​</vt:lpstr>
      <vt:lpstr>4_Office 主题​​</vt:lpstr>
      <vt:lpstr>5_Office 主题​​</vt:lpstr>
      <vt:lpstr>PowerPoint 演示文稿</vt:lpstr>
      <vt:lpstr>PowerPoint 演示文稿</vt:lpstr>
      <vt:lpstr>1.1产品使命·口号·策略</vt:lpstr>
      <vt:lpstr>PowerPoint 演示文稿</vt:lpstr>
      <vt:lpstr>PowerPoint 演示文稿</vt:lpstr>
      <vt:lpstr>1.2产品定义</vt:lpstr>
      <vt:lpstr>PowerPoint 演示文稿</vt:lpstr>
      <vt:lpstr>PowerPoint 演示文稿</vt:lpstr>
      <vt:lpstr>产品设计应用原则</vt:lpstr>
      <vt:lpstr>PowerPoint 演示文稿</vt:lpstr>
      <vt:lpstr>产品实现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楷轩 胡</cp:lastModifiedBy>
  <cp:revision>159</cp:revision>
  <dcterms:created xsi:type="dcterms:W3CDTF">2019-06-19T02:08:00Z</dcterms:created>
  <dcterms:modified xsi:type="dcterms:W3CDTF">2023-11-02T14:12:58Z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E4CB8F8A5D0E41789F015D72B0E72B39_11</vt:lpwstr>
  </property>
</Properties>
</file>