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F9DB-772C-4C79-8A24-65D82A9EF025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A08C-3FD9-4614-AB27-0F48AE77F20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568952" cy="11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aseline="-25000" dirty="0" smtClean="0"/>
              <a:t>ZOMBIES</a:t>
            </a:r>
            <a:endParaRPr lang="en-GB" sz="9600" baseline="-25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91880" y="5013176"/>
            <a:ext cx="2275017" cy="648072"/>
            <a:chOff x="2047423" y="4610974"/>
            <a:chExt cx="2275017" cy="648072"/>
          </a:xfrm>
        </p:grpSpPr>
        <p:sp>
          <p:nvSpPr>
            <p:cNvPr id="18" name="Rectangle 17"/>
            <p:cNvSpPr/>
            <p:nvPr/>
          </p:nvSpPr>
          <p:spPr>
            <a:xfrm>
              <a:off x="2047423" y="461097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06216" y="461960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PLAY AS GUEST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91880" y="4149080"/>
            <a:ext cx="2016224" cy="648072"/>
            <a:chOff x="899592" y="1988840"/>
            <a:chExt cx="2016224" cy="648072"/>
          </a:xfrm>
        </p:grpSpPr>
        <p:sp>
          <p:nvSpPr>
            <p:cNvPr id="21" name="Rectangle 20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LOGIN</a:t>
              </a:r>
              <a:endParaRPr lang="en-GB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16416" y="6021288"/>
            <a:ext cx="827584" cy="836712"/>
            <a:chOff x="899592" y="1988840"/>
            <a:chExt cx="2016224" cy="648072"/>
          </a:xfrm>
        </p:grpSpPr>
        <p:sp>
          <p:nvSpPr>
            <p:cNvPr id="5" name="Rectangle 4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3528" y="260648"/>
            <a:ext cx="2160240" cy="648072"/>
            <a:chOff x="899592" y="1988840"/>
            <a:chExt cx="2016224" cy="648072"/>
          </a:xfrm>
        </p:grpSpPr>
        <p:sp>
          <p:nvSpPr>
            <p:cNvPr id="8" name="Rectangle 7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1988840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BADGES</a:t>
              </a:r>
              <a:endParaRPr lang="en-GB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95536" y="1196752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419872" y="1196752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39752" y="1196752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403648" y="1196752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5536" y="1700808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KILLER 	SURVIVOR	GATHERER	PEOPLE  PERSON 	</a:t>
            </a:r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4283968" y="1196752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308304" y="1196752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228184" y="1196752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292080" y="1196752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95536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419872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339752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403648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95536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419872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339752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403648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283968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308304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228184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92080" y="220486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95536" y="328498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419872" y="328498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339752" y="328498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403648" y="328498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283968" y="328498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308304" y="328498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228184" y="328498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292080" y="328498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95536" y="436510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419872" y="436510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339752" y="436510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403648" y="436510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283968" y="436510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08304" y="436510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6228184" y="436510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292080" y="4365104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95536" y="5373216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419872" y="5373216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2339752" y="5373216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403648" y="5373216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283968" y="5373216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7308304" y="5373216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228184" y="5373216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292080" y="5373216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9872" y="5877272"/>
            <a:ext cx="2016224" cy="648072"/>
            <a:chOff x="899592" y="1988840"/>
            <a:chExt cx="2016224" cy="648072"/>
          </a:xfrm>
        </p:grpSpPr>
        <p:sp>
          <p:nvSpPr>
            <p:cNvPr id="5" name="Rectangle 4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BADGES</a:t>
              </a:r>
              <a:endParaRPr lang="en-GB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9872" y="5229200"/>
            <a:ext cx="2016224" cy="648072"/>
            <a:chOff x="899592" y="1988840"/>
            <a:chExt cx="2016224" cy="648072"/>
          </a:xfrm>
        </p:grpSpPr>
        <p:sp>
          <p:nvSpPr>
            <p:cNvPr id="8" name="Rectangle 7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PROFILE</a:t>
              </a:r>
              <a:endParaRPr lang="en-GB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19872" y="4581128"/>
            <a:ext cx="2016224" cy="648072"/>
            <a:chOff x="3835152" y="3124200"/>
            <a:chExt cx="2016224" cy="648072"/>
          </a:xfrm>
        </p:grpSpPr>
        <p:sp>
          <p:nvSpPr>
            <p:cNvPr id="11" name="Rectangle 10"/>
            <p:cNvSpPr/>
            <p:nvPr/>
          </p:nvSpPr>
          <p:spPr>
            <a:xfrm>
              <a:off x="3835152" y="312420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35152" y="312420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LEADERBOARD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3933056"/>
            <a:ext cx="2016224" cy="648072"/>
            <a:chOff x="899592" y="1988840"/>
            <a:chExt cx="2016224" cy="648072"/>
          </a:xfrm>
        </p:grpSpPr>
        <p:sp>
          <p:nvSpPr>
            <p:cNvPr id="14" name="Rectangle 13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CONTINUE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19872" y="3284984"/>
            <a:ext cx="2016224" cy="648072"/>
            <a:chOff x="899592" y="1988840"/>
            <a:chExt cx="2016224" cy="648072"/>
          </a:xfrm>
        </p:grpSpPr>
        <p:sp>
          <p:nvSpPr>
            <p:cNvPr id="17" name="Rectangle 16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PLAY</a:t>
              </a:r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3528" y="188640"/>
            <a:ext cx="8568952" cy="11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aseline="-25000" dirty="0" smtClean="0"/>
              <a:t>ZOMBIES</a:t>
            </a:r>
            <a:endParaRPr lang="en-GB" sz="9600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065912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187624" y="3356992"/>
            <a:ext cx="1224136" cy="12325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0" y="3429000"/>
            <a:ext cx="539552" cy="648072"/>
            <a:chOff x="899592" y="1988840"/>
            <a:chExt cx="2016224" cy="648072"/>
          </a:xfrm>
        </p:grpSpPr>
        <p:sp>
          <p:nvSpPr>
            <p:cNvPr id="14" name="Rectangle 13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2780928"/>
            <a:ext cx="539552" cy="648072"/>
            <a:chOff x="899592" y="1988840"/>
            <a:chExt cx="2016224" cy="648072"/>
          </a:xfrm>
        </p:grpSpPr>
        <p:sp>
          <p:nvSpPr>
            <p:cNvPr id="17" name="Rectangle 16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9512" y="1166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AMMO:7		FOOD:5(-2)	PARTY:2		TIME:11.15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8316416" y="6021288"/>
            <a:ext cx="827584" cy="836712"/>
            <a:chOff x="899592" y="1988840"/>
            <a:chExt cx="2016224" cy="648072"/>
          </a:xfrm>
        </p:grpSpPr>
        <p:sp>
          <p:nvSpPr>
            <p:cNvPr id="11" name="Rectangle 10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187624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691680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907704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259632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411760" y="3356992"/>
            <a:ext cx="1224136" cy="1232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411760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915816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31840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483768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635896" y="3356992"/>
            <a:ext cx="1224136" cy="12325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635896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139952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355976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707904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860032" y="3356992"/>
            <a:ext cx="1224136" cy="1232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860032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364088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580112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932040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084168" y="3356992"/>
            <a:ext cx="1224136" cy="12325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084168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6588224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6804248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156176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08304" y="3356992"/>
            <a:ext cx="1224136" cy="12325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308304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7812360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028384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7380312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23528" y="62373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ON A HOUSE TO ENTER IT</a:t>
            </a:r>
            <a:endParaRPr lang="en-GB" dirty="0"/>
          </a:p>
        </p:txBody>
      </p:sp>
      <p:grpSp>
        <p:nvGrpSpPr>
          <p:cNvPr id="55" name="Group 54"/>
          <p:cNvGrpSpPr/>
          <p:nvPr/>
        </p:nvGrpSpPr>
        <p:grpSpPr>
          <a:xfrm>
            <a:off x="107504" y="2924944"/>
            <a:ext cx="288032" cy="288032"/>
            <a:chOff x="395536" y="1124744"/>
            <a:chExt cx="288032" cy="288032"/>
          </a:xfrm>
        </p:grpSpPr>
        <p:sp>
          <p:nvSpPr>
            <p:cNvPr id="52" name="Oval 51"/>
            <p:cNvSpPr/>
            <p:nvPr/>
          </p:nvSpPr>
          <p:spPr>
            <a:xfrm>
              <a:off x="467544" y="1124744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39552" y="126876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395536" y="126876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0" y="342900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-----</a:t>
            </a:r>
          </a:p>
          <a:p>
            <a:r>
              <a:rPr lang="en-GB" dirty="0" smtClean="0"/>
              <a:t>-----</a:t>
            </a:r>
            <a:endParaRPr lang="en-GB" dirty="0"/>
          </a:p>
        </p:txBody>
      </p:sp>
      <p:grpSp>
        <p:nvGrpSpPr>
          <p:cNvPr id="60" name="Group 59"/>
          <p:cNvGrpSpPr/>
          <p:nvPr/>
        </p:nvGrpSpPr>
        <p:grpSpPr>
          <a:xfrm>
            <a:off x="3419872" y="1556792"/>
            <a:ext cx="2016224" cy="648072"/>
            <a:chOff x="899592" y="1988840"/>
            <a:chExt cx="2016224" cy="648072"/>
          </a:xfrm>
        </p:grpSpPr>
        <p:sp>
          <p:nvSpPr>
            <p:cNvPr id="61" name="Rectangle 60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Sample street 1</a:t>
              </a:r>
              <a:endParaRPr lang="en-GB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47864" y="5013176"/>
            <a:ext cx="2520280" cy="648072"/>
            <a:chOff x="899592" y="1988840"/>
            <a:chExt cx="2016224" cy="648072"/>
          </a:xfrm>
        </p:grpSpPr>
        <p:sp>
          <p:nvSpPr>
            <p:cNvPr id="64" name="Rectangle 63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9592" y="1988840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Move to the next street</a:t>
              </a:r>
              <a:endParaRPr lang="en-GB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555776" y="3284984"/>
            <a:ext cx="115212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1259632" y="3284984"/>
            <a:ext cx="2016224" cy="432048"/>
            <a:chOff x="899592" y="1988840"/>
            <a:chExt cx="2016224" cy="648072"/>
          </a:xfrm>
        </p:grpSpPr>
        <p:sp>
          <p:nvSpPr>
            <p:cNvPr id="17" name="Rectangle 16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9512" y="1166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AMMO:7		FOOD:5(-2)	PARTY:2		TIME:11.15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0" y="6065912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316416" y="6021288"/>
            <a:ext cx="827584" cy="836712"/>
            <a:chOff x="899592" y="1988840"/>
            <a:chExt cx="2016224" cy="648072"/>
          </a:xfrm>
        </p:grpSpPr>
        <p:sp>
          <p:nvSpPr>
            <p:cNvPr id="23" name="Rectangle 22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3429000"/>
            <a:ext cx="539552" cy="648072"/>
            <a:chOff x="899592" y="1988840"/>
            <a:chExt cx="2016224" cy="648072"/>
          </a:xfrm>
        </p:grpSpPr>
        <p:sp>
          <p:nvSpPr>
            <p:cNvPr id="26" name="Rectangle 25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2780928"/>
            <a:ext cx="539552" cy="648072"/>
            <a:chOff x="899592" y="1988840"/>
            <a:chExt cx="2016224" cy="648072"/>
          </a:xfrm>
        </p:grpSpPr>
        <p:sp>
          <p:nvSpPr>
            <p:cNvPr id="29" name="Rectangle 28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59632" y="3717032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195736" y="2564904"/>
            <a:ext cx="151216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259632" y="2564904"/>
            <a:ext cx="936104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5796136" y="3284984"/>
            <a:ext cx="129614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4644008" y="3284984"/>
            <a:ext cx="2016224" cy="432048"/>
            <a:chOff x="899592" y="1988840"/>
            <a:chExt cx="2016224" cy="648072"/>
          </a:xfrm>
        </p:grpSpPr>
        <p:sp>
          <p:nvSpPr>
            <p:cNvPr id="45" name="Rectangle 44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644008" y="3717032"/>
            <a:ext cx="115212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580112" y="2564904"/>
            <a:ext cx="151216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644008" y="2564904"/>
            <a:ext cx="100811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148064" y="2564904"/>
            <a:ext cx="122413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907704" y="3717032"/>
            <a:ext cx="64807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2987824" y="38610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1979712" y="38610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1331640" y="37890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2771800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1475656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4716016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6516216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5580112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5004048" y="37890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6372200" y="38610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107504" y="2924944"/>
            <a:ext cx="288032" cy="288032"/>
            <a:chOff x="395536" y="1124744"/>
            <a:chExt cx="288032" cy="288032"/>
          </a:xfrm>
        </p:grpSpPr>
        <p:sp>
          <p:nvSpPr>
            <p:cNvPr id="66" name="Oval 65"/>
            <p:cNvSpPr/>
            <p:nvPr/>
          </p:nvSpPr>
          <p:spPr>
            <a:xfrm>
              <a:off x="467544" y="1124744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539552" y="126876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395536" y="126876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0" y="342900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-----</a:t>
            </a:r>
          </a:p>
          <a:p>
            <a:r>
              <a:rPr lang="en-GB" dirty="0" smtClean="0"/>
              <a:t>-----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323528" y="62373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ON A ROOM TO SEARCH IT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1907704" y="1700808"/>
            <a:ext cx="5303440" cy="2977480"/>
            <a:chOff x="899592" y="1988840"/>
            <a:chExt cx="2016224" cy="648072"/>
          </a:xfrm>
        </p:grpSpPr>
        <p:sp>
          <p:nvSpPr>
            <p:cNvPr id="14" name="Rectangle 13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9512" y="1166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AMMO:7		FOOD:5(-2)	PARTY:2		TIME:11.15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0" y="6065912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316416" y="6021288"/>
            <a:ext cx="827584" cy="836712"/>
            <a:chOff x="899592" y="1988840"/>
            <a:chExt cx="2016224" cy="648072"/>
          </a:xfrm>
        </p:grpSpPr>
        <p:sp>
          <p:nvSpPr>
            <p:cNvPr id="23" name="Rectangle 22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3429000"/>
            <a:ext cx="539552" cy="648072"/>
            <a:chOff x="899592" y="1988840"/>
            <a:chExt cx="2016224" cy="648072"/>
          </a:xfrm>
        </p:grpSpPr>
        <p:sp>
          <p:nvSpPr>
            <p:cNvPr id="26" name="Rectangle 25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2780928"/>
            <a:ext cx="539552" cy="648072"/>
            <a:chOff x="899592" y="1988840"/>
            <a:chExt cx="2016224" cy="648072"/>
          </a:xfrm>
        </p:grpSpPr>
        <p:sp>
          <p:nvSpPr>
            <p:cNvPr id="29" name="Rectangle 28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563888" y="5229200"/>
            <a:ext cx="151216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67944" y="53732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91683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ZOMBIES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THERE ARE  7  ZOMBIES</a:t>
            </a:r>
          </a:p>
          <a:p>
            <a:pPr algn="ctr"/>
            <a:r>
              <a:rPr lang="en-GB" dirty="0" smtClean="0"/>
              <a:t>YOU HAVE  2  PEOPLE     </a:t>
            </a:r>
          </a:p>
          <a:p>
            <a:pPr algn="ctr"/>
            <a:r>
              <a:rPr lang="en-GB" dirty="0" smtClean="0"/>
              <a:t>      AND   7  AMMO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195736" y="3789040"/>
            <a:ext cx="1368152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860032" y="3717032"/>
            <a:ext cx="1368152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148064" y="38610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411760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FIGHT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7504" y="2924944"/>
            <a:ext cx="288032" cy="288032"/>
            <a:chOff x="395536" y="1124744"/>
            <a:chExt cx="288032" cy="288032"/>
          </a:xfrm>
        </p:grpSpPr>
        <p:sp>
          <p:nvSpPr>
            <p:cNvPr id="39" name="Oval 38"/>
            <p:cNvSpPr/>
            <p:nvPr/>
          </p:nvSpPr>
          <p:spPr>
            <a:xfrm>
              <a:off x="467544" y="1124744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539552" y="126876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95536" y="126876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342900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-----</a:t>
            </a:r>
          </a:p>
          <a:p>
            <a:r>
              <a:rPr lang="en-GB" dirty="0" smtClean="0"/>
              <a:t>-----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23528" y="623731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ZOMBIES APPEARED. WILL YOU FIGHT THEM OR RUN AWAY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6065912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187624" y="3356992"/>
            <a:ext cx="1224136" cy="12325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79512" y="1166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AMMO:7		FOOD:5(-2)	PARTY:2		TIME:11.15</a:t>
            </a:r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16416" y="6021288"/>
            <a:ext cx="827584" cy="836712"/>
            <a:chOff x="899592" y="1988840"/>
            <a:chExt cx="2016224" cy="648072"/>
          </a:xfrm>
        </p:grpSpPr>
        <p:sp>
          <p:nvSpPr>
            <p:cNvPr id="30" name="Rectangle 29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187624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1691680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907704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259632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411760" y="3356992"/>
            <a:ext cx="1224136" cy="1232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411760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915816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131840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483768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635896" y="3356992"/>
            <a:ext cx="1224136" cy="12325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635896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139952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355976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3707904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4860032" y="3356992"/>
            <a:ext cx="1224136" cy="1232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860032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364088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580112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932040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6084168" y="3356992"/>
            <a:ext cx="1224136" cy="12325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084168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588224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804248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156176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308304" y="3356992"/>
            <a:ext cx="1224136" cy="12325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7308304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7812360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8028384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7380312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323528" y="62373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ON A HOUSE TO ENTER IT</a:t>
            </a:r>
            <a:endParaRPr lang="en-GB" dirty="0"/>
          </a:p>
        </p:txBody>
      </p:sp>
      <p:grpSp>
        <p:nvGrpSpPr>
          <p:cNvPr id="67" name="Group 66"/>
          <p:cNvGrpSpPr/>
          <p:nvPr/>
        </p:nvGrpSpPr>
        <p:grpSpPr>
          <a:xfrm>
            <a:off x="2915816" y="2780928"/>
            <a:ext cx="539552" cy="648072"/>
            <a:chOff x="0" y="2780928"/>
            <a:chExt cx="539552" cy="648072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2780928"/>
              <a:ext cx="539552" cy="648072"/>
              <a:chOff x="899592" y="1988840"/>
              <a:chExt cx="2016224" cy="64807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99592" y="1988840"/>
                <a:ext cx="201622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99592" y="198884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7504" y="2924944"/>
              <a:ext cx="288032" cy="288032"/>
              <a:chOff x="395536" y="1124744"/>
              <a:chExt cx="288032" cy="288032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67544" y="11247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39552" y="126876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95536" y="126876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0" y="836712"/>
            <a:ext cx="291581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9" name="Group 68"/>
          <p:cNvGrpSpPr/>
          <p:nvPr/>
        </p:nvGrpSpPr>
        <p:grpSpPr>
          <a:xfrm>
            <a:off x="0" y="3429000"/>
            <a:ext cx="720080" cy="648072"/>
            <a:chOff x="0" y="3429000"/>
            <a:chExt cx="720080" cy="648072"/>
          </a:xfrm>
        </p:grpSpPr>
        <p:grpSp>
          <p:nvGrpSpPr>
            <p:cNvPr id="22" name="Group 21"/>
            <p:cNvGrpSpPr/>
            <p:nvPr/>
          </p:nvGrpSpPr>
          <p:grpSpPr>
            <a:xfrm>
              <a:off x="0" y="3429000"/>
              <a:ext cx="539552" cy="648072"/>
              <a:chOff x="899592" y="1988840"/>
              <a:chExt cx="2016224" cy="64807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99592" y="1988840"/>
                <a:ext cx="201622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99592" y="198884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0" y="3429000"/>
              <a:ext cx="72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-----</a:t>
              </a:r>
            </a:p>
            <a:p>
              <a:r>
                <a:rPr lang="en-GB" dirty="0" smtClean="0"/>
                <a:t>-----</a:t>
              </a:r>
              <a:endParaRPr lang="en-GB" dirty="0"/>
            </a:p>
          </p:txBody>
        </p:sp>
      </p:grpSp>
      <p:sp>
        <p:nvSpPr>
          <p:cNvPr id="71" name="Down Arrow 70"/>
          <p:cNvSpPr/>
          <p:nvPr/>
        </p:nvSpPr>
        <p:spPr>
          <a:xfrm>
            <a:off x="2627784" y="3068960"/>
            <a:ext cx="216024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own Arrow 71"/>
          <p:cNvSpPr/>
          <p:nvPr/>
        </p:nvSpPr>
        <p:spPr>
          <a:xfrm flipV="1">
            <a:off x="2627784" y="1268760"/>
            <a:ext cx="216024" cy="224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/>
          <p:cNvCxnSpPr/>
          <p:nvPr/>
        </p:nvCxnSpPr>
        <p:spPr>
          <a:xfrm>
            <a:off x="0" y="1196752"/>
            <a:ext cx="2915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555776" y="836712"/>
            <a:ext cx="0" cy="259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979712" y="836712"/>
            <a:ext cx="0" cy="259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2"/>
            <a:endCxn id="68" idx="0"/>
          </p:cNvCxnSpPr>
          <p:nvPr/>
        </p:nvCxnSpPr>
        <p:spPr>
          <a:xfrm flipV="1">
            <a:off x="1457908" y="836712"/>
            <a:ext cx="0" cy="259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51520" y="83671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          ACC   RUN</a:t>
            </a:r>
            <a:endParaRPr lang="en-GB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0" y="1628800"/>
            <a:ext cx="2555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0" y="2060848"/>
            <a:ext cx="2555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2492896"/>
            <a:ext cx="2555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0" y="2924944"/>
            <a:ext cx="2555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79512" y="11967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JOHN                4        2</a:t>
            </a:r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179512" y="16288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EMMA              2        </a:t>
            </a:r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6065912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187624" y="3356992"/>
            <a:ext cx="1224136" cy="12325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79512" y="1166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AMMO:7		FOOD:5(-2)	PARTY:2		TIME:11.15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16416" y="6021288"/>
            <a:ext cx="827584" cy="836712"/>
            <a:chOff x="899592" y="1988840"/>
            <a:chExt cx="2016224" cy="648072"/>
          </a:xfrm>
        </p:grpSpPr>
        <p:sp>
          <p:nvSpPr>
            <p:cNvPr id="24" name="Rectangle 23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187624" y="5517232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691680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907704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259632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411760" y="3356992"/>
            <a:ext cx="1224136" cy="1232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411760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915816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131840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2483768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635896" y="3356992"/>
            <a:ext cx="1224136" cy="12325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635896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139952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355976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707904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860032" y="3356992"/>
            <a:ext cx="1224136" cy="1232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860032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364088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5580112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932040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084168" y="3356992"/>
            <a:ext cx="1224136" cy="12325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6084168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6588224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6804248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6156176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7308304" y="3356992"/>
            <a:ext cx="1224136" cy="12325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308304" y="2924944"/>
            <a:ext cx="1224136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812360" y="4149080"/>
            <a:ext cx="224408" cy="440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8028384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7380312" y="3573016"/>
            <a:ext cx="360040" cy="3684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323528" y="62373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ON A HOUSE TO ENTER IT</a:t>
            </a:r>
            <a:endParaRPr lang="en-GB" dirty="0"/>
          </a:p>
        </p:txBody>
      </p:sp>
      <p:grpSp>
        <p:nvGrpSpPr>
          <p:cNvPr id="56" name="Group 55"/>
          <p:cNvGrpSpPr/>
          <p:nvPr/>
        </p:nvGrpSpPr>
        <p:grpSpPr>
          <a:xfrm>
            <a:off x="0" y="2780928"/>
            <a:ext cx="539552" cy="648072"/>
            <a:chOff x="0" y="2780928"/>
            <a:chExt cx="539552" cy="648072"/>
          </a:xfrm>
        </p:grpSpPr>
        <p:grpSp>
          <p:nvGrpSpPr>
            <p:cNvPr id="57" name="Group 24"/>
            <p:cNvGrpSpPr/>
            <p:nvPr/>
          </p:nvGrpSpPr>
          <p:grpSpPr>
            <a:xfrm>
              <a:off x="0" y="2780928"/>
              <a:ext cx="539552" cy="648072"/>
              <a:chOff x="899592" y="1988840"/>
              <a:chExt cx="2016224" cy="64807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99592" y="1988840"/>
                <a:ext cx="201622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99592" y="198884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58" name="Group 61"/>
            <p:cNvGrpSpPr/>
            <p:nvPr/>
          </p:nvGrpSpPr>
          <p:grpSpPr>
            <a:xfrm>
              <a:off x="107504" y="2924944"/>
              <a:ext cx="288032" cy="288032"/>
              <a:chOff x="395536" y="1124744"/>
              <a:chExt cx="288032" cy="288032"/>
            </a:xfrm>
          </p:grpSpPr>
          <p:sp>
            <p:nvSpPr>
              <p:cNvPr id="59" name="Oval 62"/>
              <p:cNvSpPr/>
              <p:nvPr/>
            </p:nvSpPr>
            <p:spPr>
              <a:xfrm>
                <a:off x="467544" y="11247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9552" y="126876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5536" y="126876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4" name="Rectangle 63"/>
          <p:cNvSpPr/>
          <p:nvPr/>
        </p:nvSpPr>
        <p:spPr>
          <a:xfrm>
            <a:off x="0" y="3429000"/>
            <a:ext cx="291581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/>
          <p:cNvGrpSpPr/>
          <p:nvPr/>
        </p:nvGrpSpPr>
        <p:grpSpPr>
          <a:xfrm>
            <a:off x="2915816" y="3429000"/>
            <a:ext cx="720080" cy="648072"/>
            <a:chOff x="0" y="3429000"/>
            <a:chExt cx="720080" cy="648072"/>
          </a:xfrm>
        </p:grpSpPr>
        <p:grpSp>
          <p:nvGrpSpPr>
            <p:cNvPr id="66" name="Group 21"/>
            <p:cNvGrpSpPr/>
            <p:nvPr/>
          </p:nvGrpSpPr>
          <p:grpSpPr>
            <a:xfrm>
              <a:off x="0" y="3429000"/>
              <a:ext cx="539552" cy="648072"/>
              <a:chOff x="899592" y="1988840"/>
              <a:chExt cx="2016224" cy="648072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899592" y="1988840"/>
                <a:ext cx="201622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99592" y="198884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67" name="TextBox 65"/>
            <p:cNvSpPr txBox="1"/>
            <p:nvPr/>
          </p:nvSpPr>
          <p:spPr>
            <a:xfrm>
              <a:off x="0" y="3429000"/>
              <a:ext cx="72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-----</a:t>
              </a:r>
            </a:p>
            <a:p>
              <a:r>
                <a:rPr lang="en-GB" dirty="0" smtClean="0"/>
                <a:t>-----</a:t>
              </a:r>
              <a:endParaRPr lang="en-GB" dirty="0"/>
            </a:p>
          </p:txBody>
        </p:sp>
      </p:grpSp>
      <p:sp>
        <p:nvSpPr>
          <p:cNvPr id="70" name="Down Arrow 69"/>
          <p:cNvSpPr/>
          <p:nvPr/>
        </p:nvSpPr>
        <p:spPr>
          <a:xfrm>
            <a:off x="2627784" y="5661248"/>
            <a:ext cx="216024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own Arrow 70"/>
          <p:cNvSpPr/>
          <p:nvPr/>
        </p:nvSpPr>
        <p:spPr>
          <a:xfrm flipV="1">
            <a:off x="2627784" y="3861048"/>
            <a:ext cx="216024" cy="224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3789040"/>
            <a:ext cx="2915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555776" y="3429000"/>
            <a:ext cx="0" cy="259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1520" y="34290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ACTION LOG</a:t>
            </a:r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179512" y="3789040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10.40</a:t>
            </a:r>
          </a:p>
          <a:p>
            <a:r>
              <a:rPr lang="en-GB" sz="1200" dirty="0" smtClean="0"/>
              <a:t>RAN FROM 5 ZOMBIES IN HOUSE 6</a:t>
            </a:r>
          </a:p>
          <a:p>
            <a:endParaRPr lang="en-GB" sz="1200" dirty="0" smtClean="0"/>
          </a:p>
          <a:p>
            <a:r>
              <a:rPr lang="en-GB" sz="1200" dirty="0" smtClean="0"/>
              <a:t>11.00</a:t>
            </a:r>
          </a:p>
          <a:p>
            <a:r>
              <a:rPr lang="en-GB" sz="1200" dirty="0" smtClean="0"/>
              <a:t>MOVED TO TESTING STREET </a:t>
            </a:r>
            <a:endParaRPr lang="en-GB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27784" y="260648"/>
            <a:ext cx="2016224" cy="648072"/>
            <a:chOff x="899592" y="1988840"/>
            <a:chExt cx="2016224" cy="648072"/>
          </a:xfrm>
        </p:grpSpPr>
        <p:sp>
          <p:nvSpPr>
            <p:cNvPr id="14" name="Rectangle 13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TOP 10 SURVIVORS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3528" y="260648"/>
            <a:ext cx="2160240" cy="830997"/>
            <a:chOff x="899592" y="1988840"/>
            <a:chExt cx="2016224" cy="830997"/>
          </a:xfrm>
        </p:grpSpPr>
        <p:sp>
          <p:nvSpPr>
            <p:cNvPr id="17" name="Rectangle 16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592" y="1988840"/>
              <a:ext cx="2016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LEADERBOARD</a:t>
              </a:r>
              <a:endParaRPr lang="en-GB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04248" y="260648"/>
            <a:ext cx="2016224" cy="648072"/>
            <a:chOff x="899592" y="1988840"/>
            <a:chExt cx="2016224" cy="648072"/>
          </a:xfrm>
        </p:grpSpPr>
        <p:sp>
          <p:nvSpPr>
            <p:cNvPr id="20" name="Rectangle 19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9592" y="1988840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TOP 10 PEOPLE GATHERERS</a:t>
              </a:r>
              <a:endParaRPr lang="en-GB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16016" y="260648"/>
            <a:ext cx="2016224" cy="648072"/>
            <a:chOff x="899592" y="1988840"/>
            <a:chExt cx="2016224" cy="648072"/>
          </a:xfrm>
        </p:grpSpPr>
        <p:sp>
          <p:nvSpPr>
            <p:cNvPr id="23" name="Rectangle 22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9592" y="1988840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TOP 10 EXTERMINATORS </a:t>
              </a:r>
              <a:endParaRPr lang="en-GB" dirty="0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39552" y="2132856"/>
          <a:ext cx="82089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DAYS SURVIVED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ZOMBIE KILLS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MOST</a:t>
                      </a:r>
                      <a:r>
                        <a:rPr lang="en-GB" baseline="0" dirty="0" smtClean="0"/>
                        <a:t> 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SAMPLEUSER1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10 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35 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6 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SAMPLEUSER2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</a:t>
                      </a:r>
                      <a:r>
                        <a:rPr lang="en-GB" dirty="0" smtClean="0"/>
                        <a:t>16 </a:t>
                      </a:r>
                      <a:r>
                        <a:rPr lang="en-GB" dirty="0" smtClean="0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</a:t>
                      </a:r>
                      <a:r>
                        <a:rPr lang="en-GB" dirty="0" smtClean="0"/>
                        <a:t>33 </a:t>
                      </a:r>
                      <a:r>
                        <a:rPr lang="en-GB" dirty="0" smtClean="0"/>
                        <a:t>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6 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SAMPLEUSER3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</a:t>
                      </a:r>
                      <a:r>
                        <a:rPr lang="en-GB" dirty="0" smtClean="0"/>
                        <a:t>4 </a:t>
                      </a:r>
                      <a:r>
                        <a:rPr lang="en-GB" dirty="0" smtClean="0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</a:t>
                      </a:r>
                      <a:r>
                        <a:rPr lang="en-GB" dirty="0" smtClean="0"/>
                        <a:t>3 </a:t>
                      </a:r>
                      <a:r>
                        <a:rPr lang="en-GB" dirty="0" smtClean="0"/>
                        <a:t>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6 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SAMPLEUSER4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</a:t>
                      </a:r>
                      <a:r>
                        <a:rPr lang="en-GB" dirty="0" smtClean="0"/>
                        <a:t>7 </a:t>
                      </a:r>
                      <a:r>
                        <a:rPr lang="en-GB" dirty="0" smtClean="0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</a:t>
                      </a:r>
                      <a:r>
                        <a:rPr lang="en-GB" dirty="0" smtClean="0"/>
                        <a:t>14 </a:t>
                      </a:r>
                      <a:r>
                        <a:rPr lang="en-GB" dirty="0" smtClean="0"/>
                        <a:t>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6 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SAMPLEUSER5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</a:t>
                      </a:r>
                      <a:r>
                        <a:rPr lang="en-GB" dirty="0" smtClean="0"/>
                        <a:t>2 </a:t>
                      </a:r>
                      <a:r>
                        <a:rPr lang="en-GB" dirty="0" smtClean="0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</a:t>
                      </a:r>
                      <a:r>
                        <a:rPr lang="en-GB" dirty="0" smtClean="0"/>
                        <a:t>6 </a:t>
                      </a:r>
                      <a:r>
                        <a:rPr lang="en-GB" dirty="0" smtClean="0"/>
                        <a:t>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6 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SAMPLEUSER6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</a:t>
                      </a:r>
                      <a:r>
                        <a:rPr lang="en-GB" dirty="0" smtClean="0"/>
                        <a:t>25 </a:t>
                      </a:r>
                      <a:r>
                        <a:rPr lang="en-GB" dirty="0" smtClean="0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</a:t>
                      </a:r>
                      <a:r>
                        <a:rPr lang="en-GB" dirty="0" smtClean="0"/>
                        <a:t>70 </a:t>
                      </a:r>
                      <a:r>
                        <a:rPr lang="en-GB" dirty="0" smtClean="0"/>
                        <a:t>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6 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SAMPLEUSER7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</a:t>
                      </a:r>
                      <a:r>
                        <a:rPr lang="en-GB" dirty="0" smtClean="0"/>
                        <a:t>18 </a:t>
                      </a:r>
                      <a:r>
                        <a:rPr lang="en-GB" dirty="0" smtClean="0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</a:t>
                      </a:r>
                      <a:r>
                        <a:rPr lang="en-GB" dirty="0" smtClean="0"/>
                        <a:t>30 </a:t>
                      </a:r>
                      <a:r>
                        <a:rPr lang="en-GB" dirty="0" smtClean="0"/>
                        <a:t>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6 PEOPLE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8316416" y="6021288"/>
            <a:ext cx="827584" cy="836712"/>
            <a:chOff x="899592" y="1988840"/>
            <a:chExt cx="2016224" cy="648072"/>
          </a:xfrm>
        </p:grpSpPr>
        <p:sp>
          <p:nvSpPr>
            <p:cNvPr id="27" name="Rectangle 26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16416" y="6021288"/>
            <a:ext cx="827584" cy="836712"/>
            <a:chOff x="899592" y="1988840"/>
            <a:chExt cx="2016224" cy="648072"/>
          </a:xfrm>
        </p:grpSpPr>
        <p:sp>
          <p:nvSpPr>
            <p:cNvPr id="5" name="Rectangle 4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198884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3528" y="260648"/>
            <a:ext cx="2160240" cy="648072"/>
            <a:chOff x="899592" y="1988840"/>
            <a:chExt cx="2016224" cy="648072"/>
          </a:xfrm>
        </p:grpSpPr>
        <p:sp>
          <p:nvSpPr>
            <p:cNvPr id="8" name="Rectangle 7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1988840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PROFILE</a:t>
              </a:r>
              <a:endParaRPr lang="en-GB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83568" y="1196752"/>
            <a:ext cx="187220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31840" y="12687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SAMPLEUSER1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7544" y="3212976"/>
            <a:ext cx="1440160" cy="504056"/>
            <a:chOff x="899592" y="1988840"/>
            <a:chExt cx="2016224" cy="648072"/>
          </a:xfrm>
        </p:grpSpPr>
        <p:sp>
          <p:nvSpPr>
            <p:cNvPr id="13" name="Rectangle 12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9592" y="1988840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BADGES</a:t>
              </a:r>
              <a:endParaRPr lang="en-GB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5536" y="4797152"/>
            <a:ext cx="1935832" cy="830997"/>
            <a:chOff x="899592" y="1988840"/>
            <a:chExt cx="2016224" cy="1068425"/>
          </a:xfrm>
        </p:grpSpPr>
        <p:sp>
          <p:nvSpPr>
            <p:cNvPr id="16" name="Rectangle 15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592" y="1988840"/>
              <a:ext cx="2016224" cy="1068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TOP SCORES</a:t>
              </a:r>
              <a:endParaRPr lang="en-GB" sz="2400" dirty="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5536" y="5374640"/>
          <a:ext cx="6264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DAYS SURVIVED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ZOMBIE KILLS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MOST</a:t>
                      </a:r>
                      <a:r>
                        <a:rPr lang="en-GB" baseline="0" dirty="0" smtClean="0"/>
                        <a:t> 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19 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35 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6 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</a:t>
                      </a:r>
                      <a:r>
                        <a:rPr lang="en-GB" dirty="0" smtClean="0"/>
                        <a:t>16 </a:t>
                      </a:r>
                      <a:r>
                        <a:rPr lang="en-GB" dirty="0" smtClean="0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</a:t>
                      </a:r>
                      <a:r>
                        <a:rPr lang="en-GB" dirty="0" smtClean="0"/>
                        <a:t>33 </a:t>
                      </a:r>
                      <a:r>
                        <a:rPr lang="en-GB" dirty="0" smtClean="0"/>
                        <a:t>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</a:t>
                      </a:r>
                      <a:r>
                        <a:rPr lang="en-GB" dirty="0" smtClean="0"/>
                        <a:t>4 </a:t>
                      </a:r>
                      <a:r>
                        <a:rPr lang="en-GB" dirty="0" smtClean="0"/>
                        <a:t>PEOPLE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SURVIVED </a:t>
                      </a:r>
                      <a:r>
                        <a:rPr lang="en-GB" dirty="0" smtClean="0"/>
                        <a:t>4 </a:t>
                      </a:r>
                      <a:r>
                        <a:rPr lang="en-GB" dirty="0" smtClean="0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KILLED </a:t>
                      </a:r>
                      <a:r>
                        <a:rPr lang="en-GB" dirty="0" smtClean="0"/>
                        <a:t>3 </a:t>
                      </a:r>
                      <a:r>
                        <a:rPr lang="en-GB" dirty="0" smtClean="0"/>
                        <a:t>ZOMBIES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HAD </a:t>
                      </a:r>
                      <a:r>
                        <a:rPr lang="en-GB" dirty="0" smtClean="0"/>
                        <a:t>1 </a:t>
                      </a:r>
                      <a:r>
                        <a:rPr lang="en-GB" dirty="0" smtClean="0"/>
                        <a:t>PEOPLE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39552" y="3789040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563888" y="3789040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483768" y="3789040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547664" y="3789040"/>
            <a:ext cx="5040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39552" y="4293096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KILLER 	SURVIVOR	GATHERER	PEOPLE  PERSON 	</a:t>
            </a:r>
            <a:endParaRPr lang="en-GB" sz="1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3608" y="1340768"/>
            <a:ext cx="1080120" cy="1656184"/>
            <a:chOff x="4716016" y="1916832"/>
            <a:chExt cx="1080120" cy="1656184"/>
          </a:xfrm>
        </p:grpSpPr>
        <p:sp>
          <p:nvSpPr>
            <p:cNvPr id="25" name="Flowchart: Extract 24"/>
            <p:cNvSpPr/>
            <p:nvPr/>
          </p:nvSpPr>
          <p:spPr>
            <a:xfrm>
              <a:off x="4716016" y="2636912"/>
              <a:ext cx="1080120" cy="936104"/>
            </a:xfrm>
            <a:prstGeom prst="flowChartExtra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4860032" y="1916832"/>
              <a:ext cx="792088" cy="8640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84168" y="980728"/>
            <a:ext cx="1440160" cy="504056"/>
            <a:chOff x="899592" y="1988840"/>
            <a:chExt cx="2016224" cy="648072"/>
          </a:xfrm>
        </p:grpSpPr>
        <p:sp>
          <p:nvSpPr>
            <p:cNvPr id="29" name="Rectangle 28"/>
            <p:cNvSpPr/>
            <p:nvPr/>
          </p:nvSpPr>
          <p:spPr>
            <a:xfrm>
              <a:off x="899592" y="1988840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9592" y="1988840"/>
              <a:ext cx="2016224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FRIENDS</a:t>
              </a:r>
              <a:endParaRPr lang="en-GB" sz="24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292080" y="1988840"/>
            <a:ext cx="998511" cy="109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5508103" y="2132855"/>
            <a:ext cx="648072" cy="961150"/>
            <a:chOff x="4475988" y="1916832"/>
            <a:chExt cx="1080120" cy="1700497"/>
          </a:xfrm>
        </p:grpSpPr>
        <p:sp>
          <p:nvSpPr>
            <p:cNvPr id="33" name="Flowchart: Extract 32"/>
            <p:cNvSpPr/>
            <p:nvPr/>
          </p:nvSpPr>
          <p:spPr>
            <a:xfrm>
              <a:off x="4475988" y="2681225"/>
              <a:ext cx="1080120" cy="936104"/>
            </a:xfrm>
            <a:prstGeom prst="flowChartExtra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4596003" y="1916832"/>
              <a:ext cx="792088" cy="8640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7380312" y="1916832"/>
            <a:ext cx="998511" cy="109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7596335" y="2060847"/>
            <a:ext cx="648072" cy="961150"/>
            <a:chOff x="4475988" y="1916832"/>
            <a:chExt cx="1080120" cy="1700497"/>
          </a:xfrm>
        </p:grpSpPr>
        <p:sp>
          <p:nvSpPr>
            <p:cNvPr id="37" name="Flowchart: Extract 36"/>
            <p:cNvSpPr/>
            <p:nvPr/>
          </p:nvSpPr>
          <p:spPr>
            <a:xfrm>
              <a:off x="4475988" y="2681225"/>
              <a:ext cx="1080120" cy="936104"/>
            </a:xfrm>
            <a:prstGeom prst="flowChartExtra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596003" y="1916832"/>
              <a:ext cx="792088" cy="8640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148064" y="32129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SAMPLEUSER2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7020272" y="32129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SAMPLEUSER3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249</Words>
  <Application>Microsoft Office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Computing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Registered User</dc:creator>
  <cp:lastModifiedBy>Registered User</cp:lastModifiedBy>
  <cp:revision>12</cp:revision>
  <dcterms:created xsi:type="dcterms:W3CDTF">2016-02-24T13:00:09Z</dcterms:created>
  <dcterms:modified xsi:type="dcterms:W3CDTF">2016-02-24T14:14:45Z</dcterms:modified>
</cp:coreProperties>
</file>