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Working Title - SAS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Team Byte Me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Challenge 2</a:t>
            </a:r>
          </a:p>
        </p:txBody>
      </p:sp>
      <p:sp>
        <p:nvSpPr>
          <p:cNvPr id="36" name="Shape 36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Focus was on twitter and trying to validate ‘useful’ tweets for the police</a:t>
            </a:r>
            <a:endParaRPr sz="3600"/>
          </a:p>
          <a:p>
            <a:pPr lvl="0">
              <a:defRPr sz="1800"/>
            </a:pPr>
            <a:r>
              <a:rPr sz="3600"/>
              <a:t>Searching for keywords and trying to extract location from tweets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