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69" r:id="rId11"/>
    <p:sldId id="270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71" r:id="rId2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DD263-7DD7-438F-B8DA-D6C5BC5BE35F}" v="8" dt="2024-12-13T10:52:13.309"/>
    <p1510:client id="{E92AF125-44A6-4738-B58A-B2F5BD70F60C}" v="26" dt="2024-12-12T20:14:32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eček Pavel (208762)" userId="83a3e04e-bc9b-4ca3-a839-e073efcc0b13" providerId="ADAL" clId="{128DD263-7DD7-438F-B8DA-D6C5BC5BE35F}"/>
    <pc:docChg chg="undo redo custSel addSld delSld modSld">
      <pc:chgData name="Kopeček Pavel (208762)" userId="83a3e04e-bc9b-4ca3-a839-e073efcc0b13" providerId="ADAL" clId="{128DD263-7DD7-438F-B8DA-D6C5BC5BE35F}" dt="2024-12-13T11:06:45.657" v="16334" actId="20577"/>
      <pc:docMkLst>
        <pc:docMk/>
      </pc:docMkLst>
      <pc:sldChg chg="modSp mod">
        <pc:chgData name="Kopeček Pavel (208762)" userId="83a3e04e-bc9b-4ca3-a839-e073efcc0b13" providerId="ADAL" clId="{128DD263-7DD7-438F-B8DA-D6C5BC5BE35F}" dt="2024-12-12T14:18:30.022" v="956" actId="20577"/>
        <pc:sldMkLst>
          <pc:docMk/>
          <pc:sldMk cId="197511446" sldId="256"/>
        </pc:sldMkLst>
        <pc:spChg chg="mod">
          <ac:chgData name="Kopeček Pavel (208762)" userId="83a3e04e-bc9b-4ca3-a839-e073efcc0b13" providerId="ADAL" clId="{128DD263-7DD7-438F-B8DA-D6C5BC5BE35F}" dt="2024-12-11T11:33:48.441" v="5" actId="20577"/>
          <ac:spMkLst>
            <pc:docMk/>
            <pc:sldMk cId="197511446" sldId="256"/>
            <ac:spMk id="2" creationId="{0D16C724-3E3E-831B-240A-CEB079AD7DE0}"/>
          </ac:spMkLst>
        </pc:spChg>
        <pc:spChg chg="mod">
          <ac:chgData name="Kopeček Pavel (208762)" userId="83a3e04e-bc9b-4ca3-a839-e073efcc0b13" providerId="ADAL" clId="{128DD263-7DD7-438F-B8DA-D6C5BC5BE35F}" dt="2024-12-12T14:18:30.022" v="956" actId="20577"/>
          <ac:spMkLst>
            <pc:docMk/>
            <pc:sldMk cId="197511446" sldId="256"/>
            <ac:spMk id="3" creationId="{F2C5D4CE-AA49-FEB6-7C60-F1F684EBD308}"/>
          </ac:spMkLst>
        </pc:spChg>
      </pc:sldChg>
      <pc:sldChg chg="modSp mod">
        <pc:chgData name="Kopeček Pavel (208762)" userId="83a3e04e-bc9b-4ca3-a839-e073efcc0b13" providerId="ADAL" clId="{128DD263-7DD7-438F-B8DA-D6C5BC5BE35F}" dt="2024-12-11T11:56:54.171" v="940" actId="15"/>
        <pc:sldMkLst>
          <pc:docMk/>
          <pc:sldMk cId="1378877358" sldId="257"/>
        </pc:sldMkLst>
        <pc:spChg chg="mod">
          <ac:chgData name="Kopeček Pavel (208762)" userId="83a3e04e-bc9b-4ca3-a839-e073efcc0b13" providerId="ADAL" clId="{128DD263-7DD7-438F-B8DA-D6C5BC5BE35F}" dt="2024-12-11T11:37:57.403" v="618" actId="20577"/>
          <ac:spMkLst>
            <pc:docMk/>
            <pc:sldMk cId="1378877358" sldId="257"/>
            <ac:spMk id="2" creationId="{56F1D30E-70E2-85FA-ABFE-3C881CE520E1}"/>
          </ac:spMkLst>
        </pc:spChg>
        <pc:spChg chg="mod">
          <ac:chgData name="Kopeček Pavel (208762)" userId="83a3e04e-bc9b-4ca3-a839-e073efcc0b13" providerId="ADAL" clId="{128DD263-7DD7-438F-B8DA-D6C5BC5BE35F}" dt="2024-12-11T11:56:54.171" v="940" actId="15"/>
          <ac:spMkLst>
            <pc:docMk/>
            <pc:sldMk cId="1378877358" sldId="257"/>
            <ac:spMk id="3" creationId="{6DF7AEC2-E5D2-0F22-7123-F6E3BD22593D}"/>
          </ac:spMkLst>
        </pc:spChg>
      </pc:sldChg>
      <pc:sldChg chg="del">
        <pc:chgData name="Kopeček Pavel (208762)" userId="83a3e04e-bc9b-4ca3-a839-e073efcc0b13" providerId="ADAL" clId="{128DD263-7DD7-438F-B8DA-D6C5BC5BE35F}" dt="2024-12-12T14:18:12.402" v="942" actId="47"/>
        <pc:sldMkLst>
          <pc:docMk/>
          <pc:sldMk cId="2798674774" sldId="259"/>
        </pc:sldMkLst>
      </pc:sldChg>
      <pc:sldChg chg="modSp mod">
        <pc:chgData name="Kopeček Pavel (208762)" userId="83a3e04e-bc9b-4ca3-a839-e073efcc0b13" providerId="ADAL" clId="{128DD263-7DD7-438F-B8DA-D6C5BC5BE35F}" dt="2024-12-12T14:23:31.691" v="1645" actId="20577"/>
        <pc:sldMkLst>
          <pc:docMk/>
          <pc:sldMk cId="849662277" sldId="260"/>
        </pc:sldMkLst>
        <pc:spChg chg="mod">
          <ac:chgData name="Kopeček Pavel (208762)" userId="83a3e04e-bc9b-4ca3-a839-e073efcc0b13" providerId="ADAL" clId="{128DD263-7DD7-438F-B8DA-D6C5BC5BE35F}" dt="2024-12-12T14:23:31.691" v="1645" actId="20577"/>
          <ac:spMkLst>
            <pc:docMk/>
            <pc:sldMk cId="849662277" sldId="260"/>
            <ac:spMk id="3" creationId="{6DF7AEC2-E5D2-0F22-7123-F6E3BD22593D}"/>
          </ac:spMkLst>
        </pc:spChg>
      </pc:sldChg>
      <pc:sldChg chg="del">
        <pc:chgData name="Kopeček Pavel (208762)" userId="83a3e04e-bc9b-4ca3-a839-e073efcc0b13" providerId="ADAL" clId="{128DD263-7DD7-438F-B8DA-D6C5BC5BE35F}" dt="2024-12-12T14:18:16.848" v="943" actId="47"/>
        <pc:sldMkLst>
          <pc:docMk/>
          <pc:sldMk cId="984294747" sldId="261"/>
        </pc:sldMkLst>
      </pc:sldChg>
      <pc:sldChg chg="del">
        <pc:chgData name="Kopeček Pavel (208762)" userId="83a3e04e-bc9b-4ca3-a839-e073efcc0b13" providerId="ADAL" clId="{128DD263-7DD7-438F-B8DA-D6C5BC5BE35F}" dt="2024-12-12T14:18:20.089" v="944" actId="47"/>
        <pc:sldMkLst>
          <pc:docMk/>
          <pc:sldMk cId="1395568953" sldId="262"/>
        </pc:sldMkLst>
      </pc:sldChg>
      <pc:sldChg chg="del">
        <pc:chgData name="Kopeček Pavel (208762)" userId="83a3e04e-bc9b-4ca3-a839-e073efcc0b13" providerId="ADAL" clId="{128DD263-7DD7-438F-B8DA-D6C5BC5BE35F}" dt="2024-12-12T14:18:22.049" v="946" actId="47"/>
        <pc:sldMkLst>
          <pc:docMk/>
          <pc:sldMk cId="477987073" sldId="263"/>
        </pc:sldMkLst>
      </pc:sldChg>
      <pc:sldChg chg="del">
        <pc:chgData name="Kopeček Pavel (208762)" userId="83a3e04e-bc9b-4ca3-a839-e073efcc0b13" providerId="ADAL" clId="{128DD263-7DD7-438F-B8DA-D6C5BC5BE35F}" dt="2024-12-12T14:18:11.153" v="941" actId="47"/>
        <pc:sldMkLst>
          <pc:docMk/>
          <pc:sldMk cId="2754360139" sldId="264"/>
        </pc:sldMkLst>
      </pc:sldChg>
      <pc:sldChg chg="del">
        <pc:chgData name="Kopeček Pavel (208762)" userId="83a3e04e-bc9b-4ca3-a839-e073efcc0b13" providerId="ADAL" clId="{128DD263-7DD7-438F-B8DA-D6C5BC5BE35F}" dt="2024-12-12T14:18:21.249" v="945" actId="47"/>
        <pc:sldMkLst>
          <pc:docMk/>
          <pc:sldMk cId="3392498359" sldId="265"/>
        </pc:sldMkLst>
      </pc:sldChg>
      <pc:sldChg chg="del">
        <pc:chgData name="Kopeček Pavel (208762)" userId="83a3e04e-bc9b-4ca3-a839-e073efcc0b13" providerId="ADAL" clId="{128DD263-7DD7-438F-B8DA-D6C5BC5BE35F}" dt="2024-12-12T14:18:22.690" v="947" actId="47"/>
        <pc:sldMkLst>
          <pc:docMk/>
          <pc:sldMk cId="1071040384" sldId="266"/>
        </pc:sldMkLst>
      </pc:sldChg>
      <pc:sldChg chg="del">
        <pc:chgData name="Kopeček Pavel (208762)" userId="83a3e04e-bc9b-4ca3-a839-e073efcc0b13" providerId="ADAL" clId="{128DD263-7DD7-438F-B8DA-D6C5BC5BE35F}" dt="2024-12-12T14:18:23.300" v="948" actId="47"/>
        <pc:sldMkLst>
          <pc:docMk/>
          <pc:sldMk cId="2011047515" sldId="268"/>
        </pc:sldMkLst>
      </pc:sldChg>
      <pc:sldChg chg="modSp mod">
        <pc:chgData name="Kopeček Pavel (208762)" userId="83a3e04e-bc9b-4ca3-a839-e073efcc0b13" providerId="ADAL" clId="{128DD263-7DD7-438F-B8DA-D6C5BC5BE35F}" dt="2024-12-12T14:18:36.200" v="966" actId="20577"/>
        <pc:sldMkLst>
          <pc:docMk/>
          <pc:sldMk cId="127642183" sldId="269"/>
        </pc:sldMkLst>
        <pc:spChg chg="mod">
          <ac:chgData name="Kopeček Pavel (208762)" userId="83a3e04e-bc9b-4ca3-a839-e073efcc0b13" providerId="ADAL" clId="{128DD263-7DD7-438F-B8DA-D6C5BC5BE35F}" dt="2024-12-12T14:18:36.200" v="966" actId="20577"/>
          <ac:spMkLst>
            <pc:docMk/>
            <pc:sldMk cId="127642183" sldId="269"/>
            <ac:spMk id="2" creationId="{0D16C724-3E3E-831B-240A-CEB079AD7DE0}"/>
          </ac:spMkLst>
        </pc:spChg>
      </pc:sldChg>
      <pc:sldChg chg="delSp modSp mod">
        <pc:chgData name="Kopeček Pavel (208762)" userId="83a3e04e-bc9b-4ca3-a839-e073efcc0b13" providerId="ADAL" clId="{128DD263-7DD7-438F-B8DA-D6C5BC5BE35F}" dt="2024-12-12T14:28:10.204" v="2103" actId="478"/>
        <pc:sldMkLst>
          <pc:docMk/>
          <pc:sldMk cId="1449071551" sldId="270"/>
        </pc:sldMkLst>
        <pc:spChg chg="mod">
          <ac:chgData name="Kopeček Pavel (208762)" userId="83a3e04e-bc9b-4ca3-a839-e073efcc0b13" providerId="ADAL" clId="{128DD263-7DD7-438F-B8DA-D6C5BC5BE35F}" dt="2024-12-12T14:25:09.419" v="1701" actId="6549"/>
          <ac:spMkLst>
            <pc:docMk/>
            <pc:sldMk cId="1449071551" sldId="270"/>
            <ac:spMk id="2" creationId="{56F1D30E-70E2-85FA-ABFE-3C881CE520E1}"/>
          </ac:spMkLst>
        </pc:spChg>
        <pc:spChg chg="mod">
          <ac:chgData name="Kopeček Pavel (208762)" userId="83a3e04e-bc9b-4ca3-a839-e073efcc0b13" providerId="ADAL" clId="{128DD263-7DD7-438F-B8DA-D6C5BC5BE35F}" dt="2024-12-12T14:27:53.379" v="2102" actId="20577"/>
          <ac:spMkLst>
            <pc:docMk/>
            <pc:sldMk cId="1449071551" sldId="270"/>
            <ac:spMk id="11" creationId="{D2C685F4-11A0-FB65-9629-84E7AAA7AAD1}"/>
          </ac:spMkLst>
        </pc:spChg>
        <pc:picChg chg="del">
          <ac:chgData name="Kopeček Pavel (208762)" userId="83a3e04e-bc9b-4ca3-a839-e073efcc0b13" providerId="ADAL" clId="{128DD263-7DD7-438F-B8DA-D6C5BC5BE35F}" dt="2024-12-12T14:28:10.204" v="2103" actId="478"/>
          <ac:picMkLst>
            <pc:docMk/>
            <pc:sldMk cId="1449071551" sldId="270"/>
            <ac:picMk id="10" creationId="{78389BD7-038C-ABEE-B3E2-C61B40A492AF}"/>
          </ac:picMkLst>
        </pc:picChg>
      </pc:sldChg>
      <pc:sldChg chg="modSp mod">
        <pc:chgData name="Kopeček Pavel (208762)" userId="83a3e04e-bc9b-4ca3-a839-e073efcc0b13" providerId="ADAL" clId="{128DD263-7DD7-438F-B8DA-D6C5BC5BE35F}" dt="2024-12-12T14:34:05.594" v="2865" actId="20577"/>
        <pc:sldMkLst>
          <pc:docMk/>
          <pc:sldMk cId="1592969743" sldId="271"/>
        </pc:sldMkLst>
        <pc:spChg chg="mod">
          <ac:chgData name="Kopeček Pavel (208762)" userId="83a3e04e-bc9b-4ca3-a839-e073efcc0b13" providerId="ADAL" clId="{128DD263-7DD7-438F-B8DA-D6C5BC5BE35F}" dt="2024-12-12T14:34:05.594" v="2865" actId="20577"/>
          <ac:spMkLst>
            <pc:docMk/>
            <pc:sldMk cId="1592969743" sldId="271"/>
            <ac:spMk id="3" creationId="{6DF7AEC2-E5D2-0F22-7123-F6E3BD22593D}"/>
          </ac:spMkLst>
        </pc:spChg>
      </pc:sldChg>
      <pc:sldChg chg="modSp mod">
        <pc:chgData name="Kopeček Pavel (208762)" userId="83a3e04e-bc9b-4ca3-a839-e073efcc0b13" providerId="ADAL" clId="{128DD263-7DD7-438F-B8DA-D6C5BC5BE35F}" dt="2024-12-13T07:10:11.272" v="12824" actId="20577"/>
        <pc:sldMkLst>
          <pc:docMk/>
          <pc:sldMk cId="2848322352" sldId="278"/>
        </pc:sldMkLst>
        <pc:spChg chg="mod">
          <ac:chgData name="Kopeček Pavel (208762)" userId="83a3e04e-bc9b-4ca3-a839-e073efcc0b13" providerId="ADAL" clId="{128DD263-7DD7-438F-B8DA-D6C5BC5BE35F}" dt="2024-12-13T07:10:11.272" v="12824" actId="20577"/>
          <ac:spMkLst>
            <pc:docMk/>
            <pc:sldMk cId="2848322352" sldId="278"/>
            <ac:spMk id="11" creationId="{E42F4D45-6952-BE69-641F-86CC90639A44}"/>
          </ac:spMkLst>
        </pc:spChg>
      </pc:sldChg>
      <pc:sldChg chg="modSp mod">
        <pc:chgData name="Kopeček Pavel (208762)" userId="83a3e04e-bc9b-4ca3-a839-e073efcc0b13" providerId="ADAL" clId="{128DD263-7DD7-438F-B8DA-D6C5BC5BE35F}" dt="2024-12-13T05:51:20.751" v="4392" actId="20577"/>
        <pc:sldMkLst>
          <pc:docMk/>
          <pc:sldMk cId="655714772" sldId="284"/>
        </pc:sldMkLst>
        <pc:spChg chg="mod">
          <ac:chgData name="Kopeček Pavel (208762)" userId="83a3e04e-bc9b-4ca3-a839-e073efcc0b13" providerId="ADAL" clId="{128DD263-7DD7-438F-B8DA-D6C5BC5BE35F}" dt="2024-12-13T05:51:20.751" v="4392" actId="20577"/>
          <ac:spMkLst>
            <pc:docMk/>
            <pc:sldMk cId="655714772" sldId="284"/>
            <ac:spMk id="5" creationId="{18E18A0F-562F-0DFA-7FA9-5F6AF07756B4}"/>
          </ac:spMkLst>
        </pc:spChg>
        <pc:picChg chg="mod">
          <ac:chgData name="Kopeček Pavel (208762)" userId="83a3e04e-bc9b-4ca3-a839-e073efcc0b13" providerId="ADAL" clId="{128DD263-7DD7-438F-B8DA-D6C5BC5BE35F}" dt="2024-12-13T05:43:38.901" v="3430" actId="1076"/>
          <ac:picMkLst>
            <pc:docMk/>
            <pc:sldMk cId="655714772" sldId="284"/>
            <ac:picMk id="4" creationId="{354212C2-6A5B-2412-81FE-8A364284E3AD}"/>
          </ac:picMkLst>
        </pc:picChg>
      </pc:sldChg>
      <pc:sldChg chg="addSp delSp modSp add mod">
        <pc:chgData name="Kopeček Pavel (208762)" userId="83a3e04e-bc9b-4ca3-a839-e073efcc0b13" providerId="ADAL" clId="{128DD263-7DD7-438F-B8DA-D6C5BC5BE35F}" dt="2024-12-13T06:09:22.390" v="5592" actId="22"/>
        <pc:sldMkLst>
          <pc:docMk/>
          <pc:sldMk cId="1840569493" sldId="285"/>
        </pc:sldMkLst>
        <pc:spChg chg="mod">
          <ac:chgData name="Kopeček Pavel (208762)" userId="83a3e04e-bc9b-4ca3-a839-e073efcc0b13" providerId="ADAL" clId="{128DD263-7DD7-438F-B8DA-D6C5BC5BE35F}" dt="2024-12-13T06:08:57.718" v="5590" actId="20577"/>
          <ac:spMkLst>
            <pc:docMk/>
            <pc:sldMk cId="1840569493" sldId="285"/>
            <ac:spMk id="5" creationId="{8C955C03-5B4D-4CBA-C24F-08E1DA34743B}"/>
          </ac:spMkLst>
        </pc:spChg>
        <pc:picChg chg="del mod">
          <ac:chgData name="Kopeček Pavel (208762)" userId="83a3e04e-bc9b-4ca3-a839-e073efcc0b13" providerId="ADAL" clId="{128DD263-7DD7-438F-B8DA-D6C5BC5BE35F}" dt="2024-12-13T05:59:28.294" v="4398" actId="478"/>
          <ac:picMkLst>
            <pc:docMk/>
            <pc:sldMk cId="1840569493" sldId="285"/>
            <ac:picMk id="4" creationId="{F77676C3-8B2A-3984-D9F8-1964E34F6A33}"/>
          </ac:picMkLst>
        </pc:picChg>
        <pc:picChg chg="add mod">
          <ac:chgData name="Kopeček Pavel (208762)" userId="83a3e04e-bc9b-4ca3-a839-e073efcc0b13" providerId="ADAL" clId="{128DD263-7DD7-438F-B8DA-D6C5BC5BE35F}" dt="2024-12-13T06:00:09.951" v="4407" actId="1076"/>
          <ac:picMkLst>
            <pc:docMk/>
            <pc:sldMk cId="1840569493" sldId="285"/>
            <ac:picMk id="6" creationId="{44A747E1-9355-DDCF-8F4D-6F5E972C9AE9}"/>
          </ac:picMkLst>
        </pc:picChg>
        <pc:picChg chg="add del">
          <ac:chgData name="Kopeček Pavel (208762)" userId="83a3e04e-bc9b-4ca3-a839-e073efcc0b13" providerId="ADAL" clId="{128DD263-7DD7-438F-B8DA-D6C5BC5BE35F}" dt="2024-12-13T06:09:22.390" v="5592" actId="22"/>
          <ac:picMkLst>
            <pc:docMk/>
            <pc:sldMk cId="1840569493" sldId="285"/>
            <ac:picMk id="8" creationId="{7F7D96BE-7C58-0058-AF55-C6F85D5E6E2B}"/>
          </ac:picMkLst>
        </pc:picChg>
      </pc:sldChg>
      <pc:sldChg chg="addSp delSp modSp add mod">
        <pc:chgData name="Kopeček Pavel (208762)" userId="83a3e04e-bc9b-4ca3-a839-e073efcc0b13" providerId="ADAL" clId="{128DD263-7DD7-438F-B8DA-D6C5BC5BE35F}" dt="2024-12-13T10:45:43.668" v="15245" actId="20577"/>
        <pc:sldMkLst>
          <pc:docMk/>
          <pc:sldMk cId="22795577" sldId="286"/>
        </pc:sldMkLst>
        <pc:spChg chg="mod">
          <ac:chgData name="Kopeček Pavel (208762)" userId="83a3e04e-bc9b-4ca3-a839-e073efcc0b13" providerId="ADAL" clId="{128DD263-7DD7-438F-B8DA-D6C5BC5BE35F}" dt="2024-12-13T10:45:43.668" v="15245" actId="20577"/>
          <ac:spMkLst>
            <pc:docMk/>
            <pc:sldMk cId="22795577" sldId="286"/>
            <ac:spMk id="5" creationId="{A2CF792B-2807-F2DA-75D0-A560CF31558A}"/>
          </ac:spMkLst>
        </pc:spChg>
        <pc:spChg chg="add mod">
          <ac:chgData name="Kopeček Pavel (208762)" userId="83a3e04e-bc9b-4ca3-a839-e073efcc0b13" providerId="ADAL" clId="{128DD263-7DD7-438F-B8DA-D6C5BC5BE35F}" dt="2024-12-13T06:16:20.641" v="6802" actId="207"/>
          <ac:spMkLst>
            <pc:docMk/>
            <pc:sldMk cId="22795577" sldId="286"/>
            <ac:spMk id="7" creationId="{5390AEC5-713E-CAE2-1C19-A8BE73C8D8F4}"/>
          </ac:spMkLst>
        </pc:spChg>
        <pc:picChg chg="add mod">
          <ac:chgData name="Kopeček Pavel (208762)" userId="83a3e04e-bc9b-4ca3-a839-e073efcc0b13" providerId="ADAL" clId="{128DD263-7DD7-438F-B8DA-D6C5BC5BE35F}" dt="2024-12-13T06:09:39.244" v="5599" actId="14100"/>
          <ac:picMkLst>
            <pc:docMk/>
            <pc:sldMk cId="22795577" sldId="286"/>
            <ac:picMk id="4" creationId="{D6A7DD3B-B8B6-24B6-9AE5-6146667AD160}"/>
          </ac:picMkLst>
        </pc:picChg>
        <pc:picChg chg="del">
          <ac:chgData name="Kopeček Pavel (208762)" userId="83a3e04e-bc9b-4ca3-a839-e073efcc0b13" providerId="ADAL" clId="{128DD263-7DD7-438F-B8DA-D6C5BC5BE35F}" dt="2024-12-13T06:09:25.957" v="5594" actId="478"/>
          <ac:picMkLst>
            <pc:docMk/>
            <pc:sldMk cId="22795577" sldId="286"/>
            <ac:picMk id="6" creationId="{4E39BEC6-2F50-65AC-F404-619F7E638C19}"/>
          </ac:picMkLst>
        </pc:picChg>
      </pc:sldChg>
      <pc:sldChg chg="addSp delSp modSp add mod">
        <pc:chgData name="Kopeček Pavel (208762)" userId="83a3e04e-bc9b-4ca3-a839-e073efcc0b13" providerId="ADAL" clId="{128DD263-7DD7-438F-B8DA-D6C5BC5BE35F}" dt="2024-12-13T06:43:11.899" v="10568" actId="20577"/>
        <pc:sldMkLst>
          <pc:docMk/>
          <pc:sldMk cId="443136022" sldId="287"/>
        </pc:sldMkLst>
        <pc:spChg chg="mod">
          <ac:chgData name="Kopeček Pavel (208762)" userId="83a3e04e-bc9b-4ca3-a839-e073efcc0b13" providerId="ADAL" clId="{128DD263-7DD7-438F-B8DA-D6C5BC5BE35F}" dt="2024-12-13T06:43:11.899" v="10568" actId="20577"/>
          <ac:spMkLst>
            <pc:docMk/>
            <pc:sldMk cId="443136022" sldId="287"/>
            <ac:spMk id="5" creationId="{E1806037-BC5F-38D8-3282-49BE91276575}"/>
          </ac:spMkLst>
        </pc:spChg>
        <pc:spChg chg="del">
          <ac:chgData name="Kopeček Pavel (208762)" userId="83a3e04e-bc9b-4ca3-a839-e073efcc0b13" providerId="ADAL" clId="{128DD263-7DD7-438F-B8DA-D6C5BC5BE35F}" dt="2024-12-13T06:25:30.939" v="8082" actId="478"/>
          <ac:spMkLst>
            <pc:docMk/>
            <pc:sldMk cId="443136022" sldId="287"/>
            <ac:spMk id="7" creationId="{2B760069-1232-3516-9FBC-B3525C24F8C2}"/>
          </ac:spMkLst>
        </pc:spChg>
        <pc:picChg chg="del">
          <ac:chgData name="Kopeček Pavel (208762)" userId="83a3e04e-bc9b-4ca3-a839-e073efcc0b13" providerId="ADAL" clId="{128DD263-7DD7-438F-B8DA-D6C5BC5BE35F}" dt="2024-12-13T06:25:30.250" v="8081" actId="478"/>
          <ac:picMkLst>
            <pc:docMk/>
            <pc:sldMk cId="443136022" sldId="287"/>
            <ac:picMk id="4" creationId="{E42F0169-04AB-DE87-5790-6B08A7864062}"/>
          </ac:picMkLst>
        </pc:picChg>
        <pc:picChg chg="add mod">
          <ac:chgData name="Kopeček Pavel (208762)" userId="83a3e04e-bc9b-4ca3-a839-e073efcc0b13" providerId="ADAL" clId="{128DD263-7DD7-438F-B8DA-D6C5BC5BE35F}" dt="2024-12-13T06:25:39.924" v="8085" actId="1076"/>
          <ac:picMkLst>
            <pc:docMk/>
            <pc:sldMk cId="443136022" sldId="287"/>
            <ac:picMk id="6" creationId="{AA94E085-7C26-F24E-A9C1-CDB862BF4903}"/>
          </ac:picMkLst>
        </pc:picChg>
      </pc:sldChg>
      <pc:sldChg chg="addSp delSp modSp add mod">
        <pc:chgData name="Kopeček Pavel (208762)" userId="83a3e04e-bc9b-4ca3-a839-e073efcc0b13" providerId="ADAL" clId="{128DD263-7DD7-438F-B8DA-D6C5BC5BE35F}" dt="2024-12-13T08:05:28.508" v="15234" actId="20577"/>
        <pc:sldMkLst>
          <pc:docMk/>
          <pc:sldMk cId="4229979915" sldId="288"/>
        </pc:sldMkLst>
        <pc:spChg chg="mod">
          <ac:chgData name="Kopeček Pavel (208762)" userId="83a3e04e-bc9b-4ca3-a839-e073efcc0b13" providerId="ADAL" clId="{128DD263-7DD7-438F-B8DA-D6C5BC5BE35F}" dt="2024-12-13T08:05:28.508" v="15234" actId="20577"/>
          <ac:spMkLst>
            <pc:docMk/>
            <pc:sldMk cId="4229979915" sldId="288"/>
            <ac:spMk id="5" creationId="{6A4C11BF-BFF2-191C-B1F0-A8FE621EBA4E}"/>
          </ac:spMkLst>
        </pc:spChg>
        <pc:spChg chg="mod">
          <ac:chgData name="Kopeček Pavel (208762)" userId="83a3e04e-bc9b-4ca3-a839-e073efcc0b13" providerId="ADAL" clId="{128DD263-7DD7-438F-B8DA-D6C5BC5BE35F}" dt="2024-12-13T06:43:30.478" v="10574" actId="20577"/>
          <ac:spMkLst>
            <pc:docMk/>
            <pc:sldMk cId="4229979915" sldId="288"/>
            <ac:spMk id="11" creationId="{B421E6F9-DE1F-EED3-5F5E-B510107B057A}"/>
          </ac:spMkLst>
        </pc:spChg>
        <pc:picChg chg="add mod modCrop">
          <ac:chgData name="Kopeček Pavel (208762)" userId="83a3e04e-bc9b-4ca3-a839-e073efcc0b13" providerId="ADAL" clId="{128DD263-7DD7-438F-B8DA-D6C5BC5BE35F}" dt="2024-12-13T06:47:15.684" v="11011" actId="732"/>
          <ac:picMkLst>
            <pc:docMk/>
            <pc:sldMk cId="4229979915" sldId="288"/>
            <ac:picMk id="4" creationId="{677BEC9B-78F1-55E9-5832-9FDBA7C0D014}"/>
          </ac:picMkLst>
        </pc:picChg>
        <pc:picChg chg="del">
          <ac:chgData name="Kopeček Pavel (208762)" userId="83a3e04e-bc9b-4ca3-a839-e073efcc0b13" providerId="ADAL" clId="{128DD263-7DD7-438F-B8DA-D6C5BC5BE35F}" dt="2024-12-13T06:43:34.458" v="10575" actId="478"/>
          <ac:picMkLst>
            <pc:docMk/>
            <pc:sldMk cId="4229979915" sldId="288"/>
            <ac:picMk id="6" creationId="{88A93023-212C-43EA-8966-6D777D71CDF0}"/>
          </ac:picMkLst>
        </pc:picChg>
      </pc:sldChg>
      <pc:sldChg chg="addSp delSp modSp add mod">
        <pc:chgData name="Kopeček Pavel (208762)" userId="83a3e04e-bc9b-4ca3-a839-e073efcc0b13" providerId="ADAL" clId="{128DD263-7DD7-438F-B8DA-D6C5BC5BE35F}" dt="2024-12-13T07:24:17.078" v="13573" actId="20577"/>
        <pc:sldMkLst>
          <pc:docMk/>
          <pc:sldMk cId="1126108985" sldId="289"/>
        </pc:sldMkLst>
        <pc:spChg chg="mod">
          <ac:chgData name="Kopeček Pavel (208762)" userId="83a3e04e-bc9b-4ca3-a839-e073efcc0b13" providerId="ADAL" clId="{128DD263-7DD7-438F-B8DA-D6C5BC5BE35F}" dt="2024-12-13T07:24:17.078" v="13573" actId="20577"/>
          <ac:spMkLst>
            <pc:docMk/>
            <pc:sldMk cId="1126108985" sldId="289"/>
            <ac:spMk id="5" creationId="{5EFC11B0-F15C-8C51-8CFC-337544110962}"/>
          </ac:spMkLst>
        </pc:spChg>
        <pc:picChg chg="del">
          <ac:chgData name="Kopeček Pavel (208762)" userId="83a3e04e-bc9b-4ca3-a839-e073efcc0b13" providerId="ADAL" clId="{128DD263-7DD7-438F-B8DA-D6C5BC5BE35F}" dt="2024-12-13T06:57:28.973" v="11565" actId="478"/>
          <ac:picMkLst>
            <pc:docMk/>
            <pc:sldMk cId="1126108985" sldId="289"/>
            <ac:picMk id="4" creationId="{409A769E-55D7-D985-2950-5ABED0C4E37A}"/>
          </ac:picMkLst>
        </pc:picChg>
        <pc:picChg chg="add mod">
          <ac:chgData name="Kopeček Pavel (208762)" userId="83a3e04e-bc9b-4ca3-a839-e073efcc0b13" providerId="ADAL" clId="{128DD263-7DD7-438F-B8DA-D6C5BC5BE35F}" dt="2024-12-13T06:57:35.126" v="11568" actId="1076"/>
          <ac:picMkLst>
            <pc:docMk/>
            <pc:sldMk cId="1126108985" sldId="289"/>
            <ac:picMk id="6" creationId="{DCC81747-CFF6-0677-5981-875608DC5D5C}"/>
          </ac:picMkLst>
        </pc:picChg>
      </pc:sldChg>
      <pc:sldChg chg="modSp add mod">
        <pc:chgData name="Kopeček Pavel (208762)" userId="83a3e04e-bc9b-4ca3-a839-e073efcc0b13" providerId="ADAL" clId="{128DD263-7DD7-438F-B8DA-D6C5BC5BE35F}" dt="2024-12-13T11:06:45.657" v="16334" actId="20577"/>
        <pc:sldMkLst>
          <pc:docMk/>
          <pc:sldMk cId="1681358063" sldId="290"/>
        </pc:sldMkLst>
        <pc:spChg chg="mod">
          <ac:chgData name="Kopeček Pavel (208762)" userId="83a3e04e-bc9b-4ca3-a839-e073efcc0b13" providerId="ADAL" clId="{128DD263-7DD7-438F-B8DA-D6C5BC5BE35F}" dt="2024-12-13T11:06:45.657" v="16334" actId="20577"/>
          <ac:spMkLst>
            <pc:docMk/>
            <pc:sldMk cId="1681358063" sldId="290"/>
            <ac:spMk id="5" creationId="{531BAEE7-5AFC-C909-4AAB-AB83F83A98FC}"/>
          </ac:spMkLst>
        </pc:spChg>
      </pc:sldChg>
    </pc:docChg>
  </pc:docChgLst>
  <pc:docChgLst>
    <pc:chgData name="Kopeček Pavel (208762)" userId="83a3e04e-bc9b-4ca3-a839-e073efcc0b13" providerId="ADAL" clId="{E92AF125-44A6-4738-B58A-B2F5BD70F60C}"/>
    <pc:docChg chg="undo redo custSel addSld modSld sldOrd">
      <pc:chgData name="Kopeček Pavel (208762)" userId="83a3e04e-bc9b-4ca3-a839-e073efcc0b13" providerId="ADAL" clId="{E92AF125-44A6-4738-B58A-B2F5BD70F60C}" dt="2024-12-12T20:18:05.917" v="9179" actId="1076"/>
      <pc:docMkLst>
        <pc:docMk/>
      </pc:docMkLst>
      <pc:sldChg chg="addSp delSp modSp mod">
        <pc:chgData name="Kopeček Pavel (208762)" userId="83a3e04e-bc9b-4ca3-a839-e073efcc0b13" providerId="ADAL" clId="{E92AF125-44A6-4738-B58A-B2F5BD70F60C}" dt="2024-12-12T17:38:07.793" v="1401" actId="1076"/>
        <pc:sldMkLst>
          <pc:docMk/>
          <pc:sldMk cId="1378877358" sldId="257"/>
        </pc:sldMkLst>
        <pc:spChg chg="mod">
          <ac:chgData name="Kopeček Pavel (208762)" userId="83a3e04e-bc9b-4ca3-a839-e073efcc0b13" providerId="ADAL" clId="{E92AF125-44A6-4738-B58A-B2F5BD70F60C}" dt="2024-12-12T17:38:04.031" v="1399" actId="20577"/>
          <ac:spMkLst>
            <pc:docMk/>
            <pc:sldMk cId="1378877358" sldId="257"/>
            <ac:spMk id="3" creationId="{6DF7AEC2-E5D2-0F22-7123-F6E3BD22593D}"/>
          </ac:spMkLst>
        </pc:spChg>
        <pc:picChg chg="add del mod">
          <ac:chgData name="Kopeček Pavel (208762)" userId="83a3e04e-bc9b-4ca3-a839-e073efcc0b13" providerId="ADAL" clId="{E92AF125-44A6-4738-B58A-B2F5BD70F60C}" dt="2024-12-12T17:22:40.461" v="270" actId="478"/>
          <ac:picMkLst>
            <pc:docMk/>
            <pc:sldMk cId="1378877358" sldId="257"/>
            <ac:picMk id="5" creationId="{053EE1BA-83D9-2470-0B2A-E912C3FED6FD}"/>
          </ac:picMkLst>
        </pc:picChg>
        <pc:picChg chg="add mod">
          <ac:chgData name="Kopeček Pavel (208762)" userId="83a3e04e-bc9b-4ca3-a839-e073efcc0b13" providerId="ADAL" clId="{E92AF125-44A6-4738-B58A-B2F5BD70F60C}" dt="2024-12-12T17:38:07.793" v="1401" actId="1076"/>
          <ac:picMkLst>
            <pc:docMk/>
            <pc:sldMk cId="1378877358" sldId="257"/>
            <ac:picMk id="7" creationId="{1FB1AD3D-DB94-AB84-7A95-DAF2A996417D}"/>
          </ac:picMkLst>
        </pc:picChg>
      </pc:sldChg>
      <pc:sldChg chg="modSp mod">
        <pc:chgData name="Kopeček Pavel (208762)" userId="83a3e04e-bc9b-4ca3-a839-e073efcc0b13" providerId="ADAL" clId="{E92AF125-44A6-4738-B58A-B2F5BD70F60C}" dt="2024-12-12T18:25:18.969" v="4983" actId="20577"/>
        <pc:sldMkLst>
          <pc:docMk/>
          <pc:sldMk cId="849662277" sldId="260"/>
        </pc:sldMkLst>
        <pc:spChg chg="mod">
          <ac:chgData name="Kopeček Pavel (208762)" userId="83a3e04e-bc9b-4ca3-a839-e073efcc0b13" providerId="ADAL" clId="{E92AF125-44A6-4738-B58A-B2F5BD70F60C}" dt="2024-12-12T18:25:18.969" v="4983" actId="20577"/>
          <ac:spMkLst>
            <pc:docMk/>
            <pc:sldMk cId="849662277" sldId="260"/>
            <ac:spMk id="3" creationId="{6DF7AEC2-E5D2-0F22-7123-F6E3BD22593D}"/>
          </ac:spMkLst>
        </pc:spChg>
      </pc:sldChg>
      <pc:sldChg chg="addSp modSp mod">
        <pc:chgData name="Kopeček Pavel (208762)" userId="83a3e04e-bc9b-4ca3-a839-e073efcc0b13" providerId="ADAL" clId="{E92AF125-44A6-4738-B58A-B2F5BD70F60C}" dt="2024-12-12T19:13:08.957" v="5374" actId="20577"/>
        <pc:sldMkLst>
          <pc:docMk/>
          <pc:sldMk cId="1449071551" sldId="270"/>
        </pc:sldMkLst>
        <pc:spChg chg="mod">
          <ac:chgData name="Kopeček Pavel (208762)" userId="83a3e04e-bc9b-4ca3-a839-e073efcc0b13" providerId="ADAL" clId="{E92AF125-44A6-4738-B58A-B2F5BD70F60C}" dt="2024-12-12T18:32:06.639" v="5038" actId="27636"/>
          <ac:spMkLst>
            <pc:docMk/>
            <pc:sldMk cId="1449071551" sldId="270"/>
            <ac:spMk id="2" creationId="{56F1D30E-70E2-85FA-ABFE-3C881CE520E1}"/>
          </ac:spMkLst>
        </pc:spChg>
        <pc:spChg chg="mod">
          <ac:chgData name="Kopeček Pavel (208762)" userId="83a3e04e-bc9b-4ca3-a839-e073efcc0b13" providerId="ADAL" clId="{E92AF125-44A6-4738-B58A-B2F5BD70F60C}" dt="2024-12-12T19:13:08.957" v="5374" actId="20577"/>
          <ac:spMkLst>
            <pc:docMk/>
            <pc:sldMk cId="1449071551" sldId="270"/>
            <ac:spMk id="11" creationId="{D2C685F4-11A0-FB65-9629-84E7AAA7AAD1}"/>
          </ac:spMkLst>
        </pc:spChg>
        <pc:picChg chg="add mod">
          <ac:chgData name="Kopeček Pavel (208762)" userId="83a3e04e-bc9b-4ca3-a839-e073efcc0b13" providerId="ADAL" clId="{E92AF125-44A6-4738-B58A-B2F5BD70F60C}" dt="2024-12-12T19:12:30.126" v="5358" actId="1076"/>
          <ac:picMkLst>
            <pc:docMk/>
            <pc:sldMk cId="1449071551" sldId="270"/>
            <ac:picMk id="4" creationId="{FA14836C-FAB4-8EDD-378E-E3870DA923F9}"/>
          </ac:picMkLst>
        </pc:picChg>
      </pc:sldChg>
      <pc:sldChg chg="addSp delSp modSp add mod">
        <pc:chgData name="Kopeček Pavel (208762)" userId="83a3e04e-bc9b-4ca3-a839-e073efcc0b13" providerId="ADAL" clId="{E92AF125-44A6-4738-B58A-B2F5BD70F60C}" dt="2024-12-12T17:50:07.125" v="2094" actId="208"/>
        <pc:sldMkLst>
          <pc:docMk/>
          <pc:sldMk cId="3920740191" sldId="272"/>
        </pc:sldMkLst>
        <pc:spChg chg="mod">
          <ac:chgData name="Kopeček Pavel (208762)" userId="83a3e04e-bc9b-4ca3-a839-e073efcc0b13" providerId="ADAL" clId="{E92AF125-44A6-4738-B58A-B2F5BD70F60C}" dt="2024-12-12T17:24:19.870" v="309" actId="20577"/>
          <ac:spMkLst>
            <pc:docMk/>
            <pc:sldMk cId="3920740191" sldId="272"/>
            <ac:spMk id="2" creationId="{C1A6C399-AD20-86B5-C158-E00F3579BFBF}"/>
          </ac:spMkLst>
        </pc:spChg>
        <pc:spChg chg="mod">
          <ac:chgData name="Kopeček Pavel (208762)" userId="83a3e04e-bc9b-4ca3-a839-e073efcc0b13" providerId="ADAL" clId="{E92AF125-44A6-4738-B58A-B2F5BD70F60C}" dt="2024-12-12T17:46:17.848" v="1872" actId="20577"/>
          <ac:spMkLst>
            <pc:docMk/>
            <pc:sldMk cId="3920740191" sldId="272"/>
            <ac:spMk id="3" creationId="{34DC091D-636C-32DF-D6E2-5D12E2531434}"/>
          </ac:spMkLst>
        </pc:spChg>
        <pc:spChg chg="add mod">
          <ac:chgData name="Kopeček Pavel (208762)" userId="83a3e04e-bc9b-4ca3-a839-e073efcc0b13" providerId="ADAL" clId="{E92AF125-44A6-4738-B58A-B2F5BD70F60C}" dt="2024-12-12T17:50:07.125" v="2094" actId="208"/>
          <ac:spMkLst>
            <pc:docMk/>
            <pc:sldMk cId="3920740191" sldId="272"/>
            <ac:spMk id="6" creationId="{CE282FF7-41C3-61A9-63BA-8921D734A6C8}"/>
          </ac:spMkLst>
        </pc:spChg>
        <pc:spChg chg="add mod">
          <ac:chgData name="Kopeček Pavel (208762)" userId="83a3e04e-bc9b-4ca3-a839-e073efcc0b13" providerId="ADAL" clId="{E92AF125-44A6-4738-B58A-B2F5BD70F60C}" dt="2024-12-12T17:26:30.439" v="325" actId="1076"/>
          <ac:spMkLst>
            <pc:docMk/>
            <pc:sldMk cId="3920740191" sldId="272"/>
            <ac:spMk id="8" creationId="{283A4C0A-3B3F-2208-743E-CC6B4D40DE8A}"/>
          </ac:spMkLst>
        </pc:spChg>
        <pc:spChg chg="add mod">
          <ac:chgData name="Kopeček Pavel (208762)" userId="83a3e04e-bc9b-4ca3-a839-e073efcc0b13" providerId="ADAL" clId="{E92AF125-44A6-4738-B58A-B2F5BD70F60C}" dt="2024-12-12T17:50:07.125" v="2094" actId="208"/>
          <ac:spMkLst>
            <pc:docMk/>
            <pc:sldMk cId="3920740191" sldId="272"/>
            <ac:spMk id="9" creationId="{FE883C2D-6931-5550-A58B-32FB6EBD1DBF}"/>
          </ac:spMkLst>
        </pc:spChg>
        <pc:spChg chg="add mod">
          <ac:chgData name="Kopeček Pavel (208762)" userId="83a3e04e-bc9b-4ca3-a839-e073efcc0b13" providerId="ADAL" clId="{E92AF125-44A6-4738-B58A-B2F5BD70F60C}" dt="2024-12-12T17:30:07.029" v="460" actId="20577"/>
          <ac:spMkLst>
            <pc:docMk/>
            <pc:sldMk cId="3920740191" sldId="272"/>
            <ac:spMk id="10" creationId="{EBE74903-66E3-2852-30F2-E2BEA4879DEC}"/>
          </ac:spMkLst>
        </pc:spChg>
        <pc:picChg chg="add mod">
          <ac:chgData name="Kopeček Pavel (208762)" userId="83a3e04e-bc9b-4ca3-a839-e073efcc0b13" providerId="ADAL" clId="{E92AF125-44A6-4738-B58A-B2F5BD70F60C}" dt="2024-12-12T17:42:38.387" v="1480" actId="14861"/>
          <ac:picMkLst>
            <pc:docMk/>
            <pc:sldMk cId="3920740191" sldId="272"/>
            <ac:picMk id="5" creationId="{78DEF748-D4C1-64E2-E452-F9E9FBEB5980}"/>
          </ac:picMkLst>
        </pc:picChg>
        <pc:picChg chg="del">
          <ac:chgData name="Kopeček Pavel (208762)" userId="83a3e04e-bc9b-4ca3-a839-e073efcc0b13" providerId="ADAL" clId="{E92AF125-44A6-4738-B58A-B2F5BD70F60C}" dt="2024-12-12T17:23:58.379" v="284" actId="478"/>
          <ac:picMkLst>
            <pc:docMk/>
            <pc:sldMk cId="3920740191" sldId="272"/>
            <ac:picMk id="7" creationId="{B8241FFA-9162-3754-7B83-B598141C1FB2}"/>
          </ac:picMkLst>
        </pc:picChg>
      </pc:sldChg>
      <pc:sldChg chg="addSp delSp modSp add mod">
        <pc:chgData name="Kopeček Pavel (208762)" userId="83a3e04e-bc9b-4ca3-a839-e073efcc0b13" providerId="ADAL" clId="{E92AF125-44A6-4738-B58A-B2F5BD70F60C}" dt="2024-12-12T17:50:47.660" v="2098" actId="22"/>
        <pc:sldMkLst>
          <pc:docMk/>
          <pc:sldMk cId="2306538548" sldId="273"/>
        </pc:sldMkLst>
        <pc:spChg chg="mod">
          <ac:chgData name="Kopeček Pavel (208762)" userId="83a3e04e-bc9b-4ca3-a839-e073efcc0b13" providerId="ADAL" clId="{E92AF125-44A6-4738-B58A-B2F5BD70F60C}" dt="2024-12-12T17:48:27.996" v="2093" actId="20577"/>
          <ac:spMkLst>
            <pc:docMk/>
            <pc:sldMk cId="2306538548" sldId="273"/>
            <ac:spMk id="3" creationId="{FF0BD6ED-3944-3110-27AA-D22687177AEF}"/>
          </ac:spMkLst>
        </pc:spChg>
        <pc:spChg chg="del mod">
          <ac:chgData name="Kopeček Pavel (208762)" userId="83a3e04e-bc9b-4ca3-a839-e073efcc0b13" providerId="ADAL" clId="{E92AF125-44A6-4738-B58A-B2F5BD70F60C}" dt="2024-12-12T17:42:53.554" v="1483" actId="478"/>
          <ac:spMkLst>
            <pc:docMk/>
            <pc:sldMk cId="2306538548" sldId="273"/>
            <ac:spMk id="6" creationId="{7D56F0F0-FC44-33DD-37E2-A7AB3C156A42}"/>
          </ac:spMkLst>
        </pc:spChg>
        <pc:spChg chg="del mod">
          <ac:chgData name="Kopeček Pavel (208762)" userId="83a3e04e-bc9b-4ca3-a839-e073efcc0b13" providerId="ADAL" clId="{E92AF125-44A6-4738-B58A-B2F5BD70F60C}" dt="2024-12-12T17:42:55.533" v="1485" actId="478"/>
          <ac:spMkLst>
            <pc:docMk/>
            <pc:sldMk cId="2306538548" sldId="273"/>
            <ac:spMk id="8" creationId="{3ADD1478-8351-C951-C685-0FDB33D24EFA}"/>
          </ac:spMkLst>
        </pc:spChg>
        <pc:spChg chg="del mod">
          <ac:chgData name="Kopeček Pavel (208762)" userId="83a3e04e-bc9b-4ca3-a839-e073efcc0b13" providerId="ADAL" clId="{E92AF125-44A6-4738-B58A-B2F5BD70F60C}" dt="2024-12-12T17:42:54.426" v="1484" actId="478"/>
          <ac:spMkLst>
            <pc:docMk/>
            <pc:sldMk cId="2306538548" sldId="273"/>
            <ac:spMk id="9" creationId="{60AA6849-5016-09B0-20E2-DB921A5BA814}"/>
          </ac:spMkLst>
        </pc:spChg>
        <pc:spChg chg="del mod">
          <ac:chgData name="Kopeček Pavel (208762)" userId="83a3e04e-bc9b-4ca3-a839-e073efcc0b13" providerId="ADAL" clId="{E92AF125-44A6-4738-B58A-B2F5BD70F60C}" dt="2024-12-12T17:42:56.740" v="1486" actId="478"/>
          <ac:spMkLst>
            <pc:docMk/>
            <pc:sldMk cId="2306538548" sldId="273"/>
            <ac:spMk id="10" creationId="{78A4297F-EC52-F7D6-92F6-867FE9A20C36}"/>
          </ac:spMkLst>
        </pc:spChg>
        <pc:spChg chg="add mod">
          <ac:chgData name="Kopeček Pavel (208762)" userId="83a3e04e-bc9b-4ca3-a839-e073efcc0b13" providerId="ADAL" clId="{E92AF125-44A6-4738-B58A-B2F5BD70F60C}" dt="2024-12-12T17:50:30.780" v="2096" actId="208"/>
          <ac:spMkLst>
            <pc:docMk/>
            <pc:sldMk cId="2306538548" sldId="273"/>
            <ac:spMk id="11" creationId="{213DB0FB-B8A7-D8ED-9119-7949F1D6A5CD}"/>
          </ac:spMkLst>
        </pc:spChg>
        <pc:spChg chg="add mod">
          <ac:chgData name="Kopeček Pavel (208762)" userId="83a3e04e-bc9b-4ca3-a839-e073efcc0b13" providerId="ADAL" clId="{E92AF125-44A6-4738-B58A-B2F5BD70F60C}" dt="2024-12-12T17:50:30.780" v="2096" actId="208"/>
          <ac:spMkLst>
            <pc:docMk/>
            <pc:sldMk cId="2306538548" sldId="273"/>
            <ac:spMk id="12" creationId="{19207D94-9E06-5D79-1AEC-51FE6D136408}"/>
          </ac:spMkLst>
        </pc:spChg>
        <pc:spChg chg="add mod">
          <ac:chgData name="Kopeček Pavel (208762)" userId="83a3e04e-bc9b-4ca3-a839-e073efcc0b13" providerId="ADAL" clId="{E92AF125-44A6-4738-B58A-B2F5BD70F60C}" dt="2024-12-12T17:50:30.780" v="2096" actId="208"/>
          <ac:spMkLst>
            <pc:docMk/>
            <pc:sldMk cId="2306538548" sldId="273"/>
            <ac:spMk id="13" creationId="{FF70DCCE-3244-7607-6F24-459D846287FF}"/>
          </ac:spMkLst>
        </pc:spChg>
        <pc:spChg chg="add mod">
          <ac:chgData name="Kopeček Pavel (208762)" userId="83a3e04e-bc9b-4ca3-a839-e073efcc0b13" providerId="ADAL" clId="{E92AF125-44A6-4738-B58A-B2F5BD70F60C}" dt="2024-12-12T17:50:30.780" v="2096" actId="208"/>
          <ac:spMkLst>
            <pc:docMk/>
            <pc:sldMk cId="2306538548" sldId="273"/>
            <ac:spMk id="14" creationId="{07BDE09C-BD05-D64A-AD9A-7383412508EE}"/>
          </ac:spMkLst>
        </pc:spChg>
        <pc:spChg chg="add del">
          <ac:chgData name="Kopeček Pavel (208762)" userId="83a3e04e-bc9b-4ca3-a839-e073efcc0b13" providerId="ADAL" clId="{E92AF125-44A6-4738-B58A-B2F5BD70F60C}" dt="2024-12-12T17:50:47.660" v="2098" actId="22"/>
          <ac:spMkLst>
            <pc:docMk/>
            <pc:sldMk cId="2306538548" sldId="273"/>
            <ac:spMk id="16" creationId="{815BD04C-65AC-71BB-0E14-3F9468C565C3}"/>
          </ac:spMkLst>
        </pc:spChg>
        <pc:picChg chg="del">
          <ac:chgData name="Kopeček Pavel (208762)" userId="83a3e04e-bc9b-4ca3-a839-e073efcc0b13" providerId="ADAL" clId="{E92AF125-44A6-4738-B58A-B2F5BD70F60C}" dt="2024-12-12T17:40:49.191" v="1440" actId="478"/>
          <ac:picMkLst>
            <pc:docMk/>
            <pc:sldMk cId="2306538548" sldId="273"/>
            <ac:picMk id="5" creationId="{799B85DC-492A-FD10-302D-C5E34B359153}"/>
          </ac:picMkLst>
        </pc:picChg>
        <pc:picChg chg="add mod ord">
          <ac:chgData name="Kopeček Pavel (208762)" userId="83a3e04e-bc9b-4ca3-a839-e073efcc0b13" providerId="ADAL" clId="{E92AF125-44A6-4738-B58A-B2F5BD70F60C}" dt="2024-12-12T17:45:30.983" v="1791" actId="1076"/>
          <ac:picMkLst>
            <pc:docMk/>
            <pc:sldMk cId="2306538548" sldId="273"/>
            <ac:picMk id="7" creationId="{E63E5493-4A37-02CA-6FF4-8CC4E09EA561}"/>
          </ac:picMkLst>
        </pc:picChg>
      </pc:sldChg>
      <pc:sldChg chg="addSp delSp modSp add mod">
        <pc:chgData name="Kopeček Pavel (208762)" userId="83a3e04e-bc9b-4ca3-a839-e073efcc0b13" providerId="ADAL" clId="{E92AF125-44A6-4738-B58A-B2F5BD70F60C}" dt="2024-12-12T18:26:54.853" v="4995" actId="20577"/>
        <pc:sldMkLst>
          <pc:docMk/>
          <pc:sldMk cId="3232981677" sldId="274"/>
        </pc:sldMkLst>
        <pc:spChg chg="mod">
          <ac:chgData name="Kopeček Pavel (208762)" userId="83a3e04e-bc9b-4ca3-a839-e073efcc0b13" providerId="ADAL" clId="{E92AF125-44A6-4738-B58A-B2F5BD70F60C}" dt="2024-12-12T18:26:54.853" v="4995" actId="20577"/>
          <ac:spMkLst>
            <pc:docMk/>
            <pc:sldMk cId="3232981677" sldId="274"/>
            <ac:spMk id="3" creationId="{892F12B8-6461-B6B8-1C39-F39A51CACC2F}"/>
          </ac:spMkLst>
        </pc:spChg>
        <pc:spChg chg="del">
          <ac:chgData name="Kopeček Pavel (208762)" userId="83a3e04e-bc9b-4ca3-a839-e073efcc0b13" providerId="ADAL" clId="{E92AF125-44A6-4738-B58A-B2F5BD70F60C}" dt="2024-12-12T17:50:57.726" v="2101" actId="478"/>
          <ac:spMkLst>
            <pc:docMk/>
            <pc:sldMk cId="3232981677" sldId="274"/>
            <ac:spMk id="11" creationId="{D316536B-8A7D-4A91-467E-99F1871B19D8}"/>
          </ac:spMkLst>
        </pc:spChg>
        <pc:spChg chg="del">
          <ac:chgData name="Kopeček Pavel (208762)" userId="83a3e04e-bc9b-4ca3-a839-e073efcc0b13" providerId="ADAL" clId="{E92AF125-44A6-4738-B58A-B2F5BD70F60C}" dt="2024-12-12T17:50:58.026" v="2102" actId="478"/>
          <ac:spMkLst>
            <pc:docMk/>
            <pc:sldMk cId="3232981677" sldId="274"/>
            <ac:spMk id="12" creationId="{9B0FA497-6623-7C08-134B-7872EB815846}"/>
          </ac:spMkLst>
        </pc:spChg>
        <pc:spChg chg="del">
          <ac:chgData name="Kopeček Pavel (208762)" userId="83a3e04e-bc9b-4ca3-a839-e073efcc0b13" providerId="ADAL" clId="{E92AF125-44A6-4738-B58A-B2F5BD70F60C}" dt="2024-12-12T17:50:58.596" v="2103" actId="478"/>
          <ac:spMkLst>
            <pc:docMk/>
            <pc:sldMk cId="3232981677" sldId="274"/>
            <ac:spMk id="13" creationId="{F2597027-4087-BDA0-3CC5-401DFF7C98B9}"/>
          </ac:spMkLst>
        </pc:spChg>
        <pc:spChg chg="del">
          <ac:chgData name="Kopeček Pavel (208762)" userId="83a3e04e-bc9b-4ca3-a839-e073efcc0b13" providerId="ADAL" clId="{E92AF125-44A6-4738-B58A-B2F5BD70F60C}" dt="2024-12-12T17:50:59.163" v="2104" actId="478"/>
          <ac:spMkLst>
            <pc:docMk/>
            <pc:sldMk cId="3232981677" sldId="274"/>
            <ac:spMk id="14" creationId="{44249369-BE51-D409-54CE-FD03B18E2D4D}"/>
          </ac:spMkLst>
        </pc:spChg>
        <pc:spChg chg="add mod">
          <ac:chgData name="Kopeček Pavel (208762)" userId="83a3e04e-bc9b-4ca3-a839-e073efcc0b13" providerId="ADAL" clId="{E92AF125-44A6-4738-B58A-B2F5BD70F60C}" dt="2024-12-12T18:03:10.404" v="2941" actId="20577"/>
          <ac:spMkLst>
            <pc:docMk/>
            <pc:sldMk cId="3232981677" sldId="274"/>
            <ac:spMk id="24" creationId="{1381EE79-8E9E-34A1-E8E5-EE5F375DE9F0}"/>
          </ac:spMkLst>
        </pc:spChg>
        <pc:picChg chg="add mod">
          <ac:chgData name="Kopeček Pavel (208762)" userId="83a3e04e-bc9b-4ca3-a839-e073efcc0b13" providerId="ADAL" clId="{E92AF125-44A6-4738-B58A-B2F5BD70F60C}" dt="2024-12-12T17:58:51.060" v="2611" actId="1076"/>
          <ac:picMkLst>
            <pc:docMk/>
            <pc:sldMk cId="3232981677" sldId="274"/>
            <ac:picMk id="5" creationId="{C256B1FD-7FFD-FE19-34EE-0DA1E1205616}"/>
          </ac:picMkLst>
        </pc:picChg>
        <pc:picChg chg="del">
          <ac:chgData name="Kopeček Pavel (208762)" userId="83a3e04e-bc9b-4ca3-a839-e073efcc0b13" providerId="ADAL" clId="{E92AF125-44A6-4738-B58A-B2F5BD70F60C}" dt="2024-12-12T17:50:56.787" v="2100" actId="478"/>
          <ac:picMkLst>
            <pc:docMk/>
            <pc:sldMk cId="3232981677" sldId="274"/>
            <ac:picMk id="7" creationId="{F5EA4490-7F43-8BD6-C827-2921BB1DD651}"/>
          </ac:picMkLst>
        </pc:picChg>
        <pc:cxnChg chg="add mod">
          <ac:chgData name="Kopeček Pavel (208762)" userId="83a3e04e-bc9b-4ca3-a839-e073efcc0b13" providerId="ADAL" clId="{E92AF125-44A6-4738-B58A-B2F5BD70F60C}" dt="2024-12-12T17:58:51.060" v="2611" actId="1076"/>
          <ac:cxnSpMkLst>
            <pc:docMk/>
            <pc:sldMk cId="3232981677" sldId="274"/>
            <ac:cxnSpMk id="8" creationId="{5CE0AAD9-CD88-0E6F-CEED-A11D4F14DC01}"/>
          </ac:cxnSpMkLst>
        </pc:cxnChg>
        <pc:cxnChg chg="add mod">
          <ac:chgData name="Kopeček Pavel (208762)" userId="83a3e04e-bc9b-4ca3-a839-e073efcc0b13" providerId="ADAL" clId="{E92AF125-44A6-4738-B58A-B2F5BD70F60C}" dt="2024-12-12T17:58:51.060" v="2611" actId="1076"/>
          <ac:cxnSpMkLst>
            <pc:docMk/>
            <pc:sldMk cId="3232981677" sldId="274"/>
            <ac:cxnSpMk id="9" creationId="{514075F9-B25C-6ABE-A5D1-2B7FE432B3FE}"/>
          </ac:cxnSpMkLst>
        </pc:cxnChg>
        <pc:cxnChg chg="add mod">
          <ac:chgData name="Kopeček Pavel (208762)" userId="83a3e04e-bc9b-4ca3-a839-e073efcc0b13" providerId="ADAL" clId="{E92AF125-44A6-4738-B58A-B2F5BD70F60C}" dt="2024-12-12T17:58:51.060" v="2611" actId="1076"/>
          <ac:cxnSpMkLst>
            <pc:docMk/>
            <pc:sldMk cId="3232981677" sldId="274"/>
            <ac:cxnSpMk id="21" creationId="{242A4649-DA69-5322-F445-1058E5C22BFD}"/>
          </ac:cxnSpMkLst>
        </pc:cxnChg>
      </pc:sldChg>
      <pc:sldChg chg="addSp delSp modSp add mod">
        <pc:chgData name="Kopeček Pavel (208762)" userId="83a3e04e-bc9b-4ca3-a839-e073efcc0b13" providerId="ADAL" clId="{E92AF125-44A6-4738-B58A-B2F5BD70F60C}" dt="2024-12-12T18:06:10.260" v="3225" actId="20577"/>
        <pc:sldMkLst>
          <pc:docMk/>
          <pc:sldMk cId="1930023203" sldId="275"/>
        </pc:sldMkLst>
        <pc:spChg chg="mod">
          <ac:chgData name="Kopeček Pavel (208762)" userId="83a3e04e-bc9b-4ca3-a839-e073efcc0b13" providerId="ADAL" clId="{E92AF125-44A6-4738-B58A-B2F5BD70F60C}" dt="2024-12-12T18:06:10.260" v="3225" actId="20577"/>
          <ac:spMkLst>
            <pc:docMk/>
            <pc:sldMk cId="1930023203" sldId="275"/>
            <ac:spMk id="3" creationId="{74ACEC20-A2B5-F42F-AC70-67E0E6A6BC2C}"/>
          </ac:spMkLst>
        </pc:spChg>
        <pc:spChg chg="del">
          <ac:chgData name="Kopeček Pavel (208762)" userId="83a3e04e-bc9b-4ca3-a839-e073efcc0b13" providerId="ADAL" clId="{E92AF125-44A6-4738-B58A-B2F5BD70F60C}" dt="2024-12-12T18:03:38.583" v="2947" actId="478"/>
          <ac:spMkLst>
            <pc:docMk/>
            <pc:sldMk cId="1930023203" sldId="275"/>
            <ac:spMk id="24" creationId="{C71B6C1F-8EA9-BD29-E3C8-D24E3905D771}"/>
          </ac:spMkLst>
        </pc:spChg>
        <pc:picChg chg="del">
          <ac:chgData name="Kopeček Pavel (208762)" userId="83a3e04e-bc9b-4ca3-a839-e073efcc0b13" providerId="ADAL" clId="{E92AF125-44A6-4738-B58A-B2F5BD70F60C}" dt="2024-12-12T18:03:35.284" v="2943" actId="478"/>
          <ac:picMkLst>
            <pc:docMk/>
            <pc:sldMk cId="1930023203" sldId="275"/>
            <ac:picMk id="5" creationId="{9DA8F910-3BFC-46A5-EDA6-7DFCD9BC5718}"/>
          </ac:picMkLst>
        </pc:picChg>
        <pc:picChg chg="add mod">
          <ac:chgData name="Kopeček Pavel (208762)" userId="83a3e04e-bc9b-4ca3-a839-e073efcc0b13" providerId="ADAL" clId="{E92AF125-44A6-4738-B58A-B2F5BD70F60C}" dt="2024-12-12T18:04:07.220" v="2950" actId="1076"/>
          <ac:picMkLst>
            <pc:docMk/>
            <pc:sldMk cId="1930023203" sldId="275"/>
            <ac:picMk id="6" creationId="{C54F18B0-FA4C-523B-BFE0-918240ED4735}"/>
          </ac:picMkLst>
        </pc:picChg>
        <pc:cxnChg chg="del">
          <ac:chgData name="Kopeček Pavel (208762)" userId="83a3e04e-bc9b-4ca3-a839-e073efcc0b13" providerId="ADAL" clId="{E92AF125-44A6-4738-B58A-B2F5BD70F60C}" dt="2024-12-12T18:03:35.854" v="2944" actId="478"/>
          <ac:cxnSpMkLst>
            <pc:docMk/>
            <pc:sldMk cId="1930023203" sldId="275"/>
            <ac:cxnSpMk id="8" creationId="{D2F0BB4D-08DD-D07F-7F68-2A3377568516}"/>
          </ac:cxnSpMkLst>
        </pc:cxnChg>
        <pc:cxnChg chg="del">
          <ac:chgData name="Kopeček Pavel (208762)" userId="83a3e04e-bc9b-4ca3-a839-e073efcc0b13" providerId="ADAL" clId="{E92AF125-44A6-4738-B58A-B2F5BD70F60C}" dt="2024-12-12T18:03:36.978" v="2946" actId="478"/>
          <ac:cxnSpMkLst>
            <pc:docMk/>
            <pc:sldMk cId="1930023203" sldId="275"/>
            <ac:cxnSpMk id="9" creationId="{3D32A281-B234-4D04-3751-1B0982260E94}"/>
          </ac:cxnSpMkLst>
        </pc:cxnChg>
        <pc:cxnChg chg="del">
          <ac:chgData name="Kopeček Pavel (208762)" userId="83a3e04e-bc9b-4ca3-a839-e073efcc0b13" providerId="ADAL" clId="{E92AF125-44A6-4738-B58A-B2F5BD70F60C}" dt="2024-12-12T18:03:36.250" v="2945" actId="478"/>
          <ac:cxnSpMkLst>
            <pc:docMk/>
            <pc:sldMk cId="1930023203" sldId="275"/>
            <ac:cxnSpMk id="21" creationId="{682129F7-2E2F-1B0D-7769-5811DFD11BB2}"/>
          </ac:cxnSpMkLst>
        </pc:cxnChg>
      </pc:sldChg>
      <pc:sldChg chg="addSp delSp modSp add mod">
        <pc:chgData name="Kopeček Pavel (208762)" userId="83a3e04e-bc9b-4ca3-a839-e073efcc0b13" providerId="ADAL" clId="{E92AF125-44A6-4738-B58A-B2F5BD70F60C}" dt="2024-12-12T18:28:29.688" v="5025" actId="20577"/>
        <pc:sldMkLst>
          <pc:docMk/>
          <pc:sldMk cId="1885061097" sldId="276"/>
        </pc:sldMkLst>
        <pc:spChg chg="mod">
          <ac:chgData name="Kopeček Pavel (208762)" userId="83a3e04e-bc9b-4ca3-a839-e073efcc0b13" providerId="ADAL" clId="{E92AF125-44A6-4738-B58A-B2F5BD70F60C}" dt="2024-12-12T18:28:29.688" v="5025" actId="20577"/>
          <ac:spMkLst>
            <pc:docMk/>
            <pc:sldMk cId="1885061097" sldId="276"/>
            <ac:spMk id="3" creationId="{81FEE348-8457-69C1-9ED1-755586632D9D}"/>
          </ac:spMkLst>
        </pc:spChg>
        <pc:spChg chg="add mod">
          <ac:chgData name="Kopeček Pavel (208762)" userId="83a3e04e-bc9b-4ca3-a839-e073efcc0b13" providerId="ADAL" clId="{E92AF125-44A6-4738-B58A-B2F5BD70F60C}" dt="2024-12-12T18:13:40.506" v="3724" actId="208"/>
          <ac:spMkLst>
            <pc:docMk/>
            <pc:sldMk cId="1885061097" sldId="276"/>
            <ac:spMk id="9" creationId="{432DC90E-3F3A-586E-47A7-A5727A069599}"/>
          </ac:spMkLst>
        </pc:spChg>
        <pc:spChg chg="add mod">
          <ac:chgData name="Kopeček Pavel (208762)" userId="83a3e04e-bc9b-4ca3-a839-e073efcc0b13" providerId="ADAL" clId="{E92AF125-44A6-4738-B58A-B2F5BD70F60C}" dt="2024-12-12T18:15:35.679" v="3910" actId="208"/>
          <ac:spMkLst>
            <pc:docMk/>
            <pc:sldMk cId="1885061097" sldId="276"/>
            <ac:spMk id="10" creationId="{916C8AE5-EBEE-0143-FEAF-728AC5391570}"/>
          </ac:spMkLst>
        </pc:spChg>
        <pc:picChg chg="add del mod">
          <ac:chgData name="Kopeček Pavel (208762)" userId="83a3e04e-bc9b-4ca3-a839-e073efcc0b13" providerId="ADAL" clId="{E92AF125-44A6-4738-B58A-B2F5BD70F60C}" dt="2024-12-12T18:08:52.897" v="3324" actId="478"/>
          <ac:picMkLst>
            <pc:docMk/>
            <pc:sldMk cId="1885061097" sldId="276"/>
            <ac:picMk id="5" creationId="{E458B1A2-2C5E-698E-AE16-F4D886B1B875}"/>
          </ac:picMkLst>
        </pc:picChg>
        <pc:picChg chg="del">
          <ac:chgData name="Kopeček Pavel (208762)" userId="83a3e04e-bc9b-4ca3-a839-e073efcc0b13" providerId="ADAL" clId="{E92AF125-44A6-4738-B58A-B2F5BD70F60C}" dt="2024-12-12T18:07:08.970" v="3227" actId="478"/>
          <ac:picMkLst>
            <pc:docMk/>
            <pc:sldMk cId="1885061097" sldId="276"/>
            <ac:picMk id="6" creationId="{6C8C31F6-6EC9-0282-F3BC-B83923980B1B}"/>
          </ac:picMkLst>
        </pc:picChg>
        <pc:picChg chg="add mod">
          <ac:chgData name="Kopeček Pavel (208762)" userId="83a3e04e-bc9b-4ca3-a839-e073efcc0b13" providerId="ADAL" clId="{E92AF125-44A6-4738-B58A-B2F5BD70F60C}" dt="2024-12-12T18:14:55.140" v="3899" actId="1076"/>
          <ac:picMkLst>
            <pc:docMk/>
            <pc:sldMk cId="1885061097" sldId="276"/>
            <ac:picMk id="8" creationId="{0FCC1D3E-B9DF-9046-BBA8-0EF1EAFAFD2E}"/>
          </ac:picMkLst>
        </pc:picChg>
      </pc:sldChg>
      <pc:sldChg chg="addSp delSp modSp add mod">
        <pc:chgData name="Kopeček Pavel (208762)" userId="83a3e04e-bc9b-4ca3-a839-e073efcc0b13" providerId="ADAL" clId="{E92AF125-44A6-4738-B58A-B2F5BD70F60C}" dt="2024-12-12T18:31:50.925" v="5036" actId="14100"/>
        <pc:sldMkLst>
          <pc:docMk/>
          <pc:sldMk cId="3169467311" sldId="277"/>
        </pc:sldMkLst>
        <pc:spChg chg="mod">
          <ac:chgData name="Kopeček Pavel (208762)" userId="83a3e04e-bc9b-4ca3-a839-e073efcc0b13" providerId="ADAL" clId="{E92AF125-44A6-4738-B58A-B2F5BD70F60C}" dt="2024-12-12T18:22:02.948" v="4894" actId="20577"/>
          <ac:spMkLst>
            <pc:docMk/>
            <pc:sldMk cId="3169467311" sldId="277"/>
            <ac:spMk id="3" creationId="{CCEE82D4-7E67-9EAE-8116-4F9700FD60B4}"/>
          </ac:spMkLst>
        </pc:spChg>
        <pc:spChg chg="del">
          <ac:chgData name="Kopeček Pavel (208762)" userId="83a3e04e-bc9b-4ca3-a839-e073efcc0b13" providerId="ADAL" clId="{E92AF125-44A6-4738-B58A-B2F5BD70F60C}" dt="2024-12-12T18:17:31.420" v="4076" actId="478"/>
          <ac:spMkLst>
            <pc:docMk/>
            <pc:sldMk cId="3169467311" sldId="277"/>
            <ac:spMk id="9" creationId="{85F9648A-721A-7A6F-9758-3B1115B3355C}"/>
          </ac:spMkLst>
        </pc:spChg>
        <pc:spChg chg="del">
          <ac:chgData name="Kopeček Pavel (208762)" userId="83a3e04e-bc9b-4ca3-a839-e073efcc0b13" providerId="ADAL" clId="{E92AF125-44A6-4738-B58A-B2F5BD70F60C}" dt="2024-12-12T18:17:32.068" v="4077" actId="478"/>
          <ac:spMkLst>
            <pc:docMk/>
            <pc:sldMk cId="3169467311" sldId="277"/>
            <ac:spMk id="10" creationId="{953F32FD-53DA-6DB2-6E34-35E9CE652FA3}"/>
          </ac:spMkLst>
        </pc:spChg>
        <pc:picChg chg="add mod">
          <ac:chgData name="Kopeček Pavel (208762)" userId="83a3e04e-bc9b-4ca3-a839-e073efcc0b13" providerId="ADAL" clId="{E92AF125-44A6-4738-B58A-B2F5BD70F60C}" dt="2024-12-12T18:30:06.418" v="5028" actId="1076"/>
          <ac:picMkLst>
            <pc:docMk/>
            <pc:sldMk cId="3169467311" sldId="277"/>
            <ac:picMk id="5" creationId="{48E7B1BB-22FB-6744-9768-4597FF7FDD8A}"/>
          </ac:picMkLst>
        </pc:picChg>
        <pc:picChg chg="del">
          <ac:chgData name="Kopeček Pavel (208762)" userId="83a3e04e-bc9b-4ca3-a839-e073efcc0b13" providerId="ADAL" clId="{E92AF125-44A6-4738-B58A-B2F5BD70F60C}" dt="2024-12-12T18:17:30.722" v="4075" actId="478"/>
          <ac:picMkLst>
            <pc:docMk/>
            <pc:sldMk cId="3169467311" sldId="277"/>
            <ac:picMk id="8" creationId="{A04FB19A-1142-E15E-D3F1-A5F9901BB25C}"/>
          </ac:picMkLst>
        </pc:picChg>
        <pc:picChg chg="add mod">
          <ac:chgData name="Kopeček Pavel (208762)" userId="83a3e04e-bc9b-4ca3-a839-e073efcc0b13" providerId="ADAL" clId="{E92AF125-44A6-4738-B58A-B2F5BD70F60C}" dt="2024-12-12T18:31:49.237" v="5035" actId="1076"/>
          <ac:picMkLst>
            <pc:docMk/>
            <pc:sldMk cId="3169467311" sldId="277"/>
            <ac:picMk id="12" creationId="{C99C85D7-B10D-E0C6-F83C-04C6883FB19E}"/>
          </ac:picMkLst>
        </pc:picChg>
        <pc:cxnChg chg="add mod">
          <ac:chgData name="Kopeček Pavel (208762)" userId="83a3e04e-bc9b-4ca3-a839-e073efcc0b13" providerId="ADAL" clId="{E92AF125-44A6-4738-B58A-B2F5BD70F60C}" dt="2024-12-12T18:31:50.925" v="5036" actId="14100"/>
          <ac:cxnSpMkLst>
            <pc:docMk/>
            <pc:sldMk cId="3169467311" sldId="277"/>
            <ac:cxnSpMk id="7" creationId="{7FCF87FB-C1E6-660B-0689-AF6B1CDC00B3}"/>
          </ac:cxnSpMkLst>
        </pc:cxnChg>
      </pc:sldChg>
      <pc:sldChg chg="modSp add mod">
        <pc:chgData name="Kopeček Pavel (208762)" userId="83a3e04e-bc9b-4ca3-a839-e073efcc0b13" providerId="ADAL" clId="{E92AF125-44A6-4738-B58A-B2F5BD70F60C}" dt="2024-12-12T19:01:31.045" v="5353" actId="20577"/>
        <pc:sldMkLst>
          <pc:docMk/>
          <pc:sldMk cId="2848322352" sldId="278"/>
        </pc:sldMkLst>
        <pc:spChg chg="mod">
          <ac:chgData name="Kopeček Pavel (208762)" userId="83a3e04e-bc9b-4ca3-a839-e073efcc0b13" providerId="ADAL" clId="{E92AF125-44A6-4738-B58A-B2F5BD70F60C}" dt="2024-12-12T19:01:31.045" v="5353" actId="20577"/>
          <ac:spMkLst>
            <pc:docMk/>
            <pc:sldMk cId="2848322352" sldId="278"/>
            <ac:spMk id="11" creationId="{E42F4D45-6952-BE69-641F-86CC90639A44}"/>
          </ac:spMkLst>
        </pc:spChg>
      </pc:sldChg>
      <pc:sldChg chg="addSp modSp add mod">
        <pc:chgData name="Kopeček Pavel (208762)" userId="83a3e04e-bc9b-4ca3-a839-e073efcc0b13" providerId="ADAL" clId="{E92AF125-44A6-4738-B58A-B2F5BD70F60C}" dt="2024-12-12T19:36:16.331" v="5847" actId="20577"/>
        <pc:sldMkLst>
          <pc:docMk/>
          <pc:sldMk cId="1665703139" sldId="279"/>
        </pc:sldMkLst>
        <pc:spChg chg="add mod">
          <ac:chgData name="Kopeček Pavel (208762)" userId="83a3e04e-bc9b-4ca3-a839-e073efcc0b13" providerId="ADAL" clId="{E92AF125-44A6-4738-B58A-B2F5BD70F60C}" dt="2024-12-12T19:36:16.331" v="5847" actId="20577"/>
          <ac:spMkLst>
            <pc:docMk/>
            <pc:sldMk cId="1665703139" sldId="279"/>
            <ac:spMk id="5" creationId="{9AB9D285-5B03-2EA2-586F-A3FAEE3DC4AB}"/>
          </ac:spMkLst>
        </pc:spChg>
        <pc:spChg chg="mod">
          <ac:chgData name="Kopeček Pavel (208762)" userId="83a3e04e-bc9b-4ca3-a839-e073efcc0b13" providerId="ADAL" clId="{E92AF125-44A6-4738-B58A-B2F5BD70F60C}" dt="2024-12-12T19:26:38.808" v="5406" actId="1076"/>
          <ac:spMkLst>
            <pc:docMk/>
            <pc:sldMk cId="1665703139" sldId="279"/>
            <ac:spMk id="11" creationId="{A78654D9-8D7B-C61C-E0B4-C796D03C1D05}"/>
          </ac:spMkLst>
        </pc:spChg>
        <pc:picChg chg="add mod">
          <ac:chgData name="Kopeček Pavel (208762)" userId="83a3e04e-bc9b-4ca3-a839-e073efcc0b13" providerId="ADAL" clId="{E92AF125-44A6-4738-B58A-B2F5BD70F60C}" dt="2024-12-12T19:26:53.110" v="5407" actId="1076"/>
          <ac:picMkLst>
            <pc:docMk/>
            <pc:sldMk cId="1665703139" sldId="279"/>
            <ac:picMk id="4" creationId="{D97B4CDD-E3B4-5996-676C-52AF0374EB73}"/>
          </ac:picMkLst>
        </pc:picChg>
      </pc:sldChg>
      <pc:sldChg chg="addSp delSp modSp add mod">
        <pc:chgData name="Kopeček Pavel (208762)" userId="83a3e04e-bc9b-4ca3-a839-e073efcc0b13" providerId="ADAL" clId="{E92AF125-44A6-4738-B58A-B2F5BD70F60C}" dt="2024-12-12T19:49:01.823" v="6853" actId="27636"/>
        <pc:sldMkLst>
          <pc:docMk/>
          <pc:sldMk cId="107326289" sldId="280"/>
        </pc:sldMkLst>
        <pc:spChg chg="mod">
          <ac:chgData name="Kopeček Pavel (208762)" userId="83a3e04e-bc9b-4ca3-a839-e073efcc0b13" providerId="ADAL" clId="{E92AF125-44A6-4738-B58A-B2F5BD70F60C}" dt="2024-12-12T19:49:01.823" v="6853" actId="27636"/>
          <ac:spMkLst>
            <pc:docMk/>
            <pc:sldMk cId="107326289" sldId="280"/>
            <ac:spMk id="5" creationId="{2D5AA02E-EB81-C2CC-F6BD-B1323924A938}"/>
          </ac:spMkLst>
        </pc:spChg>
        <pc:spChg chg="mod">
          <ac:chgData name="Kopeček Pavel (208762)" userId="83a3e04e-bc9b-4ca3-a839-e073efcc0b13" providerId="ADAL" clId="{E92AF125-44A6-4738-B58A-B2F5BD70F60C}" dt="2024-12-12T19:37:16.706" v="5852" actId="20577"/>
          <ac:spMkLst>
            <pc:docMk/>
            <pc:sldMk cId="107326289" sldId="280"/>
            <ac:spMk id="11" creationId="{5E4563A1-8AB2-E307-8404-39EE84E64C62}"/>
          </ac:spMkLst>
        </pc:spChg>
        <pc:picChg chg="del">
          <ac:chgData name="Kopeček Pavel (208762)" userId="83a3e04e-bc9b-4ca3-a839-e073efcc0b13" providerId="ADAL" clId="{E92AF125-44A6-4738-B58A-B2F5BD70F60C}" dt="2024-12-12T19:37:38.086" v="5853" actId="478"/>
          <ac:picMkLst>
            <pc:docMk/>
            <pc:sldMk cId="107326289" sldId="280"/>
            <ac:picMk id="4" creationId="{DE93253C-0085-6D4F-B680-2B9E7B5A8707}"/>
          </ac:picMkLst>
        </pc:picChg>
        <pc:picChg chg="add mod">
          <ac:chgData name="Kopeček Pavel (208762)" userId="83a3e04e-bc9b-4ca3-a839-e073efcc0b13" providerId="ADAL" clId="{E92AF125-44A6-4738-B58A-B2F5BD70F60C}" dt="2024-12-12T19:37:47.046" v="5857" actId="14100"/>
          <ac:picMkLst>
            <pc:docMk/>
            <pc:sldMk cId="107326289" sldId="280"/>
            <ac:picMk id="6" creationId="{39CCAD38-0C5F-4931-29FB-56361D14ADBC}"/>
          </ac:picMkLst>
        </pc:picChg>
      </pc:sldChg>
      <pc:sldChg chg="addSp delSp modSp add mod">
        <pc:chgData name="Kopeček Pavel (208762)" userId="83a3e04e-bc9b-4ca3-a839-e073efcc0b13" providerId="ADAL" clId="{E92AF125-44A6-4738-B58A-B2F5BD70F60C}" dt="2024-12-12T20:08:16.593" v="8045" actId="20577"/>
        <pc:sldMkLst>
          <pc:docMk/>
          <pc:sldMk cId="440127216" sldId="281"/>
        </pc:sldMkLst>
        <pc:spChg chg="mod">
          <ac:chgData name="Kopeček Pavel (208762)" userId="83a3e04e-bc9b-4ca3-a839-e073efcc0b13" providerId="ADAL" clId="{E92AF125-44A6-4738-B58A-B2F5BD70F60C}" dt="2024-12-12T20:08:16.593" v="8045" actId="20577"/>
          <ac:spMkLst>
            <pc:docMk/>
            <pc:sldMk cId="440127216" sldId="281"/>
            <ac:spMk id="5" creationId="{EDE8CEC2-3D3C-2166-D3F2-E0E28A8E1EAE}"/>
          </ac:spMkLst>
        </pc:spChg>
        <pc:picChg chg="add mod">
          <ac:chgData name="Kopeček Pavel (208762)" userId="83a3e04e-bc9b-4ca3-a839-e073efcc0b13" providerId="ADAL" clId="{E92AF125-44A6-4738-B58A-B2F5BD70F60C}" dt="2024-12-12T19:49:39.450" v="6860" actId="1076"/>
          <ac:picMkLst>
            <pc:docMk/>
            <pc:sldMk cId="440127216" sldId="281"/>
            <ac:picMk id="4" creationId="{66A8A874-4923-869F-C69F-D35A462A1A40}"/>
          </ac:picMkLst>
        </pc:picChg>
        <pc:picChg chg="del">
          <ac:chgData name="Kopeček Pavel (208762)" userId="83a3e04e-bc9b-4ca3-a839-e073efcc0b13" providerId="ADAL" clId="{E92AF125-44A6-4738-B58A-B2F5BD70F60C}" dt="2024-12-12T19:49:31.338" v="6855" actId="478"/>
          <ac:picMkLst>
            <pc:docMk/>
            <pc:sldMk cId="440127216" sldId="281"/>
            <ac:picMk id="6" creationId="{57B21A30-8B1D-4D74-1A1C-060FE1F8F2B8}"/>
          </ac:picMkLst>
        </pc:picChg>
      </pc:sldChg>
      <pc:sldChg chg="addSp delSp modSp add mod">
        <pc:chgData name="Kopeček Pavel (208762)" userId="83a3e04e-bc9b-4ca3-a839-e073efcc0b13" providerId="ADAL" clId="{E92AF125-44A6-4738-B58A-B2F5BD70F60C}" dt="2024-12-12T20:10:25.293" v="8448" actId="1076"/>
        <pc:sldMkLst>
          <pc:docMk/>
          <pc:sldMk cId="4108690857" sldId="282"/>
        </pc:sldMkLst>
        <pc:spChg chg="mod">
          <ac:chgData name="Kopeček Pavel (208762)" userId="83a3e04e-bc9b-4ca3-a839-e073efcc0b13" providerId="ADAL" clId="{E92AF125-44A6-4738-B58A-B2F5BD70F60C}" dt="2024-12-12T20:10:21.564" v="8447" actId="20577"/>
          <ac:spMkLst>
            <pc:docMk/>
            <pc:sldMk cId="4108690857" sldId="282"/>
            <ac:spMk id="5" creationId="{130F0FC9-21D5-7615-9EA6-FAF34BA3813C}"/>
          </ac:spMkLst>
        </pc:spChg>
        <pc:picChg chg="del">
          <ac:chgData name="Kopeček Pavel (208762)" userId="83a3e04e-bc9b-4ca3-a839-e073efcc0b13" providerId="ADAL" clId="{E92AF125-44A6-4738-B58A-B2F5BD70F60C}" dt="2024-12-12T20:08:49.439" v="8047" actId="478"/>
          <ac:picMkLst>
            <pc:docMk/>
            <pc:sldMk cId="4108690857" sldId="282"/>
            <ac:picMk id="4" creationId="{65D022E9-AF4D-88CF-0C8A-3F5A3037C71C}"/>
          </ac:picMkLst>
        </pc:picChg>
        <pc:picChg chg="add mod">
          <ac:chgData name="Kopeček Pavel (208762)" userId="83a3e04e-bc9b-4ca3-a839-e073efcc0b13" providerId="ADAL" clId="{E92AF125-44A6-4738-B58A-B2F5BD70F60C}" dt="2024-12-12T20:10:25.293" v="8448" actId="1076"/>
          <ac:picMkLst>
            <pc:docMk/>
            <pc:sldMk cId="4108690857" sldId="282"/>
            <ac:picMk id="6" creationId="{8B967C84-19C5-A39A-6969-0D3CBB89FD52}"/>
          </ac:picMkLst>
        </pc:picChg>
      </pc:sldChg>
      <pc:sldChg chg="addSp delSp modSp add mod ord">
        <pc:chgData name="Kopeček Pavel (208762)" userId="83a3e04e-bc9b-4ca3-a839-e073efcc0b13" providerId="ADAL" clId="{E92AF125-44A6-4738-B58A-B2F5BD70F60C}" dt="2024-12-12T20:14:30.807" v="8913" actId="22"/>
        <pc:sldMkLst>
          <pc:docMk/>
          <pc:sldMk cId="1328911013" sldId="283"/>
        </pc:sldMkLst>
        <pc:spChg chg="mod">
          <ac:chgData name="Kopeček Pavel (208762)" userId="83a3e04e-bc9b-4ca3-a839-e073efcc0b13" providerId="ADAL" clId="{E92AF125-44A6-4738-B58A-B2F5BD70F60C}" dt="2024-12-12T20:13:52.718" v="8911" actId="20577"/>
          <ac:spMkLst>
            <pc:docMk/>
            <pc:sldMk cId="1328911013" sldId="283"/>
            <ac:spMk id="5" creationId="{2D41338E-8CB6-51B3-B906-FA2408849FAE}"/>
          </ac:spMkLst>
        </pc:spChg>
        <pc:picChg chg="del">
          <ac:chgData name="Kopeček Pavel (208762)" userId="83a3e04e-bc9b-4ca3-a839-e073efcc0b13" providerId="ADAL" clId="{E92AF125-44A6-4738-B58A-B2F5BD70F60C}" dt="2024-12-12T20:10:48.119" v="8452" actId="478"/>
          <ac:picMkLst>
            <pc:docMk/>
            <pc:sldMk cId="1328911013" sldId="283"/>
            <ac:picMk id="4" creationId="{A6A11E88-7002-FC59-EA2D-65BA8DE7854D}"/>
          </ac:picMkLst>
        </pc:picChg>
        <pc:picChg chg="add mod">
          <ac:chgData name="Kopeček Pavel (208762)" userId="83a3e04e-bc9b-4ca3-a839-e073efcc0b13" providerId="ADAL" clId="{E92AF125-44A6-4738-B58A-B2F5BD70F60C}" dt="2024-12-12T20:10:55.431" v="8456" actId="1076"/>
          <ac:picMkLst>
            <pc:docMk/>
            <pc:sldMk cId="1328911013" sldId="283"/>
            <ac:picMk id="6" creationId="{4CC3BEFE-5A42-F017-01E9-3D556AF07A74}"/>
          </ac:picMkLst>
        </pc:picChg>
        <pc:picChg chg="add del">
          <ac:chgData name="Kopeček Pavel (208762)" userId="83a3e04e-bc9b-4ca3-a839-e073efcc0b13" providerId="ADAL" clId="{E92AF125-44A6-4738-B58A-B2F5BD70F60C}" dt="2024-12-12T20:14:30.807" v="8913" actId="22"/>
          <ac:picMkLst>
            <pc:docMk/>
            <pc:sldMk cId="1328911013" sldId="283"/>
            <ac:picMk id="8" creationId="{D1773930-5006-5A67-AD3F-993A4BA53922}"/>
          </ac:picMkLst>
        </pc:picChg>
      </pc:sldChg>
      <pc:sldChg chg="addSp delSp modSp add mod">
        <pc:chgData name="Kopeček Pavel (208762)" userId="83a3e04e-bc9b-4ca3-a839-e073efcc0b13" providerId="ADAL" clId="{E92AF125-44A6-4738-B58A-B2F5BD70F60C}" dt="2024-12-12T20:18:05.917" v="9179" actId="1076"/>
        <pc:sldMkLst>
          <pc:docMk/>
          <pc:sldMk cId="655714772" sldId="284"/>
        </pc:sldMkLst>
        <pc:spChg chg="mod">
          <ac:chgData name="Kopeček Pavel (208762)" userId="83a3e04e-bc9b-4ca3-a839-e073efcc0b13" providerId="ADAL" clId="{E92AF125-44A6-4738-B58A-B2F5BD70F60C}" dt="2024-12-12T20:18:03.544" v="9178" actId="1076"/>
          <ac:spMkLst>
            <pc:docMk/>
            <pc:sldMk cId="655714772" sldId="284"/>
            <ac:spMk id="5" creationId="{18E18A0F-562F-0DFA-7FA9-5F6AF07756B4}"/>
          </ac:spMkLst>
        </pc:spChg>
        <pc:spChg chg="mod">
          <ac:chgData name="Kopeček Pavel (208762)" userId="83a3e04e-bc9b-4ca3-a839-e073efcc0b13" providerId="ADAL" clId="{E92AF125-44A6-4738-B58A-B2F5BD70F60C}" dt="2024-12-12T20:14:38.710" v="8920" actId="1076"/>
          <ac:spMkLst>
            <pc:docMk/>
            <pc:sldMk cId="655714772" sldId="284"/>
            <ac:spMk id="11" creationId="{82FCA2DD-4C57-836D-8FED-035AB7B195E7}"/>
          </ac:spMkLst>
        </pc:spChg>
        <pc:picChg chg="add mod">
          <ac:chgData name="Kopeček Pavel (208762)" userId="83a3e04e-bc9b-4ca3-a839-e073efcc0b13" providerId="ADAL" clId="{E92AF125-44A6-4738-B58A-B2F5BD70F60C}" dt="2024-12-12T20:18:05.917" v="9179" actId="1076"/>
          <ac:picMkLst>
            <pc:docMk/>
            <pc:sldMk cId="655714772" sldId="284"/>
            <ac:picMk id="4" creationId="{354212C2-6A5B-2412-81FE-8A364284E3AD}"/>
          </ac:picMkLst>
        </pc:picChg>
        <pc:picChg chg="del">
          <ac:chgData name="Kopeček Pavel (208762)" userId="83a3e04e-bc9b-4ca3-a839-e073efcc0b13" providerId="ADAL" clId="{E92AF125-44A6-4738-B58A-B2F5BD70F60C}" dt="2024-12-12T20:14:49.018" v="8927" actId="478"/>
          <ac:picMkLst>
            <pc:docMk/>
            <pc:sldMk cId="655714772" sldId="284"/>
            <ac:picMk id="6" creationId="{62ED30B2-E679-3E01-1F0C-46C0B269A6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421940-1866-9091-3A2D-F1B6A5734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E5AB58D-7E6F-8DC2-C762-939424186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B21299-F6BF-A6A9-8110-4185A05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13.12.2024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DEB7024-2777-5C8B-1119-B855DD98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E0BD57-8374-36EB-D479-0BE424F8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310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820407-F623-89E9-C9E8-8DAC5FAF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85F1D5D-1F48-0156-CBF7-7724C5DBC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0B1631C-865A-C12E-0399-983D3234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13.12.2024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2373DE-59F6-D83E-C6C0-CB9CEBA0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55921D4-EC41-3EEB-6235-37615342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782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A531A23-F6EA-F2FD-3CF7-8E8CE2554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6E455BB-B7B7-6841-A2B9-3D981031A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0D87E84-BD6E-3CF6-CC73-116D640C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13.12.2024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DBB2C1-7D50-6BBF-8AF3-F4AC54D3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BBD4BF8-2010-873D-8981-7D92F93A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720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ED9B0F-8077-28E2-5277-B0A8BBCE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0A4E46-3553-F026-9680-8E71B5E0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548EC66-DF37-C524-C8C4-34A4138C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13.12.2024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C1FDEBA-2BFF-4EE2-3B0F-AA40A32E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098210-BF6D-84C5-1489-4D234BD5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4601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3150C1-1997-6B13-2C7E-13724944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AEA4E8F-7908-526B-4E74-BDE0B4DE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D40EEC8-BF05-5C8B-EEFB-8FE6F5AA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13.12.2024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1BB82CB-94B0-40E8-17F3-86A464E6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D1E491-0A9B-B810-BA9B-F9B65BB0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781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49A2E-9927-0130-910A-3E1030CB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D3BFBF-E97D-501A-46F0-6AB7988BF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4A8088-6D0B-CF68-FF18-11627770A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47F8D3-5E7C-9332-949E-42C5C1DC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13.12.2024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A6A1C7A-610E-2890-2F93-E3D3B5F5F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400BD58-A809-7833-F153-102CA728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864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6E661F-8958-A13E-50F7-60001B26E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00864F1-235D-07FC-16E6-7A5029626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143F6CB-A6A6-048C-14EC-18E7F45E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4B68639-DB52-85E1-C7B3-3C0EFAA3E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A544F31-AE8B-5807-6AB8-2671E8C4E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D6C9F06-E7A9-D7F0-1B5B-651EE25B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13.12.2024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E700929-CC98-4EE2-BE6F-63BF25C9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AC3C5EAC-295B-8CFC-78C1-E8E6EC26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963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7CEB44-F525-05BD-3910-14CD783E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DD39F5A-F3DF-A3BE-07F9-D9E686F6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13.12.2024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484A9AD-3228-5B41-1E8F-1B142A45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F3FF405-4647-EC4B-2D85-C86E9D03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515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0ABB3E8-5CC5-8378-B8AD-28685990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13.12.2024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CF21694-BDDA-F406-DE5D-90BC091B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BAE2E30-4B00-D7B5-D852-95BA3B066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95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042E27-5FA6-D077-019A-F62C2D1C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60D24C-53C7-7E40-9255-E2219C4A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41BBE82-9933-A997-8D9D-030D09210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98030A1-C56C-ADE5-3D5C-74B7F970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13.12.2024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3B60C51-CB05-2002-D52C-310864CF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4A03219-D1FF-99B4-456B-B1D017932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021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2357B-E5FB-94F2-EC80-2E236EFF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28E9FC4-BBB1-A44E-47A2-8314DFBC5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352BBE6-5371-DE6E-1F3F-74FDED50F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87C6A31-CAB0-BBDD-D086-7A901F23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C28-DD6E-434A-B5AD-2BC81FE591F8}" type="datetimeFigureOut">
              <a:rPr lang="cs-CZ" smtClean="0"/>
              <a:t>13.12.2024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0D25A3-5116-E4B0-3ED3-017D1182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395373E-3CAC-35E0-ED08-D1B0CD5C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415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BDAC11A6-D99F-6E35-8358-87A6A9DD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518EBB3-AB11-08F3-1779-E3A37BE8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ABECC1-B376-1959-CE53-DD18570A8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7CFC28-DD6E-434A-B5AD-2BC81FE591F8}" type="datetimeFigureOut">
              <a:rPr lang="cs-CZ" smtClean="0"/>
              <a:t>13.12.2024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895E8AD-8775-9D5F-28AB-AEB8866BB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CC9B92-F75A-5270-59E9-D1F8BB656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56632-8255-45D6-A057-506CA8CF41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5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6C724-3E3E-831B-240A-CEB079AD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7404" y="2606039"/>
            <a:ext cx="1917192" cy="903923"/>
          </a:xfrm>
        </p:spPr>
        <p:txBody>
          <a:bodyPr>
            <a:normAutofit fontScale="90000"/>
          </a:bodyPr>
          <a:lstStyle/>
          <a:p>
            <a:r>
              <a:rPr lang="cs-CZ" dirty="0"/>
              <a:t>9VIN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2C5D4CE-AA49-FEB6-7C60-F1F684EBD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937" y="3436810"/>
            <a:ext cx="2532126" cy="1162622"/>
          </a:xfrm>
        </p:spPr>
        <p:txBody>
          <a:bodyPr>
            <a:normAutofit/>
          </a:bodyPr>
          <a:lstStyle/>
          <a:p>
            <a:r>
              <a:rPr lang="cs-CZ" sz="1800" dirty="0" err="1"/>
              <a:t>search</a:t>
            </a:r>
            <a:r>
              <a:rPr lang="cs-CZ" sz="1800" dirty="0"/>
              <a:t> </a:t>
            </a:r>
            <a:r>
              <a:rPr lang="cs-CZ" sz="1800" dirty="0" err="1"/>
              <a:t>algorithm</a:t>
            </a:r>
            <a:endParaRPr lang="cs-CZ" sz="1800" dirty="0"/>
          </a:p>
          <a:p>
            <a:r>
              <a:rPr lang="cs-CZ" sz="1400" dirty="0"/>
              <a:t>and</a:t>
            </a:r>
            <a:endParaRPr lang="cs-CZ" sz="1800" dirty="0"/>
          </a:p>
          <a:p>
            <a:r>
              <a:rPr lang="cs-CZ" sz="1800" dirty="0"/>
              <a:t>AI </a:t>
            </a:r>
            <a:r>
              <a:rPr lang="cs-CZ" sz="1800" dirty="0" err="1"/>
              <a:t>snake</a:t>
            </a:r>
            <a:endParaRPr lang="cs-CZ" sz="1800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45395B22-76C9-1636-0E48-C6DBD7BA3504}"/>
              </a:ext>
            </a:extLst>
          </p:cNvPr>
          <p:cNvSpPr txBox="1">
            <a:spLocks/>
          </p:cNvSpPr>
          <p:nvPr/>
        </p:nvSpPr>
        <p:spPr>
          <a:xfrm>
            <a:off x="10067544" y="6222682"/>
            <a:ext cx="1793748" cy="43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 dirty="0"/>
              <a:t>Pavel Kopeček</a:t>
            </a:r>
          </a:p>
        </p:txBody>
      </p:sp>
    </p:spTree>
    <p:extLst>
      <p:ext uri="{BB962C8B-B14F-4D97-AF65-F5344CB8AC3E}">
        <p14:creationId xmlns:p14="http://schemas.microsoft.com/office/powerpoint/2010/main" val="19751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6C724-3E3E-831B-240A-CEB079AD7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1983" y="2977038"/>
            <a:ext cx="6368034" cy="903923"/>
          </a:xfrm>
        </p:spPr>
        <p:txBody>
          <a:bodyPr>
            <a:normAutofit fontScale="90000"/>
          </a:bodyPr>
          <a:lstStyle/>
          <a:p>
            <a:r>
              <a:rPr lang="cs-CZ" dirty="0"/>
              <a:t>AI </a:t>
            </a:r>
            <a:r>
              <a:rPr lang="cs-CZ" dirty="0" err="1"/>
              <a:t>snake</a:t>
            </a:r>
            <a:endParaRPr lang="cs-CZ" dirty="0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45395B22-76C9-1636-0E48-C6DBD7BA3504}"/>
              </a:ext>
            </a:extLst>
          </p:cNvPr>
          <p:cNvSpPr txBox="1">
            <a:spLocks/>
          </p:cNvSpPr>
          <p:nvPr/>
        </p:nvSpPr>
        <p:spPr>
          <a:xfrm>
            <a:off x="10067544" y="6222682"/>
            <a:ext cx="1793748" cy="43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800" dirty="0"/>
              <a:t>Pavel Kopeček</a:t>
            </a:r>
          </a:p>
        </p:txBody>
      </p:sp>
    </p:spTree>
    <p:extLst>
      <p:ext uri="{BB962C8B-B14F-4D97-AF65-F5344CB8AC3E}">
        <p14:creationId xmlns:p14="http://schemas.microsoft.com/office/powerpoint/2010/main" val="12764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AI </a:t>
            </a:r>
            <a:r>
              <a:rPr lang="cs-CZ" sz="3600" dirty="0" err="1"/>
              <a:t>snake</a:t>
            </a:r>
            <a:r>
              <a:rPr lang="cs-CZ" sz="3600" dirty="0"/>
              <a:t> (hra had s využitím umělé inteligence)		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D2C685F4-11A0-FB65-9629-84E7AAA7AAD1}"/>
              </a:ext>
            </a:extLst>
          </p:cNvPr>
          <p:cNvSpPr txBox="1">
            <a:spLocks/>
          </p:cNvSpPr>
          <p:nvPr/>
        </p:nvSpPr>
        <p:spPr>
          <a:xfrm>
            <a:off x="838200" y="1106424"/>
            <a:ext cx="10430165" cy="502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cs-CZ" sz="2000" dirty="0"/>
              <a:t>Grafické prostředí zobrazující trénování hada (GUI) bylo vytvořeno prostřednictvím knihovny s názvem „</a:t>
            </a:r>
            <a:r>
              <a:rPr lang="cs-CZ" sz="2000" dirty="0" err="1"/>
              <a:t>pygame</a:t>
            </a:r>
            <a:r>
              <a:rPr lang="cs-CZ" sz="2000" dirty="0"/>
              <a:t>“, jedná se o jednoduché herní prostředí, ve kterém se nachází červený čtverec reprezentující cíl hada (jablko) a samotný had složený z modrých čtverců. Grafické zobrazení lze vidět na obrázku na tomto snímku.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cs-CZ" sz="2000" dirty="0"/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FA14836C-FAB4-8EDD-378E-E3870DA92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15" y="2438225"/>
            <a:ext cx="5064370" cy="405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7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C0647-E210-3489-FF7D-6301EE95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C181028-4B83-6DE4-19BF-03A6732F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AI </a:t>
            </a:r>
            <a:r>
              <a:rPr lang="cs-CZ" sz="3600" dirty="0" err="1"/>
              <a:t>snake</a:t>
            </a:r>
            <a:r>
              <a:rPr lang="cs-CZ" sz="3600" dirty="0"/>
              <a:t> (hra had s využitím umělé inteligence)		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E42F4D45-6952-BE69-641F-86CC90639A44}"/>
              </a:ext>
            </a:extLst>
          </p:cNvPr>
          <p:cNvSpPr txBox="1">
            <a:spLocks/>
          </p:cNvSpPr>
          <p:nvPr/>
        </p:nvSpPr>
        <p:spPr>
          <a:xfrm>
            <a:off x="838200" y="1106424"/>
            <a:ext cx="10430165" cy="5026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000" dirty="0"/>
              <a:t>Celkový model je rozdělen do čtyř python souborů:</a:t>
            </a:r>
          </a:p>
          <a:p>
            <a:pPr marL="914400" lvl="1" indent="-457200" algn="just">
              <a:spcBef>
                <a:spcPts val="1200"/>
              </a:spcBef>
              <a:buAutoNum type="arabicParenR"/>
            </a:pPr>
            <a:r>
              <a:rPr lang="cs-CZ" sz="1800" dirty="0"/>
              <a:t>agent.py,</a:t>
            </a:r>
          </a:p>
          <a:p>
            <a:pPr marL="914400" lvl="1" indent="-457200" algn="just">
              <a:spcBef>
                <a:spcPts val="1200"/>
              </a:spcBef>
              <a:buAutoNum type="arabicParenR"/>
            </a:pPr>
            <a:r>
              <a:rPr lang="cs-CZ" sz="1800" dirty="0"/>
              <a:t>game.py,</a:t>
            </a:r>
          </a:p>
          <a:p>
            <a:pPr marL="914400" lvl="1" indent="-457200" algn="just">
              <a:spcBef>
                <a:spcPts val="1200"/>
              </a:spcBef>
              <a:buAutoNum type="arabicParenR"/>
            </a:pPr>
            <a:r>
              <a:rPr lang="cs-CZ" sz="1800" dirty="0"/>
              <a:t>helper.py,</a:t>
            </a:r>
          </a:p>
          <a:p>
            <a:pPr marL="914400" lvl="1" indent="-457200" algn="just">
              <a:spcBef>
                <a:spcPts val="1200"/>
              </a:spcBef>
              <a:spcAft>
                <a:spcPts val="1200"/>
              </a:spcAft>
              <a:buAutoNum type="arabicParenR"/>
            </a:pPr>
            <a:r>
              <a:rPr lang="cs-CZ" sz="1800" dirty="0"/>
              <a:t>model.py.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2000" dirty="0"/>
              <a:t>Popis jednotlivých python souborů bude realizován od nejjednoduššího po nejsložitější a bude zobrazen v následujících snímcích. Obecně byl s přihlédnutím ke zdrojům zvolen algoritmus s názvem </a:t>
            </a:r>
            <a:r>
              <a:rPr lang="cs-CZ" sz="2000" dirty="0" err="1"/>
              <a:t>Deep</a:t>
            </a:r>
            <a:r>
              <a:rPr lang="cs-CZ" sz="2000" dirty="0"/>
              <a:t> Q Learning, který používá neuronovou síť za účelem aproximace Q hodnot pro každou možnou akci v určitém stavu. Q hodnoty reprezentují kvalitu volby dané akce v daném stavu, lze tedy říct, že reprezentuje velikost odměny pro hada za vykonanou akci (pohyb) v určitém stavu (místě).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cs-CZ" sz="2000" dirty="0"/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4832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DD564-8D14-1F14-0B32-C8976FA83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84BB26-41AD-4353-8278-F47131547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AI </a:t>
            </a:r>
            <a:r>
              <a:rPr lang="cs-CZ" sz="3600" dirty="0" err="1"/>
              <a:t>snake</a:t>
            </a:r>
            <a:r>
              <a:rPr lang="cs-CZ" sz="3600" dirty="0"/>
              <a:t> (hra had s využitím umělé inteligence)		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A78654D9-8D7B-C61C-E0B4-C796D03C1D05}"/>
              </a:ext>
            </a:extLst>
          </p:cNvPr>
          <p:cNvSpPr txBox="1">
            <a:spLocks/>
          </p:cNvSpPr>
          <p:nvPr/>
        </p:nvSpPr>
        <p:spPr>
          <a:xfrm>
            <a:off x="10279704" y="1106424"/>
            <a:ext cx="1603443" cy="5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600" dirty="0"/>
              <a:t>helper.py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cs-CZ" sz="2000" dirty="0"/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97B4CDD-E3B4-5996-676C-52AF0374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3" y="2261681"/>
            <a:ext cx="5534797" cy="2924583"/>
          </a:xfrm>
          <a:prstGeom prst="rect">
            <a:avLst/>
          </a:prstGeom>
        </p:spPr>
      </p:pic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9AB9D285-5B03-2EA2-586F-A3FAEE3DC4AB}"/>
              </a:ext>
            </a:extLst>
          </p:cNvPr>
          <p:cNvSpPr txBox="1">
            <a:spLocks/>
          </p:cNvSpPr>
          <p:nvPr/>
        </p:nvSpPr>
        <p:spPr>
          <a:xfrm>
            <a:off x="838201" y="1468877"/>
            <a:ext cx="5126358" cy="4816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000" dirty="0"/>
              <a:t>Soubor „helper.py“ se stará o </a:t>
            </a:r>
            <a:r>
              <a:rPr lang="cs-CZ" sz="2000" b="1" dirty="0"/>
              <a:t>vizualizaci</a:t>
            </a:r>
            <a:r>
              <a:rPr lang="cs-CZ" sz="2000" dirty="0"/>
              <a:t> počtu trénovacích her (x osa) jako nezávislé osy a hodnoty „</a:t>
            </a:r>
            <a:r>
              <a:rPr lang="cs-CZ" sz="2000" dirty="0" err="1"/>
              <a:t>scores</a:t>
            </a:r>
            <a:r>
              <a:rPr lang="cs-CZ" sz="2000" dirty="0"/>
              <a:t>“ a „</a:t>
            </a:r>
            <a:r>
              <a:rPr lang="cs-CZ" sz="2000" dirty="0" err="1"/>
              <a:t>mean_scores</a:t>
            </a:r>
            <a:r>
              <a:rPr lang="cs-CZ" sz="2000" dirty="0"/>
              <a:t>“, z nichž první („</a:t>
            </a:r>
            <a:r>
              <a:rPr lang="cs-CZ" sz="2000" dirty="0" err="1"/>
              <a:t>scores</a:t>
            </a:r>
            <a:r>
              <a:rPr lang="cs-CZ" sz="2000" dirty="0"/>
              <a:t>“) reprezentuje hodnotu získaného skóre odpovídající každé jednotlivé trénovací hře a druhá („</a:t>
            </a:r>
            <a:r>
              <a:rPr lang="cs-CZ" sz="2000" dirty="0" err="1"/>
              <a:t>mean_scores</a:t>
            </a:r>
            <a:r>
              <a:rPr lang="cs-CZ" sz="2000" dirty="0"/>
              <a:t>“) reprezentuje průměrnou hodnotu získaného skóre vzhledem k počtu již provedených trénovacích her.</a:t>
            </a:r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66570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85A87-A10B-E81B-0339-BB62B06DC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191AD9-3302-4511-BB7A-18E4744F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AI </a:t>
            </a:r>
            <a:r>
              <a:rPr lang="cs-CZ" sz="3600" dirty="0" err="1"/>
              <a:t>snake</a:t>
            </a:r>
            <a:r>
              <a:rPr lang="cs-CZ" sz="3600" dirty="0"/>
              <a:t> (hra had s využitím umělé inteligence)		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5E4563A1-8AB2-E307-8404-39EE84E64C62}"/>
              </a:ext>
            </a:extLst>
          </p:cNvPr>
          <p:cNvSpPr txBox="1">
            <a:spLocks/>
          </p:cNvSpPr>
          <p:nvPr/>
        </p:nvSpPr>
        <p:spPr>
          <a:xfrm>
            <a:off x="10279704" y="1106424"/>
            <a:ext cx="1603443" cy="5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600" dirty="0"/>
              <a:t>game.py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cs-CZ" sz="2000" dirty="0"/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2D5AA02E-EB81-C2CC-F6BD-B1323924A938}"/>
              </a:ext>
            </a:extLst>
          </p:cNvPr>
          <p:cNvSpPr txBox="1">
            <a:spLocks/>
          </p:cNvSpPr>
          <p:nvPr/>
        </p:nvSpPr>
        <p:spPr>
          <a:xfrm>
            <a:off x="838201" y="1468877"/>
            <a:ext cx="5883612" cy="5023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000" dirty="0"/>
              <a:t>Soubor „game.py“ se stará o </a:t>
            </a:r>
            <a:r>
              <a:rPr lang="cs-CZ" sz="2000" b="1" dirty="0"/>
              <a:t>vizualizaci</a:t>
            </a:r>
            <a:r>
              <a:rPr lang="cs-CZ" sz="2000" dirty="0"/>
              <a:t> samotné hry jako takové, vizualizace byla provedena prostřednictvím knihovny „</a:t>
            </a:r>
            <a:r>
              <a:rPr lang="cs-CZ" sz="2000" dirty="0" err="1"/>
              <a:t>pygame</a:t>
            </a:r>
            <a:r>
              <a:rPr lang="cs-CZ" sz="2000" dirty="0"/>
              <a:t>“. Za tímto účelem byla vytvořena třída s názvem „</a:t>
            </a:r>
            <a:r>
              <a:rPr lang="cs-CZ" sz="2000" dirty="0" err="1"/>
              <a:t>SnakeGameAI</a:t>
            </a:r>
            <a:r>
              <a:rPr lang="cs-CZ" sz="2000" dirty="0"/>
              <a:t>“. První třída na obrázku s názvem „</a:t>
            </a:r>
            <a:r>
              <a:rPr lang="cs-CZ" sz="2000" dirty="0" err="1"/>
              <a:t>Direction</a:t>
            </a:r>
            <a:r>
              <a:rPr lang="cs-CZ" sz="2000" dirty="0"/>
              <a:t>“ byla vytvořena za účelem definice </a:t>
            </a:r>
            <a:r>
              <a:rPr lang="cs-CZ" sz="2000" b="1" dirty="0"/>
              <a:t>směrů</a:t>
            </a:r>
            <a:r>
              <a:rPr lang="cs-CZ" sz="2000" dirty="0"/>
              <a:t>, kterými se může had vydat.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2000" dirty="0"/>
              <a:t>„</a:t>
            </a:r>
            <a:r>
              <a:rPr lang="cs-CZ" sz="2000" dirty="0" err="1"/>
              <a:t>SnakeGameAI</a:t>
            </a:r>
            <a:r>
              <a:rPr lang="cs-CZ" sz="2000" dirty="0"/>
              <a:t>“: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2000" dirty="0"/>
              <a:t>V rámci této třídy byly vytvořeny již všechny další </a:t>
            </a:r>
            <a:r>
              <a:rPr lang="cs-CZ" sz="2000" b="1" dirty="0"/>
              <a:t>funkce</a:t>
            </a:r>
            <a:r>
              <a:rPr lang="cs-CZ" sz="2000" dirty="0"/>
              <a:t> objevující se v souboru „game.py“. V inicializační funkci této třídy je vytvořeno </a:t>
            </a:r>
            <a:r>
              <a:rPr lang="cs-CZ" sz="2000" b="1" dirty="0"/>
              <a:t>herní</a:t>
            </a:r>
            <a:r>
              <a:rPr lang="cs-CZ" sz="2000" dirty="0"/>
              <a:t> </a:t>
            </a:r>
            <a:r>
              <a:rPr lang="cs-CZ" sz="2000" b="1" dirty="0"/>
              <a:t>pole</a:t>
            </a:r>
            <a:r>
              <a:rPr lang="cs-CZ" sz="2000" dirty="0"/>
              <a:t>. Další funkce s názvem „reset“ definuje </a:t>
            </a:r>
            <a:r>
              <a:rPr lang="cs-CZ" sz="2000" b="1" dirty="0"/>
              <a:t>první</a:t>
            </a:r>
            <a:r>
              <a:rPr lang="cs-CZ" sz="2000" dirty="0"/>
              <a:t> směr hada, vytváří </a:t>
            </a:r>
            <a:r>
              <a:rPr lang="cs-CZ" sz="2000" b="1" dirty="0"/>
              <a:t>hlavu</a:t>
            </a:r>
            <a:r>
              <a:rPr lang="cs-CZ" sz="2000" dirty="0"/>
              <a:t> „</a:t>
            </a:r>
            <a:r>
              <a:rPr lang="cs-CZ" sz="2000" dirty="0" err="1"/>
              <a:t>self.head</a:t>
            </a:r>
            <a:r>
              <a:rPr lang="cs-CZ" sz="2000" dirty="0"/>
              <a:t>“ s využitím datového typu „</a:t>
            </a:r>
            <a:r>
              <a:rPr lang="cs-CZ" sz="2000" dirty="0" err="1"/>
              <a:t>namedtuple</a:t>
            </a:r>
            <a:r>
              <a:rPr lang="cs-CZ" sz="2000" dirty="0"/>
              <a:t>“, dále proměnnou „</a:t>
            </a:r>
            <a:r>
              <a:rPr lang="cs-CZ" sz="2000" dirty="0" err="1"/>
              <a:t>self.snake</a:t>
            </a:r>
            <a:r>
              <a:rPr lang="cs-CZ" sz="2000" dirty="0"/>
              <a:t>“, která definuje </a:t>
            </a:r>
            <a:r>
              <a:rPr lang="cs-CZ" sz="2000" b="1" dirty="0"/>
              <a:t>tělo</a:t>
            </a:r>
            <a:r>
              <a:rPr lang="cs-CZ" sz="2000" dirty="0"/>
              <a:t> hada. Dále byly vytvořeny proměnné „</a:t>
            </a:r>
            <a:r>
              <a:rPr lang="cs-CZ" sz="2000" dirty="0" err="1"/>
              <a:t>self.score</a:t>
            </a:r>
            <a:r>
              <a:rPr lang="cs-CZ" sz="2000" dirty="0"/>
              <a:t>“, „</a:t>
            </a:r>
            <a:r>
              <a:rPr lang="cs-CZ" sz="2000" dirty="0" err="1"/>
              <a:t>self.food</a:t>
            </a:r>
            <a:r>
              <a:rPr lang="cs-CZ" sz="2000" dirty="0"/>
              <a:t>“ a „</a:t>
            </a:r>
            <a:r>
              <a:rPr lang="cs-CZ" sz="2000" dirty="0" err="1"/>
              <a:t>self.frame_iteration</a:t>
            </a:r>
            <a:r>
              <a:rPr lang="cs-CZ" sz="2000" dirty="0"/>
              <a:t>“, které postupně reprezentují získané skóre, cíl hry – jablko a počet iterací trénovacích her.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9CCAD38-0C5F-4931-29FB-56361D14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12" y="1538102"/>
            <a:ext cx="4727884" cy="495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6B42E-D277-67F7-D084-1ABA79B1E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5E1B1B-B099-E7B5-B1E6-588718CD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AI </a:t>
            </a:r>
            <a:r>
              <a:rPr lang="cs-CZ" sz="3600" dirty="0" err="1"/>
              <a:t>snake</a:t>
            </a:r>
            <a:r>
              <a:rPr lang="cs-CZ" sz="3600" dirty="0"/>
              <a:t> (hra had s využitím umělé inteligence)		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115A4A06-752F-B2AB-F0C9-1F02D83E11A9}"/>
              </a:ext>
            </a:extLst>
          </p:cNvPr>
          <p:cNvSpPr txBox="1">
            <a:spLocks/>
          </p:cNvSpPr>
          <p:nvPr/>
        </p:nvSpPr>
        <p:spPr>
          <a:xfrm>
            <a:off x="10279704" y="1106424"/>
            <a:ext cx="1603443" cy="5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600" dirty="0"/>
              <a:t>game.py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cs-CZ" sz="2000" dirty="0"/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EDE8CEC2-3D3C-2166-D3F2-E0E28A8E1EAE}"/>
              </a:ext>
            </a:extLst>
          </p:cNvPr>
          <p:cNvSpPr txBox="1">
            <a:spLocks/>
          </p:cNvSpPr>
          <p:nvPr/>
        </p:nvSpPr>
        <p:spPr>
          <a:xfrm>
            <a:off x="838201" y="1468877"/>
            <a:ext cx="5883612" cy="50239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cs-CZ" sz="1800" dirty="0"/>
              <a:t>Funkce s názvem „_</a:t>
            </a:r>
            <a:r>
              <a:rPr lang="cs-CZ" sz="1800" dirty="0" err="1"/>
              <a:t>place_food</a:t>
            </a:r>
            <a:r>
              <a:rPr lang="cs-CZ" sz="1800" dirty="0"/>
              <a:t>“ se stará o </a:t>
            </a:r>
            <a:r>
              <a:rPr lang="cs-CZ" sz="1800" b="1" dirty="0"/>
              <a:t>vytvoření</a:t>
            </a:r>
            <a:r>
              <a:rPr lang="cs-CZ" sz="1800" dirty="0"/>
              <a:t> cíle – jablka v herním poli a o změnu jeho pozice při zisku jablka hadem. Funkce s názvem „</a:t>
            </a:r>
            <a:r>
              <a:rPr lang="cs-CZ" sz="1800" dirty="0" err="1"/>
              <a:t>play_step</a:t>
            </a:r>
            <a:r>
              <a:rPr lang="cs-CZ" sz="1800" dirty="0"/>
              <a:t>“ se stará o vykonání </a:t>
            </a:r>
            <a:r>
              <a:rPr lang="cs-CZ" sz="1800" b="1" dirty="0"/>
              <a:t>dalšího</a:t>
            </a:r>
            <a:r>
              <a:rPr lang="cs-CZ" sz="1800" dirty="0"/>
              <a:t> kroku v rámci vizualizace a o přiřazení </a:t>
            </a:r>
            <a:r>
              <a:rPr lang="cs-CZ" sz="1800" b="1" dirty="0"/>
              <a:t>odměn</a:t>
            </a:r>
            <a:r>
              <a:rPr lang="cs-CZ" sz="1800" dirty="0"/>
              <a:t>, funkce „</a:t>
            </a:r>
            <a:r>
              <a:rPr lang="cs-CZ" sz="1800" dirty="0" err="1"/>
              <a:t>play_step</a:t>
            </a:r>
            <a:r>
              <a:rPr lang="cs-CZ" sz="1800" dirty="0"/>
              <a:t>“ volá další funkci s názvem „_</a:t>
            </a:r>
            <a:r>
              <a:rPr lang="cs-CZ" sz="1800" dirty="0" err="1"/>
              <a:t>move</a:t>
            </a:r>
            <a:r>
              <a:rPr lang="cs-CZ" sz="1800" dirty="0"/>
              <a:t>“ – ta již vykonává </a:t>
            </a:r>
            <a:r>
              <a:rPr lang="cs-CZ" sz="1800" b="1" dirty="0"/>
              <a:t>další</a:t>
            </a:r>
            <a:r>
              <a:rPr lang="cs-CZ" sz="1800" dirty="0"/>
              <a:t> krok (v rámci vizualizace), po zavolání této funkce musí dojít ke </a:t>
            </a:r>
            <a:r>
              <a:rPr lang="cs-CZ" sz="1800" b="1" dirty="0"/>
              <a:t>znovu</a:t>
            </a:r>
            <a:r>
              <a:rPr lang="cs-CZ" sz="1800" dirty="0"/>
              <a:t> přiřazení hlavy hada. Dochází k </a:t>
            </a:r>
            <a:r>
              <a:rPr lang="cs-CZ" sz="1800" b="1" dirty="0"/>
              <a:t>inicializaci</a:t>
            </a:r>
            <a:r>
              <a:rPr lang="cs-CZ" sz="1800" dirty="0"/>
              <a:t> proměnné „</a:t>
            </a:r>
            <a:r>
              <a:rPr lang="cs-CZ" sz="1800" dirty="0" err="1"/>
              <a:t>reward</a:t>
            </a:r>
            <a:r>
              <a:rPr lang="cs-CZ" sz="1800" dirty="0"/>
              <a:t>“ a „</a:t>
            </a:r>
            <a:r>
              <a:rPr lang="cs-CZ" sz="1800" dirty="0" err="1"/>
              <a:t>game_over</a:t>
            </a:r>
            <a:r>
              <a:rPr lang="cs-CZ" sz="1800" dirty="0"/>
              <a:t>“, dále funkce kontroluje, zda dochází ke </a:t>
            </a:r>
            <a:r>
              <a:rPr lang="cs-CZ" sz="1800" b="1" dirty="0"/>
              <a:t>kolizi</a:t>
            </a:r>
            <a:r>
              <a:rPr lang="cs-CZ" sz="1800" dirty="0"/>
              <a:t> prostřednictvím funkce „</a:t>
            </a:r>
            <a:r>
              <a:rPr lang="cs-CZ" sz="1800" dirty="0" err="1"/>
              <a:t>is_collision</a:t>
            </a:r>
            <a:r>
              <a:rPr lang="cs-CZ" sz="1800" dirty="0"/>
              <a:t>“, jejíž pravdivá hodnota kolizi </a:t>
            </a:r>
            <a:r>
              <a:rPr lang="cs-CZ" sz="1800" b="1" dirty="0"/>
              <a:t>potvrzuje</a:t>
            </a:r>
            <a:r>
              <a:rPr lang="cs-CZ" sz="1800" dirty="0"/>
              <a:t> a dále dochází k přiřazení </a:t>
            </a:r>
            <a:r>
              <a:rPr lang="cs-CZ" sz="1800" b="1" dirty="0"/>
              <a:t>negativní</a:t>
            </a:r>
            <a:r>
              <a:rPr lang="cs-CZ" sz="1800" dirty="0"/>
              <a:t> odměny. Poté funkce kontroluje potenciální vzrůst skóre, které je definováno ziskem jablka hadem, a je doplněna o </a:t>
            </a:r>
            <a:r>
              <a:rPr lang="cs-CZ" sz="1800" b="1" dirty="0"/>
              <a:t>zvýšení</a:t>
            </a:r>
            <a:r>
              <a:rPr lang="cs-CZ" sz="1800" dirty="0"/>
              <a:t> odměny při minimalizaci již provedených iterací. Při nesplnění podmínky zisku jablka hadem dochází k dalšímu pohybu hada, který je definován </a:t>
            </a:r>
            <a:r>
              <a:rPr lang="cs-CZ" sz="1800" b="1" dirty="0"/>
              <a:t>odstraněním</a:t>
            </a:r>
            <a:r>
              <a:rPr lang="cs-CZ" sz="1800" dirty="0"/>
              <a:t> posledního bodu těla hada (reprezentace pohybu hada). V poslední řadě dochází k </a:t>
            </a:r>
            <a:r>
              <a:rPr lang="cs-CZ" sz="1800" b="1" dirty="0"/>
              <a:t>aktualizaci</a:t>
            </a:r>
            <a:r>
              <a:rPr lang="cs-CZ" sz="1800" dirty="0"/>
              <a:t> vizualizace této hry.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6A8A874-4923-869F-C69F-D35A462A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404" y="1557494"/>
            <a:ext cx="3718270" cy="493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27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F443E-08E6-7B9C-79DC-E2D10060E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1F520-43B5-6383-62CF-910270E5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AI </a:t>
            </a:r>
            <a:r>
              <a:rPr lang="cs-CZ" sz="3600" dirty="0" err="1"/>
              <a:t>snake</a:t>
            </a:r>
            <a:r>
              <a:rPr lang="cs-CZ" sz="3600" dirty="0"/>
              <a:t> (hra had s využitím umělé inteligence)		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D3DBABD4-FD40-50D1-24A0-00290A350C56}"/>
              </a:ext>
            </a:extLst>
          </p:cNvPr>
          <p:cNvSpPr txBox="1">
            <a:spLocks/>
          </p:cNvSpPr>
          <p:nvPr/>
        </p:nvSpPr>
        <p:spPr>
          <a:xfrm>
            <a:off x="10279704" y="1106424"/>
            <a:ext cx="1603443" cy="5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600" dirty="0"/>
              <a:t>game.py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cs-CZ" sz="2000" dirty="0"/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30F0FC9-21D5-7615-9EA6-FAF34BA3813C}"/>
              </a:ext>
            </a:extLst>
          </p:cNvPr>
          <p:cNvSpPr txBox="1">
            <a:spLocks/>
          </p:cNvSpPr>
          <p:nvPr/>
        </p:nvSpPr>
        <p:spPr>
          <a:xfrm>
            <a:off x="838201" y="1468877"/>
            <a:ext cx="9366114" cy="1439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000" dirty="0"/>
              <a:t>Zde jsou vyobrazeny funkce „</a:t>
            </a:r>
            <a:r>
              <a:rPr lang="cs-CZ" sz="2000" dirty="0" err="1"/>
              <a:t>is_collision</a:t>
            </a:r>
            <a:r>
              <a:rPr lang="cs-CZ" sz="2000" dirty="0"/>
              <a:t>“ a „_</a:t>
            </a:r>
            <a:r>
              <a:rPr lang="cs-CZ" sz="2000" dirty="0" err="1"/>
              <a:t>update_ui</a:t>
            </a:r>
            <a:r>
              <a:rPr lang="cs-CZ" sz="2000" dirty="0"/>
              <a:t>“, k jejichž zmínění došlo již dříve v této prezentaci. Funkce „</a:t>
            </a:r>
            <a:r>
              <a:rPr lang="cs-CZ" sz="2000" dirty="0" err="1"/>
              <a:t>is_collision</a:t>
            </a:r>
            <a:r>
              <a:rPr lang="cs-CZ" sz="2000" dirty="0"/>
              <a:t>“ kontroluje, zda došlo ke </a:t>
            </a:r>
            <a:r>
              <a:rPr lang="cs-CZ" sz="2000" b="1" dirty="0"/>
              <a:t>kolizi</a:t>
            </a:r>
            <a:r>
              <a:rPr lang="cs-CZ" sz="2000" dirty="0"/>
              <a:t> a funkce „_</a:t>
            </a:r>
            <a:r>
              <a:rPr lang="cs-CZ" sz="2000" dirty="0" err="1"/>
              <a:t>update_ui</a:t>
            </a:r>
            <a:r>
              <a:rPr lang="cs-CZ" sz="2000" dirty="0"/>
              <a:t>“ se stará o </a:t>
            </a:r>
            <a:r>
              <a:rPr lang="cs-CZ" sz="2000" b="1" dirty="0"/>
              <a:t>aktualizaci</a:t>
            </a:r>
            <a:r>
              <a:rPr lang="cs-CZ" sz="2000" dirty="0"/>
              <a:t> vizualizace hry při každém dalším pohybu hada.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B967C84-19C5-A39A-6969-0D3CBB89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95" y="2567981"/>
            <a:ext cx="6811609" cy="347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9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C2554-8811-B792-6809-08C4F2026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AD8B58-84BA-40C3-4693-EA990DDF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AI </a:t>
            </a:r>
            <a:r>
              <a:rPr lang="cs-CZ" sz="3600" dirty="0" err="1"/>
              <a:t>snake</a:t>
            </a:r>
            <a:r>
              <a:rPr lang="cs-CZ" sz="3600" dirty="0"/>
              <a:t> (hra had s využitím umělé inteligence)		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8763BD1B-B9E3-1303-E50C-0A0D7E788E40}"/>
              </a:ext>
            </a:extLst>
          </p:cNvPr>
          <p:cNvSpPr txBox="1">
            <a:spLocks/>
          </p:cNvSpPr>
          <p:nvPr/>
        </p:nvSpPr>
        <p:spPr>
          <a:xfrm>
            <a:off x="10279704" y="1106424"/>
            <a:ext cx="1603443" cy="5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600" dirty="0"/>
              <a:t>game.py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cs-CZ" sz="2000" dirty="0"/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2D41338E-8CB6-51B3-B906-FA2408849FAE}"/>
              </a:ext>
            </a:extLst>
          </p:cNvPr>
          <p:cNvSpPr txBox="1">
            <a:spLocks/>
          </p:cNvSpPr>
          <p:nvPr/>
        </p:nvSpPr>
        <p:spPr>
          <a:xfrm>
            <a:off x="838201" y="1468877"/>
            <a:ext cx="5132677" cy="502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000" dirty="0"/>
              <a:t>Funkce s názvem „_</a:t>
            </a:r>
            <a:r>
              <a:rPr lang="cs-CZ" sz="2000" dirty="0" err="1"/>
              <a:t>move</a:t>
            </a:r>
            <a:r>
              <a:rPr lang="cs-CZ" sz="2000" dirty="0"/>
              <a:t>“ se stará o </a:t>
            </a:r>
            <a:r>
              <a:rPr lang="cs-CZ" sz="2000" b="1" dirty="0"/>
              <a:t>provedení</a:t>
            </a:r>
            <a:r>
              <a:rPr lang="cs-CZ" sz="2000" dirty="0"/>
              <a:t> dalšího pohybu hada na úrovni </a:t>
            </a:r>
            <a:r>
              <a:rPr lang="cs-CZ" sz="2000" b="1" dirty="0"/>
              <a:t>grafického</a:t>
            </a:r>
            <a:r>
              <a:rPr lang="cs-CZ" sz="2000" dirty="0"/>
              <a:t> zobrazení hry, který je založen na třech směrech, prostřednictvím kterých je možno popsat </a:t>
            </a:r>
            <a:r>
              <a:rPr lang="cs-CZ" sz="2000" b="1" dirty="0"/>
              <a:t>jakoukoliv</a:t>
            </a:r>
            <a:r>
              <a:rPr lang="cs-CZ" sz="2000" dirty="0"/>
              <a:t> změnu polohy hada. Na základě vyhodnocení změny polohy dochází k přidání dalšího bloku k tělu hada a znovuvytvoření hlavy hada, která je znovu přiřazena k tělu hada v jiné části kódu (popsáno dříve v této prezentaci).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CC3BEFE-5A42-F017-01E9-3D556AF07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123" y="1684376"/>
            <a:ext cx="5373894" cy="45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11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226BD-BE41-611F-B321-41EADE03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56589A-B45D-E3DB-A40B-EF4D3893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AI </a:t>
            </a:r>
            <a:r>
              <a:rPr lang="cs-CZ" sz="3600" dirty="0" err="1"/>
              <a:t>snake</a:t>
            </a:r>
            <a:r>
              <a:rPr lang="cs-CZ" sz="3600" dirty="0"/>
              <a:t> (hra had s využitím umělé inteligence)		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82FCA2DD-4C57-836D-8FED-035AB7B195E7}"/>
              </a:ext>
            </a:extLst>
          </p:cNvPr>
          <p:cNvSpPr txBox="1">
            <a:spLocks/>
          </p:cNvSpPr>
          <p:nvPr/>
        </p:nvSpPr>
        <p:spPr>
          <a:xfrm>
            <a:off x="10215696" y="1106424"/>
            <a:ext cx="1603443" cy="5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600" dirty="0"/>
              <a:t>agent.py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cs-CZ" sz="2000" dirty="0"/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18E18A0F-562F-0DFA-7FA9-5F6AF07756B4}"/>
              </a:ext>
            </a:extLst>
          </p:cNvPr>
          <p:cNvSpPr txBox="1">
            <a:spLocks/>
          </p:cNvSpPr>
          <p:nvPr/>
        </p:nvSpPr>
        <p:spPr>
          <a:xfrm>
            <a:off x="838201" y="3996542"/>
            <a:ext cx="10845800" cy="2588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1700" dirty="0"/>
              <a:t>Soubor „agent.py“ se stará o tvorbu </a:t>
            </a:r>
            <a:r>
              <a:rPr lang="cs-CZ" sz="1700" b="1" dirty="0"/>
              <a:t>agenta</a:t>
            </a:r>
            <a:r>
              <a:rPr lang="cs-CZ" sz="1700" dirty="0"/>
              <a:t> hry hada, který je využit v rámci </a:t>
            </a:r>
            <a:r>
              <a:rPr lang="cs-CZ" sz="1700" b="1" dirty="0"/>
              <a:t>trénování</a:t>
            </a:r>
            <a:r>
              <a:rPr lang="cs-CZ" sz="1700" dirty="0"/>
              <a:t> algoritmu pohybu hada prostřednictvím </a:t>
            </a:r>
            <a:r>
              <a:rPr lang="cs-CZ" sz="1700" b="1" dirty="0"/>
              <a:t>neuronové</a:t>
            </a:r>
            <a:r>
              <a:rPr lang="cs-CZ" sz="1700" dirty="0"/>
              <a:t> sítě (popsána v dalším souboru „model.py“ dále v této prezentaci). V kódu byl popsán pomocí třídy „Agent“ a při inicializaci byly vytvořeny proměnné „</a:t>
            </a:r>
            <a:r>
              <a:rPr lang="cs-CZ" sz="1700" dirty="0" err="1"/>
              <a:t>self.n_games</a:t>
            </a:r>
            <a:r>
              <a:rPr lang="cs-CZ" sz="1700" dirty="0"/>
              <a:t>“, která reprezentuje počet </a:t>
            </a:r>
            <a:r>
              <a:rPr lang="cs-CZ" sz="1700" b="1" dirty="0"/>
              <a:t>trénovacích</a:t>
            </a:r>
            <a:r>
              <a:rPr lang="cs-CZ" sz="1700" dirty="0"/>
              <a:t> her, „</a:t>
            </a:r>
            <a:r>
              <a:rPr lang="cs-CZ" sz="1700" dirty="0" err="1"/>
              <a:t>self.epsilon</a:t>
            </a:r>
            <a:r>
              <a:rPr lang="cs-CZ" sz="1700" dirty="0"/>
              <a:t>“, která určuje </a:t>
            </a:r>
            <a:r>
              <a:rPr lang="cs-CZ" sz="1700" b="1" dirty="0"/>
              <a:t>poměr</a:t>
            </a:r>
            <a:r>
              <a:rPr lang="cs-CZ" sz="1700" dirty="0"/>
              <a:t> mezi náhodnými pohyby hada a pohyby predikované agentem (neuronovou sítí, lze vidět na následujících snímcích této prezentace) a „</a:t>
            </a:r>
            <a:r>
              <a:rPr lang="cs-CZ" sz="1700" dirty="0" err="1"/>
              <a:t>self.gamma</a:t>
            </a:r>
            <a:r>
              <a:rPr lang="cs-CZ" sz="1700" dirty="0"/>
              <a:t>“, jež představuje důležitost budoucích </a:t>
            </a:r>
            <a:r>
              <a:rPr lang="cs-CZ" sz="1700" b="1" dirty="0"/>
              <a:t>odměn</a:t>
            </a:r>
            <a:r>
              <a:rPr lang="cs-CZ" sz="1700" dirty="0"/>
              <a:t>, jelikož se nachází v „</a:t>
            </a:r>
            <a:r>
              <a:rPr lang="cs-CZ" sz="1700" dirty="0" err="1"/>
              <a:t>Bellmanově</a:t>
            </a:r>
            <a:r>
              <a:rPr lang="cs-CZ" sz="1700" dirty="0"/>
              <a:t>“ rovnici, a bude popsána později v této prezentaci. Dále „</a:t>
            </a:r>
            <a:r>
              <a:rPr lang="cs-CZ" sz="1700" dirty="0" err="1"/>
              <a:t>self.memory</a:t>
            </a:r>
            <a:r>
              <a:rPr lang="cs-CZ" sz="1700" dirty="0"/>
              <a:t>“ která slouží pro </a:t>
            </a:r>
            <a:r>
              <a:rPr lang="cs-CZ" sz="1700" b="1" dirty="0"/>
              <a:t>ukládání</a:t>
            </a:r>
            <a:r>
              <a:rPr lang="cs-CZ" sz="1700" dirty="0"/>
              <a:t> jednotlivých kroků při trénování hada, „</a:t>
            </a:r>
            <a:r>
              <a:rPr lang="cs-CZ" sz="1700" dirty="0" err="1"/>
              <a:t>self.model</a:t>
            </a:r>
            <a:r>
              <a:rPr lang="cs-CZ" sz="1700" dirty="0"/>
              <a:t>“, jež odkazuje na třídu, která se stará o nastavení </a:t>
            </a:r>
            <a:r>
              <a:rPr lang="cs-CZ" sz="1700" b="1" dirty="0"/>
              <a:t>neuronové</a:t>
            </a:r>
            <a:r>
              <a:rPr lang="cs-CZ" sz="1700" dirty="0"/>
              <a:t> sítě a byla vytvořena v souboru „model.py“ a „</a:t>
            </a:r>
            <a:r>
              <a:rPr lang="cs-CZ" sz="1700" dirty="0" err="1"/>
              <a:t>self.trainer</a:t>
            </a:r>
            <a:r>
              <a:rPr lang="cs-CZ" sz="1700" dirty="0"/>
              <a:t>“, jež se taktéž stará o nastavení a funkce </a:t>
            </a:r>
            <a:r>
              <a:rPr lang="cs-CZ" sz="1700" b="1" dirty="0"/>
              <a:t>neuronové</a:t>
            </a:r>
            <a:r>
              <a:rPr lang="cs-CZ" sz="1700" dirty="0"/>
              <a:t> sítě a taktéž byla vytvořena v souboru „model.py“. Dále byly vytvořeny proměnné „MAX_MEMORY“, „BATCH_SIZE“ a „LEARNING_RATE“, které přímo </a:t>
            </a:r>
            <a:r>
              <a:rPr lang="cs-CZ" sz="1700" b="1" dirty="0"/>
              <a:t>ovlivňují</a:t>
            </a:r>
            <a:r>
              <a:rPr lang="cs-CZ" sz="1700" dirty="0"/>
              <a:t> průběh trénování neuronové sítě a jejich změnou lze dosáhnout ideálního nastavení neuronové sítě za účelem co </a:t>
            </a:r>
            <a:r>
              <a:rPr lang="cs-CZ" sz="1700" b="1" dirty="0"/>
              <a:t>nejkvalitnějšího</a:t>
            </a:r>
            <a:r>
              <a:rPr lang="cs-CZ" sz="1700" dirty="0"/>
              <a:t> AI modelu hada.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54212C2-6A5B-2412-81FE-8A364284E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616" y="1678959"/>
            <a:ext cx="6264768" cy="21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14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497F0-6CC3-6A9F-01F4-93F3439F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54A6B44-F231-CFEE-AF1D-A06EBD10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AI </a:t>
            </a:r>
            <a:r>
              <a:rPr lang="cs-CZ" sz="3600" dirty="0" err="1"/>
              <a:t>snake</a:t>
            </a:r>
            <a:r>
              <a:rPr lang="cs-CZ" sz="3600" dirty="0"/>
              <a:t> (hra had s využitím umělé inteligence)		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84894DAE-D37A-4C60-8B98-546093892629}"/>
              </a:ext>
            </a:extLst>
          </p:cNvPr>
          <p:cNvSpPr txBox="1">
            <a:spLocks/>
          </p:cNvSpPr>
          <p:nvPr/>
        </p:nvSpPr>
        <p:spPr>
          <a:xfrm>
            <a:off x="10215696" y="1106424"/>
            <a:ext cx="1603443" cy="5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600" dirty="0"/>
              <a:t>agent.py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cs-CZ" sz="2000" dirty="0"/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8C955C03-5B4D-4CBA-C24F-08E1DA34743B}"/>
              </a:ext>
            </a:extLst>
          </p:cNvPr>
          <p:cNvSpPr txBox="1">
            <a:spLocks/>
          </p:cNvSpPr>
          <p:nvPr/>
        </p:nvSpPr>
        <p:spPr>
          <a:xfrm>
            <a:off x="838201" y="1106424"/>
            <a:ext cx="7969249" cy="5478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1700" dirty="0"/>
              <a:t>Další funkcí ve </a:t>
            </a:r>
            <a:r>
              <a:rPr lang="cs-CZ" sz="1700" dirty="0" err="1"/>
              <a:t>tříde</a:t>
            </a:r>
            <a:r>
              <a:rPr lang="cs-CZ" sz="1700" dirty="0"/>
              <a:t> „Agent“ je funkce s názvem „</a:t>
            </a:r>
            <a:r>
              <a:rPr lang="cs-CZ" sz="1700" dirty="0" err="1"/>
              <a:t>get_state</a:t>
            </a:r>
            <a:r>
              <a:rPr lang="cs-CZ" sz="1700" dirty="0"/>
              <a:t>“, která se stará o </a:t>
            </a:r>
            <a:r>
              <a:rPr lang="cs-CZ" sz="1700" b="1" dirty="0"/>
              <a:t>zisk</a:t>
            </a:r>
            <a:r>
              <a:rPr lang="cs-CZ" sz="1700" dirty="0"/>
              <a:t> </a:t>
            </a:r>
            <a:r>
              <a:rPr lang="cs-CZ" sz="1700" b="1" dirty="0"/>
              <a:t>stavu</a:t>
            </a:r>
            <a:r>
              <a:rPr lang="cs-CZ" sz="1700" dirty="0"/>
              <a:t>, ve kterém se had nachází a obsahuje </a:t>
            </a:r>
            <a:r>
              <a:rPr lang="cs-CZ" sz="1700" b="1" dirty="0"/>
              <a:t>11</a:t>
            </a:r>
            <a:r>
              <a:rPr lang="cs-CZ" sz="1700" dirty="0"/>
              <a:t> proměnných, které reprezentují informace o potenciálně </a:t>
            </a:r>
            <a:r>
              <a:rPr lang="cs-CZ" sz="1700" b="1" dirty="0"/>
              <a:t>nebezpečných</a:t>
            </a:r>
            <a:r>
              <a:rPr lang="cs-CZ" sz="1700" dirty="0"/>
              <a:t> pohybech, jinými slovy „na které straně vůči hlavě hada se nachází nějaké nebezpečí“, dále informace o směru pohybu hada a informace o poloze cíle – jablka vůči hadovi. Výstupem z funkce je tedy stav obsahující </a:t>
            </a:r>
            <a:r>
              <a:rPr lang="cs-CZ" sz="1700" b="1" dirty="0"/>
              <a:t>všechny</a:t>
            </a:r>
            <a:r>
              <a:rPr lang="cs-CZ" sz="1700" dirty="0"/>
              <a:t> dříve zmíněné informace, který je navíc </a:t>
            </a:r>
            <a:r>
              <a:rPr lang="cs-CZ" sz="1700" b="1" dirty="0"/>
              <a:t>kvantifikovaný</a:t>
            </a:r>
            <a:r>
              <a:rPr lang="cs-CZ" sz="1700" dirty="0"/>
              <a:t> („</a:t>
            </a:r>
            <a:r>
              <a:rPr lang="cs-CZ" sz="1700" dirty="0" err="1"/>
              <a:t>True</a:t>
            </a:r>
            <a:r>
              <a:rPr lang="cs-CZ" sz="1700" dirty="0"/>
              <a:t>“ = 1). Pro schopnost </a:t>
            </a:r>
            <a:r>
              <a:rPr lang="cs-CZ" sz="1700" b="1" dirty="0"/>
              <a:t>zisku</a:t>
            </a:r>
            <a:r>
              <a:rPr lang="cs-CZ" sz="1700" dirty="0"/>
              <a:t> těchto informací byly na začátku této funkce vytvořeny </a:t>
            </a:r>
            <a:r>
              <a:rPr lang="cs-CZ" sz="1700" b="1" dirty="0"/>
              <a:t>proměnné</a:t>
            </a:r>
            <a:r>
              <a:rPr lang="cs-CZ" sz="1700" dirty="0"/>
              <a:t> definující hlavu hada, čtyři sousední body kolem hlavy hada a proměnné definující směr pohybu hada.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4A747E1-9355-DDCF-8F4D-6F5E972C9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077" y="1568450"/>
            <a:ext cx="2492824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6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Motivace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F7AEC2-E5D2-0F22-7123-F6E3BD22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>
            <a:normAutofit/>
          </a:bodyPr>
          <a:lstStyle/>
          <a:p>
            <a:pPr algn="just"/>
            <a:r>
              <a:rPr lang="cs-CZ" sz="2400" dirty="0"/>
              <a:t>Při tvorbě vyhledávacího algoritmu mě motivovalo spojení základních matematických vztahů, logických úvah a programování za účelem zjišťování nejefektivnější trasy mezi startovní a finální pozicí, což představovalo první část vytvořeného kódu, druhá část reprezentuje vizualizaci herního pole, za jejímž účelem byla použita python knihovna s názvem „</a:t>
            </a:r>
            <a:r>
              <a:rPr lang="cs-CZ" sz="2400" dirty="0" err="1"/>
              <a:t>pygame</a:t>
            </a:r>
            <a:r>
              <a:rPr lang="cs-CZ" sz="2400" dirty="0"/>
              <a:t>“. Matematická část kódu bude popsána v následujících snímcích této prezentace.</a:t>
            </a:r>
          </a:p>
          <a:p>
            <a:pPr algn="just"/>
            <a:r>
              <a:rPr lang="cs-CZ" sz="2400" dirty="0"/>
              <a:t>Při tvorbě hry „</a:t>
            </a:r>
            <a:r>
              <a:rPr lang="cs-CZ" sz="2400" dirty="0" err="1"/>
              <a:t>snake</a:t>
            </a:r>
            <a:r>
              <a:rPr lang="cs-CZ" sz="2400" dirty="0"/>
              <a:t>“ mě motivovala možnost aplikace neuronových sítí na základní problematiku hry hada. Konkrétně byl využit „</a:t>
            </a:r>
            <a:r>
              <a:rPr lang="cs-CZ" sz="2400" dirty="0" err="1"/>
              <a:t>reinforcement</a:t>
            </a:r>
            <a:r>
              <a:rPr lang="cs-CZ" sz="2400" dirty="0"/>
              <a:t> learning“, který je založen na vyhodnocování nejvýhodnějšího tahu formou predikce (neuronová síť) na základě maximalizace funkce definující odměnu. Kód se skládá ze čtyř částí, které budou podrobněji popsány v dalších snímcích této prezentace. </a:t>
            </a:r>
          </a:p>
        </p:txBody>
      </p:sp>
    </p:spTree>
    <p:extLst>
      <p:ext uri="{BB962C8B-B14F-4D97-AF65-F5344CB8AC3E}">
        <p14:creationId xmlns:p14="http://schemas.microsoft.com/office/powerpoint/2010/main" val="849662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32DA1-5C6D-126B-36FB-84596764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CAEA52-5ED2-7F6A-27CD-2265DC92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AI </a:t>
            </a:r>
            <a:r>
              <a:rPr lang="cs-CZ" sz="3600" dirty="0" err="1"/>
              <a:t>snake</a:t>
            </a:r>
            <a:r>
              <a:rPr lang="cs-CZ" sz="3600" dirty="0"/>
              <a:t> (hra had s využitím umělé inteligence)		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B0B7263F-BCC2-FBB5-67A8-32349F686FD1}"/>
              </a:ext>
            </a:extLst>
          </p:cNvPr>
          <p:cNvSpPr txBox="1">
            <a:spLocks/>
          </p:cNvSpPr>
          <p:nvPr/>
        </p:nvSpPr>
        <p:spPr>
          <a:xfrm>
            <a:off x="10215696" y="1106424"/>
            <a:ext cx="1603443" cy="5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600" dirty="0"/>
              <a:t>agent.py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cs-CZ" sz="2000" dirty="0"/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A2CF792B-2807-F2DA-75D0-A560CF31558A}"/>
              </a:ext>
            </a:extLst>
          </p:cNvPr>
          <p:cNvSpPr txBox="1">
            <a:spLocks/>
          </p:cNvSpPr>
          <p:nvPr/>
        </p:nvSpPr>
        <p:spPr>
          <a:xfrm>
            <a:off x="838201" y="1106424"/>
            <a:ext cx="5397499" cy="5478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Funkce „</a:t>
            </a:r>
            <a:r>
              <a:rPr lang="cs-CZ" sz="1450" dirty="0" err="1"/>
              <a:t>remember</a:t>
            </a:r>
            <a:r>
              <a:rPr lang="cs-CZ" sz="1450" dirty="0"/>
              <a:t>“, která se stará o </a:t>
            </a:r>
            <a:r>
              <a:rPr lang="cs-CZ" sz="1450" b="1" dirty="0"/>
              <a:t>uložení</a:t>
            </a:r>
            <a:r>
              <a:rPr lang="cs-CZ" sz="1450" dirty="0"/>
              <a:t> informací o stavu, zvoleném pohybu, odměně, nadcházejícím stavu a pravdivostní hodnotě odpovídající skutečnosti, zda je hra u konce, či nikoliv.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Funkce „</a:t>
            </a:r>
            <a:r>
              <a:rPr lang="cs-CZ" sz="1450" dirty="0" err="1"/>
              <a:t>train_long_memory</a:t>
            </a:r>
            <a:r>
              <a:rPr lang="cs-CZ" sz="1450" dirty="0"/>
              <a:t>“ se stará o vytváření </a:t>
            </a:r>
            <a:r>
              <a:rPr lang="cs-CZ" sz="1450" b="1" dirty="0"/>
              <a:t>sad</a:t>
            </a:r>
            <a:r>
              <a:rPr lang="cs-CZ" sz="1450" dirty="0"/>
              <a:t> </a:t>
            </a:r>
            <a:r>
              <a:rPr lang="cs-CZ" sz="1450" b="1" dirty="0"/>
              <a:t>vzorků</a:t>
            </a:r>
            <a:r>
              <a:rPr lang="cs-CZ" sz="1450" dirty="0"/>
              <a:t> z paměti „</a:t>
            </a:r>
            <a:r>
              <a:rPr lang="cs-CZ" sz="1450" dirty="0" err="1"/>
              <a:t>self.memory</a:t>
            </a:r>
            <a:r>
              <a:rPr lang="cs-CZ" sz="1450" dirty="0"/>
              <a:t>“, jejichž velikost souvisí s velikostí nastavenou pomocí proměnné „BATCH_SIZE“. Tyto sady jsou dále použity na </a:t>
            </a:r>
            <a:r>
              <a:rPr lang="cs-CZ" sz="1450" b="1" dirty="0"/>
              <a:t>trénování</a:t>
            </a:r>
            <a:r>
              <a:rPr lang="cs-CZ" sz="1450" dirty="0"/>
              <a:t> hada prostřednictvím funkce „</a:t>
            </a:r>
            <a:r>
              <a:rPr lang="cs-CZ" sz="1450" dirty="0" err="1"/>
              <a:t>train_step</a:t>
            </a:r>
            <a:r>
              <a:rPr lang="cs-CZ" sz="1450" dirty="0"/>
              <a:t>“, která je vytvořena v souboru „model.py“ a bude popsána později v této prezentaci.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Funkce „</a:t>
            </a:r>
            <a:r>
              <a:rPr lang="cs-CZ" sz="1450" dirty="0" err="1"/>
              <a:t>train_short_memory</a:t>
            </a:r>
            <a:r>
              <a:rPr lang="cs-CZ" sz="1450" dirty="0"/>
              <a:t>“ se stará o </a:t>
            </a:r>
            <a:r>
              <a:rPr lang="cs-CZ" sz="1450" b="1" dirty="0"/>
              <a:t>trénování</a:t>
            </a:r>
            <a:r>
              <a:rPr lang="cs-CZ" sz="1450" dirty="0"/>
              <a:t> prostřednictvím </a:t>
            </a:r>
            <a:r>
              <a:rPr lang="cs-CZ" sz="1450" b="1" dirty="0"/>
              <a:t>jednotlivých</a:t>
            </a:r>
            <a:r>
              <a:rPr lang="cs-CZ" sz="1450" dirty="0"/>
              <a:t> </a:t>
            </a:r>
            <a:r>
              <a:rPr lang="cs-CZ" sz="1450" b="1" dirty="0"/>
              <a:t>vzorků</a:t>
            </a:r>
            <a:r>
              <a:rPr lang="cs-CZ" sz="1450" dirty="0"/>
              <a:t> (čili jedné sady vzorků) opět použitím funkce „</a:t>
            </a:r>
            <a:r>
              <a:rPr lang="cs-CZ" sz="1450" dirty="0" err="1"/>
              <a:t>train_step</a:t>
            </a:r>
            <a:r>
              <a:rPr lang="cs-CZ" sz="1450" dirty="0"/>
              <a:t>“, která bude popsána později.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Funkce „</a:t>
            </a:r>
            <a:r>
              <a:rPr lang="cs-CZ" sz="1450" dirty="0" err="1"/>
              <a:t>get_action</a:t>
            </a:r>
            <a:r>
              <a:rPr lang="cs-CZ" sz="1450" dirty="0"/>
              <a:t>“ již získává predikovaný pohyb hada na základě hodnoty „</a:t>
            </a:r>
            <a:r>
              <a:rPr lang="cs-CZ" sz="1450" dirty="0" err="1"/>
              <a:t>self.epsilon</a:t>
            </a:r>
            <a:r>
              <a:rPr lang="cs-CZ" sz="1450" dirty="0"/>
              <a:t>“, která přímo ovlivňuje poměr náhodných pohybů vůči pohybům predikovaným neuronovou sítí (viz zvýrazněná oblast na obrázku).  V případě predikce pohybu pomocí modelu neuronové sítě dochází k transformaci proměnné definující stav na tenzor a dále vytvoření již zmíněné predikce v podobě (i, j, k). Poté dojde k výběru </a:t>
            </a:r>
            <a:r>
              <a:rPr lang="cs-CZ" sz="1450" b="1" dirty="0"/>
              <a:t>polohy</a:t>
            </a:r>
            <a:r>
              <a:rPr lang="cs-CZ" sz="1450" dirty="0"/>
              <a:t> nejvyšší hodnoty (funkce Q) tenzoru (i, j, k) a ta reprezentuje polohu čísla 1 v rámci proměnné „</a:t>
            </a:r>
            <a:r>
              <a:rPr lang="cs-CZ" sz="1450" dirty="0" err="1"/>
              <a:t>final_move</a:t>
            </a:r>
            <a:r>
              <a:rPr lang="cs-CZ" sz="1450" dirty="0"/>
              <a:t>“, čímž dostáváme proměnnou „</a:t>
            </a:r>
            <a:r>
              <a:rPr lang="cs-CZ" sz="1450" dirty="0" err="1"/>
              <a:t>final_move</a:t>
            </a:r>
            <a:r>
              <a:rPr lang="cs-CZ" sz="1450" dirty="0"/>
              <a:t>“ např. v podobě (0, 1, 0), která přímo definuje </a:t>
            </a:r>
            <a:r>
              <a:rPr lang="cs-CZ" sz="1450" b="1" dirty="0"/>
              <a:t>směr</a:t>
            </a:r>
            <a:r>
              <a:rPr lang="cs-CZ" sz="1450" dirty="0"/>
              <a:t> pohybu hada v příslušném kroku.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D6A7DD3B-B8B6-24B6-9AE5-6146667A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09" y="1657923"/>
            <a:ext cx="5088438" cy="4558727"/>
          </a:xfrm>
          <a:prstGeom prst="rect">
            <a:avLst/>
          </a:prstGeom>
        </p:spPr>
      </p:pic>
      <p:sp>
        <p:nvSpPr>
          <p:cNvPr id="7" name="Ovál 6">
            <a:extLst>
              <a:ext uri="{FF2B5EF4-FFF2-40B4-BE49-F238E27FC236}">
                <a16:creationId xmlns:a16="http://schemas.microsoft.com/office/drawing/2014/main" id="{5390AEC5-713E-CAE2-1C19-A8BE73C8D8F4}"/>
              </a:ext>
            </a:extLst>
          </p:cNvPr>
          <p:cNvSpPr/>
          <p:nvPr/>
        </p:nvSpPr>
        <p:spPr>
          <a:xfrm>
            <a:off x="6597650" y="4533900"/>
            <a:ext cx="2908300" cy="330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95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73925-8046-67E6-0237-D111906EC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E68E24-1ED1-2BAA-D2A0-A04304862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AI </a:t>
            </a:r>
            <a:r>
              <a:rPr lang="cs-CZ" sz="3600" dirty="0" err="1"/>
              <a:t>snake</a:t>
            </a:r>
            <a:r>
              <a:rPr lang="cs-CZ" sz="3600" dirty="0"/>
              <a:t> (hra had s využitím umělé inteligence)		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AF80D98A-A3DA-3974-7CEC-3F2C36944836}"/>
              </a:ext>
            </a:extLst>
          </p:cNvPr>
          <p:cNvSpPr txBox="1">
            <a:spLocks/>
          </p:cNvSpPr>
          <p:nvPr/>
        </p:nvSpPr>
        <p:spPr>
          <a:xfrm>
            <a:off x="10215696" y="1106424"/>
            <a:ext cx="1603443" cy="5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600" dirty="0"/>
              <a:t>agent.py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cs-CZ" sz="2000" dirty="0"/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E1806037-BC5F-38D8-3282-49BE91276575}"/>
              </a:ext>
            </a:extLst>
          </p:cNvPr>
          <p:cNvSpPr txBox="1">
            <a:spLocks/>
          </p:cNvSpPr>
          <p:nvPr/>
        </p:nvSpPr>
        <p:spPr>
          <a:xfrm>
            <a:off x="838201" y="1106424"/>
            <a:ext cx="5397499" cy="5478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Poslední funkce „</a:t>
            </a:r>
            <a:r>
              <a:rPr lang="cs-CZ" sz="1450" dirty="0" err="1"/>
              <a:t>train</a:t>
            </a:r>
            <a:r>
              <a:rPr lang="cs-CZ" sz="1450" dirty="0"/>
              <a:t>“ se stará o tvorbu </a:t>
            </a:r>
            <a:r>
              <a:rPr lang="cs-CZ" sz="1450" b="1" dirty="0"/>
              <a:t>logiky</a:t>
            </a:r>
            <a:r>
              <a:rPr lang="cs-CZ" sz="1450" dirty="0"/>
              <a:t> </a:t>
            </a:r>
            <a:r>
              <a:rPr lang="cs-CZ" sz="1450" b="1" dirty="0"/>
              <a:t>agenta</a:t>
            </a:r>
            <a:r>
              <a:rPr lang="cs-CZ" sz="1450" dirty="0"/>
              <a:t> použité při trénování hada, obsahuje podmíněnou posloupnost, ve které definuje jednotlivé kroky, které </a:t>
            </a:r>
            <a:r>
              <a:rPr lang="cs-CZ" sz="1450" b="1" dirty="0"/>
              <a:t>agent</a:t>
            </a:r>
            <a:r>
              <a:rPr lang="cs-CZ" sz="1450" dirty="0"/>
              <a:t> vykonává za účelem schopnosti trénování. Nejprve došlo k vytvoření proměnných „</a:t>
            </a:r>
            <a:r>
              <a:rPr lang="cs-CZ" sz="1450" dirty="0" err="1"/>
              <a:t>plot_scores</a:t>
            </a:r>
            <a:r>
              <a:rPr lang="cs-CZ" sz="1450" dirty="0"/>
              <a:t>“, „</a:t>
            </a:r>
            <a:r>
              <a:rPr lang="cs-CZ" sz="1450" dirty="0" err="1"/>
              <a:t>plot_mean_scores</a:t>
            </a:r>
            <a:r>
              <a:rPr lang="cs-CZ" sz="1450" dirty="0"/>
              <a:t>“, „</a:t>
            </a:r>
            <a:r>
              <a:rPr lang="cs-CZ" sz="1450" dirty="0" err="1"/>
              <a:t>total_score</a:t>
            </a:r>
            <a:r>
              <a:rPr lang="cs-CZ" sz="1450" dirty="0"/>
              <a:t>“ a „</a:t>
            </a:r>
            <a:r>
              <a:rPr lang="cs-CZ" sz="1450" dirty="0" err="1"/>
              <a:t>record</a:t>
            </a:r>
            <a:r>
              <a:rPr lang="cs-CZ" sz="1450" dirty="0"/>
              <a:t>“, které nesou </a:t>
            </a:r>
            <a:r>
              <a:rPr lang="cs-CZ" sz="1450" b="1" dirty="0"/>
              <a:t>důležité</a:t>
            </a:r>
            <a:r>
              <a:rPr lang="cs-CZ" sz="1450" dirty="0"/>
              <a:t> </a:t>
            </a:r>
            <a:r>
              <a:rPr lang="cs-CZ" sz="1450" b="1" dirty="0"/>
              <a:t>informace</a:t>
            </a:r>
            <a:r>
              <a:rPr lang="cs-CZ" sz="1450" dirty="0"/>
              <a:t> popisující úspěšnost trénování, dále „agent“, která se opět odkazuje na třídu „Agent“ a dále „game“, která se odkazuje na již dříve zmíněnou třídu „</a:t>
            </a:r>
            <a:r>
              <a:rPr lang="cs-CZ" sz="1450" dirty="0" err="1"/>
              <a:t>SnakeGameAI</a:t>
            </a:r>
            <a:r>
              <a:rPr lang="cs-CZ" sz="1450" dirty="0"/>
              <a:t>“, která byla vytvořena v souboru „game.py“.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V </a:t>
            </a:r>
            <a:r>
              <a:rPr lang="cs-CZ" sz="1450" b="1" dirty="0"/>
              <a:t>hlavní</a:t>
            </a:r>
            <a:r>
              <a:rPr lang="cs-CZ" sz="1450" dirty="0"/>
              <a:t> </a:t>
            </a:r>
            <a:r>
              <a:rPr lang="cs-CZ" sz="1450" b="1" dirty="0"/>
              <a:t>smyčce</a:t>
            </a:r>
            <a:r>
              <a:rPr lang="cs-CZ" sz="1450" dirty="0"/>
              <a:t> této funkce dochází k zisku starého stavu hada „</a:t>
            </a:r>
            <a:r>
              <a:rPr lang="cs-CZ" sz="1450" dirty="0" err="1"/>
              <a:t>state_old</a:t>
            </a:r>
            <a:r>
              <a:rPr lang="cs-CZ" sz="1450" dirty="0"/>
              <a:t>“, dalšího směru pohybu hada „</a:t>
            </a:r>
            <a:r>
              <a:rPr lang="cs-CZ" sz="1450" dirty="0" err="1"/>
              <a:t>next_move</a:t>
            </a:r>
            <a:r>
              <a:rPr lang="cs-CZ" sz="1450" dirty="0"/>
              <a:t>“ získaného pomocí funkce „</a:t>
            </a:r>
            <a:r>
              <a:rPr lang="cs-CZ" sz="1450" dirty="0" err="1"/>
              <a:t>get_action</a:t>
            </a:r>
            <a:r>
              <a:rPr lang="cs-CZ" sz="1450" dirty="0"/>
              <a:t>“ popsané dříve v této prezentaci, proměnných „</a:t>
            </a:r>
            <a:r>
              <a:rPr lang="cs-CZ" sz="1450" dirty="0" err="1"/>
              <a:t>reward</a:t>
            </a:r>
            <a:r>
              <a:rPr lang="cs-CZ" sz="1450" dirty="0"/>
              <a:t>“, „</a:t>
            </a:r>
            <a:r>
              <a:rPr lang="cs-CZ" sz="1450" dirty="0" err="1"/>
              <a:t>game_over</a:t>
            </a:r>
            <a:r>
              <a:rPr lang="cs-CZ" sz="1450" dirty="0"/>
              <a:t>“ a „</a:t>
            </a:r>
            <a:r>
              <a:rPr lang="cs-CZ" sz="1450" dirty="0" err="1"/>
              <a:t>score</a:t>
            </a:r>
            <a:r>
              <a:rPr lang="cs-CZ" sz="1450" dirty="0"/>
              <a:t>“, které jsou výstupem funkce „</a:t>
            </a:r>
            <a:r>
              <a:rPr lang="cs-CZ" sz="1450" dirty="0" err="1"/>
              <a:t>play_step</a:t>
            </a:r>
            <a:r>
              <a:rPr lang="cs-CZ" sz="1450" dirty="0"/>
              <a:t>“, jež provádí predikovaný pohyb hada na úrovni grafického zobrazení a proměnné „</a:t>
            </a:r>
            <a:r>
              <a:rPr lang="cs-CZ" sz="1450" dirty="0" err="1"/>
              <a:t>state_new</a:t>
            </a:r>
            <a:r>
              <a:rPr lang="cs-CZ" sz="1450" dirty="0"/>
              <a:t>“, která reprezentuje novou polohu hada po provedení predikovaného pohybu. Dále mezi jednotlivými pohyby hada dochází s využitím již dříve zmíněných informací k </a:t>
            </a:r>
            <a:r>
              <a:rPr lang="cs-CZ" sz="1450" b="1" dirty="0"/>
              <a:t>trénování</a:t>
            </a:r>
            <a:r>
              <a:rPr lang="cs-CZ" sz="1450" dirty="0"/>
              <a:t> </a:t>
            </a:r>
            <a:r>
              <a:rPr lang="cs-CZ" sz="1450" b="1" dirty="0"/>
              <a:t>modelu</a:t>
            </a:r>
            <a:r>
              <a:rPr lang="cs-CZ" sz="1450" dirty="0"/>
              <a:t> pomocí funkce „</a:t>
            </a:r>
            <a:r>
              <a:rPr lang="cs-CZ" sz="1450" dirty="0" err="1"/>
              <a:t>train_short_memory</a:t>
            </a:r>
            <a:r>
              <a:rPr lang="cs-CZ" sz="1450" dirty="0"/>
              <a:t>“ a k jejich uložení. Jestliže je hra u konce, dojde k „resetu“ hry pomocí funkce „reset“, zvýšení hodnoty již provedených trénovacích her „</a:t>
            </a:r>
            <a:r>
              <a:rPr lang="cs-CZ" sz="1450" dirty="0" err="1"/>
              <a:t>n_games</a:t>
            </a:r>
            <a:r>
              <a:rPr lang="cs-CZ" sz="1450" dirty="0"/>
              <a:t>“ a k trénování modelu pomocí funkce „</a:t>
            </a:r>
            <a:r>
              <a:rPr lang="cs-CZ" sz="1450" dirty="0" err="1"/>
              <a:t>train_long_memory</a:t>
            </a:r>
            <a:r>
              <a:rPr lang="cs-CZ" sz="1450" dirty="0"/>
              <a:t>“, která na rozdíl od „</a:t>
            </a:r>
            <a:r>
              <a:rPr lang="cs-CZ" sz="1450" dirty="0" err="1"/>
              <a:t>train_short_memory</a:t>
            </a:r>
            <a:r>
              <a:rPr lang="cs-CZ" sz="1450" dirty="0"/>
              <a:t>“ plní model při trénování velkými sadami dat. Dále je popsáno uložení nového nejvyšší skóre (jestli takové existuje) a v poslední řadě dochází k výstupu informací (funkce „</a:t>
            </a:r>
            <a:r>
              <a:rPr lang="cs-CZ" sz="1450" dirty="0" err="1"/>
              <a:t>print</a:t>
            </a:r>
            <a:r>
              <a:rPr lang="cs-CZ" sz="1450" dirty="0"/>
              <a:t>“, „plot“), které jsou velice důležité z hlediska </a:t>
            </a:r>
            <a:r>
              <a:rPr lang="cs-CZ" sz="1450" b="1" dirty="0"/>
              <a:t>kvality</a:t>
            </a:r>
            <a:r>
              <a:rPr lang="cs-CZ" sz="1450" dirty="0"/>
              <a:t> </a:t>
            </a:r>
            <a:r>
              <a:rPr lang="cs-CZ" sz="1450" b="1" dirty="0"/>
              <a:t>trénovaného</a:t>
            </a:r>
            <a:r>
              <a:rPr lang="cs-CZ" sz="1450" dirty="0"/>
              <a:t> modelu.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A94E085-7C26-F24E-A9C1-CDB862BF4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494" y="1555749"/>
            <a:ext cx="4618547" cy="48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136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505BD-8F2E-7C0F-499F-8549B97AA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D4B3EC-7CD7-801F-A648-6252C9C2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AI </a:t>
            </a:r>
            <a:r>
              <a:rPr lang="cs-CZ" sz="3600" dirty="0" err="1"/>
              <a:t>snake</a:t>
            </a:r>
            <a:r>
              <a:rPr lang="cs-CZ" sz="3600" dirty="0"/>
              <a:t> (hra had s využitím umělé inteligence)		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B421E6F9-DE1F-EED3-5F5E-B510107B057A}"/>
              </a:ext>
            </a:extLst>
          </p:cNvPr>
          <p:cNvSpPr txBox="1">
            <a:spLocks/>
          </p:cNvSpPr>
          <p:nvPr/>
        </p:nvSpPr>
        <p:spPr>
          <a:xfrm>
            <a:off x="10215696" y="1106424"/>
            <a:ext cx="1603443" cy="5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600" dirty="0"/>
              <a:t>model.py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cs-CZ" sz="2000" dirty="0"/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6A4C11BF-BFF2-191C-B1F0-A8FE621EBA4E}"/>
              </a:ext>
            </a:extLst>
          </p:cNvPr>
          <p:cNvSpPr txBox="1">
            <a:spLocks/>
          </p:cNvSpPr>
          <p:nvPr/>
        </p:nvSpPr>
        <p:spPr>
          <a:xfrm>
            <a:off x="838201" y="1690624"/>
            <a:ext cx="5257799" cy="3357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V posledním souboru je vytvořena třída „</a:t>
            </a:r>
            <a:r>
              <a:rPr lang="cs-CZ" sz="1450" dirty="0" err="1"/>
              <a:t>Linear_QNet</a:t>
            </a:r>
            <a:r>
              <a:rPr lang="cs-CZ" sz="1450" dirty="0"/>
              <a:t>“, která definuje použitou </a:t>
            </a:r>
            <a:r>
              <a:rPr lang="cs-CZ" sz="1450" b="1" dirty="0"/>
              <a:t>neuronovou</a:t>
            </a:r>
            <a:r>
              <a:rPr lang="cs-CZ" sz="1450" dirty="0"/>
              <a:t> </a:t>
            </a:r>
            <a:r>
              <a:rPr lang="cs-CZ" sz="1450" b="1" dirty="0"/>
              <a:t>síť</a:t>
            </a:r>
            <a:r>
              <a:rPr lang="cs-CZ" sz="1450" dirty="0"/>
              <a:t>, do této třídy při její inicializaci vstupují hodnoty velikosti vstupní, skryté a výstupní lineární vrstvy použité neuronové sítě a dále dochází k jejich vytvoření („self.linear1“, „self.linear2“). 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Funkce „forward“, která musí být součástí modelu </a:t>
            </a:r>
            <a:r>
              <a:rPr lang="cs-CZ" sz="1450" b="1" dirty="0"/>
              <a:t>neuronové</a:t>
            </a:r>
            <a:r>
              <a:rPr lang="cs-CZ" sz="1450" dirty="0"/>
              <a:t> sítě, </a:t>
            </a:r>
            <a:r>
              <a:rPr lang="cs-CZ" sz="1450" b="1" dirty="0"/>
              <a:t>propojuje</a:t>
            </a:r>
            <a:r>
              <a:rPr lang="cs-CZ" sz="1450" dirty="0"/>
              <a:t> jednotlivé vrstvy a definuje, co se děje s daty při postupu </a:t>
            </a:r>
            <a:r>
              <a:rPr lang="cs-CZ" sz="1450" b="1" dirty="0"/>
              <a:t>neuronovou</a:t>
            </a:r>
            <a:r>
              <a:rPr lang="cs-CZ" sz="1450" dirty="0"/>
              <a:t> sítí, ta jsou v prvním kroku transformována lineární operací a dále (ne)postupují skrz </a:t>
            </a:r>
            <a:r>
              <a:rPr lang="cs-CZ" sz="1450" b="1" dirty="0"/>
              <a:t>aktivační</a:t>
            </a:r>
            <a:r>
              <a:rPr lang="cs-CZ" sz="1450" dirty="0"/>
              <a:t> </a:t>
            </a:r>
            <a:r>
              <a:rPr lang="cs-CZ" sz="1450" b="1" dirty="0"/>
              <a:t>funkci</a:t>
            </a:r>
            <a:r>
              <a:rPr lang="cs-CZ" sz="1450" dirty="0"/>
              <a:t> </a:t>
            </a:r>
            <a:r>
              <a:rPr lang="cs-CZ" sz="1450" dirty="0" err="1"/>
              <a:t>ReLU</a:t>
            </a:r>
            <a:r>
              <a:rPr lang="cs-CZ" sz="1450" dirty="0"/>
              <a:t> (ta jednoduše řečeno rozhoduje o tom, zda je konkrétní neuron aktivní, či není) do výstupní vrstvy neuronové sítě. Výstupem této funkce je konečný výstup modelu, tedy </a:t>
            </a:r>
            <a:r>
              <a:rPr lang="cs-CZ" sz="1450" b="1" dirty="0"/>
              <a:t>predikce</a:t>
            </a:r>
            <a:r>
              <a:rPr lang="cs-CZ" sz="1450" dirty="0"/>
              <a:t> Q funkce v dalším pohybu.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Funkce „</a:t>
            </a:r>
            <a:r>
              <a:rPr lang="cs-CZ" sz="1450" dirty="0" err="1"/>
              <a:t>save</a:t>
            </a:r>
            <a:r>
              <a:rPr lang="cs-CZ" sz="1450" dirty="0"/>
              <a:t>“ ukládá model.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77BEC9B-78F1-55E9-5832-9FDBA7C0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369"/>
          <a:stretch/>
        </p:blipFill>
        <p:spPr>
          <a:xfrm>
            <a:off x="6424092" y="1746842"/>
            <a:ext cx="5263510" cy="296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79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272B1-83CE-2B6D-4450-7925F62FB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AA59E4-E544-9E0B-6745-89BD9341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AI </a:t>
            </a:r>
            <a:r>
              <a:rPr lang="cs-CZ" sz="3600" dirty="0" err="1"/>
              <a:t>snake</a:t>
            </a:r>
            <a:r>
              <a:rPr lang="cs-CZ" sz="3600" dirty="0"/>
              <a:t> (hra had s využitím umělé inteligence)		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8C2C4F80-E37B-7787-B8D4-259D8A1694AE}"/>
              </a:ext>
            </a:extLst>
          </p:cNvPr>
          <p:cNvSpPr txBox="1">
            <a:spLocks/>
          </p:cNvSpPr>
          <p:nvPr/>
        </p:nvSpPr>
        <p:spPr>
          <a:xfrm>
            <a:off x="10215696" y="1106424"/>
            <a:ext cx="1603443" cy="5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600" dirty="0"/>
              <a:t>model.py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cs-CZ" sz="2000" dirty="0"/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5EFC11B0-F15C-8C51-8CFC-337544110962}"/>
              </a:ext>
            </a:extLst>
          </p:cNvPr>
          <p:cNvSpPr txBox="1">
            <a:spLocks/>
          </p:cNvSpPr>
          <p:nvPr/>
        </p:nvSpPr>
        <p:spPr>
          <a:xfrm>
            <a:off x="838201" y="1690624"/>
            <a:ext cx="5657849" cy="42212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Poslední třída s názvem „</a:t>
            </a:r>
            <a:r>
              <a:rPr lang="cs-CZ" sz="1450" dirty="0" err="1"/>
              <a:t>QTrainer</a:t>
            </a:r>
            <a:r>
              <a:rPr lang="cs-CZ" sz="1450" dirty="0"/>
              <a:t>“ definuje další informace potřebné ke správnému využití </a:t>
            </a:r>
            <a:r>
              <a:rPr lang="cs-CZ" sz="1450" b="1" dirty="0"/>
              <a:t>neuronové</a:t>
            </a:r>
            <a:r>
              <a:rPr lang="cs-CZ" sz="1450" dirty="0"/>
              <a:t> sítě pro </a:t>
            </a:r>
            <a:r>
              <a:rPr lang="cs-CZ" sz="1450" b="1" dirty="0"/>
              <a:t>trénování</a:t>
            </a:r>
            <a:r>
              <a:rPr lang="cs-CZ" sz="1450" dirty="0"/>
              <a:t> hada. Při inicializaci dochází k vytvoření proměnných: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„</a:t>
            </a:r>
            <a:r>
              <a:rPr lang="cs-CZ" sz="1450" dirty="0" err="1"/>
              <a:t>self.learning_rate</a:t>
            </a:r>
            <a:r>
              <a:rPr lang="cs-CZ" sz="1450" dirty="0"/>
              <a:t>“ – </a:t>
            </a:r>
            <a:r>
              <a:rPr lang="cs-CZ" sz="1450" dirty="0" err="1"/>
              <a:t>hyperparametr</a:t>
            </a:r>
            <a:r>
              <a:rPr lang="cs-CZ" sz="1450" dirty="0"/>
              <a:t> neuronové sítě ovlivňující </a:t>
            </a:r>
            <a:r>
              <a:rPr lang="cs-CZ" sz="1450" b="1" dirty="0"/>
              <a:t>velikost</a:t>
            </a:r>
            <a:r>
              <a:rPr lang="cs-CZ" sz="1450" dirty="0"/>
              <a:t> </a:t>
            </a:r>
            <a:r>
              <a:rPr lang="cs-CZ" sz="1450" b="1" dirty="0"/>
              <a:t>kroku</a:t>
            </a:r>
            <a:r>
              <a:rPr lang="cs-CZ" sz="1450" dirty="0"/>
              <a:t> při aktualizaci vah při procesu optimalizace, ovlivňuje tedy, k jak </a:t>
            </a:r>
            <a:r>
              <a:rPr lang="cs-CZ" sz="1450" b="1" dirty="0"/>
              <a:t>výrazným</a:t>
            </a:r>
            <a:r>
              <a:rPr lang="cs-CZ" sz="1450" dirty="0"/>
              <a:t> změnách vah dojde;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„</a:t>
            </a:r>
            <a:r>
              <a:rPr lang="cs-CZ" sz="1450" dirty="0" err="1"/>
              <a:t>self.gamma</a:t>
            </a:r>
            <a:r>
              <a:rPr lang="cs-CZ" sz="1450" dirty="0"/>
              <a:t>“ –  tzv. „</a:t>
            </a:r>
            <a:r>
              <a:rPr lang="cs-CZ" sz="1450" dirty="0" err="1"/>
              <a:t>discount</a:t>
            </a:r>
            <a:r>
              <a:rPr lang="cs-CZ" sz="1450" dirty="0"/>
              <a:t> </a:t>
            </a:r>
            <a:r>
              <a:rPr lang="cs-CZ" sz="1450" dirty="0" err="1"/>
              <a:t>factor</a:t>
            </a:r>
            <a:r>
              <a:rPr lang="cs-CZ" sz="1450" dirty="0"/>
              <a:t>“ v „</a:t>
            </a:r>
            <a:r>
              <a:rPr lang="cs-CZ" sz="1450" dirty="0" err="1"/>
              <a:t>Belmannově</a:t>
            </a:r>
            <a:r>
              <a:rPr lang="cs-CZ" sz="1450" dirty="0"/>
              <a:t>“ rovnici, která se používá pro výpočet budoucí </a:t>
            </a:r>
            <a:r>
              <a:rPr lang="cs-CZ" sz="1450" b="1" dirty="0"/>
              <a:t>odměny</a:t>
            </a:r>
            <a:r>
              <a:rPr lang="cs-CZ" sz="1450" dirty="0"/>
              <a:t>, obecně definuje </a:t>
            </a:r>
            <a:r>
              <a:rPr lang="cs-CZ" sz="1450" b="1" dirty="0"/>
              <a:t>míru</a:t>
            </a:r>
            <a:r>
              <a:rPr lang="cs-CZ" sz="1450" dirty="0"/>
              <a:t> </a:t>
            </a:r>
            <a:r>
              <a:rPr lang="cs-CZ" sz="1450" b="1" dirty="0"/>
              <a:t>vlivu</a:t>
            </a:r>
            <a:r>
              <a:rPr lang="cs-CZ" sz="1450" dirty="0"/>
              <a:t> budoucích odměn agenta;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„</a:t>
            </a:r>
            <a:r>
              <a:rPr lang="cs-CZ" sz="1450" dirty="0" err="1"/>
              <a:t>self.model</a:t>
            </a:r>
            <a:r>
              <a:rPr lang="cs-CZ" sz="1450" dirty="0"/>
              <a:t>“ – proměnná reprezentující třídu „</a:t>
            </a:r>
            <a:r>
              <a:rPr lang="cs-CZ" sz="1450" dirty="0" err="1"/>
              <a:t>Linear_QNet</a:t>
            </a:r>
            <a:r>
              <a:rPr lang="cs-CZ" sz="1450" dirty="0"/>
              <a:t>“;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„</a:t>
            </a:r>
            <a:r>
              <a:rPr lang="cs-CZ" sz="1450" dirty="0" err="1"/>
              <a:t>self.optimizer</a:t>
            </a:r>
            <a:r>
              <a:rPr lang="cs-CZ" sz="1450" dirty="0"/>
              <a:t>“ – proměnná definující zvolený </a:t>
            </a:r>
            <a:r>
              <a:rPr lang="cs-CZ" sz="1450" b="1" dirty="0"/>
              <a:t>optimalizační</a:t>
            </a:r>
            <a:r>
              <a:rPr lang="cs-CZ" sz="1450" dirty="0"/>
              <a:t> </a:t>
            </a:r>
            <a:r>
              <a:rPr lang="cs-CZ" sz="1450" b="1" dirty="0"/>
              <a:t>algoritmus</a:t>
            </a:r>
            <a:r>
              <a:rPr lang="cs-CZ" sz="1450" dirty="0"/>
              <a:t>, byl zvolen optimalizátor s názvem „Adam“, do něj vstupují parametry modelu a proměnná s názvem „</a:t>
            </a:r>
            <a:r>
              <a:rPr lang="cs-CZ" sz="1450" dirty="0" err="1"/>
              <a:t>self.learning_rate</a:t>
            </a:r>
            <a:r>
              <a:rPr lang="cs-CZ" sz="1450" dirty="0"/>
              <a:t>“ popsána dříve na tomto snímku;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1450" dirty="0"/>
              <a:t>„</a:t>
            </a:r>
            <a:r>
              <a:rPr lang="cs-CZ" sz="1450" dirty="0" err="1"/>
              <a:t>self.criterion</a:t>
            </a:r>
            <a:r>
              <a:rPr lang="cs-CZ" sz="1450" dirty="0"/>
              <a:t>“ – proměnná definující </a:t>
            </a:r>
            <a:r>
              <a:rPr lang="cs-CZ" sz="1450" b="1" dirty="0"/>
              <a:t>ztrátovou</a:t>
            </a:r>
            <a:r>
              <a:rPr lang="cs-CZ" sz="1450" dirty="0"/>
              <a:t> </a:t>
            </a:r>
            <a:r>
              <a:rPr lang="cs-CZ" sz="1450" b="1" dirty="0"/>
              <a:t>funkci</a:t>
            </a:r>
            <a:r>
              <a:rPr lang="cs-CZ" sz="1450" dirty="0"/>
              <a:t>, vybrána ztrátová funkce s názvem </a:t>
            </a:r>
            <a:r>
              <a:rPr lang="cs-CZ" sz="1450" dirty="0" err="1"/>
              <a:t>MSELoss</a:t>
            </a:r>
            <a:r>
              <a:rPr lang="cs-CZ" sz="1450" dirty="0"/>
              <a:t>, která reprezentuje tzv. „</a:t>
            </a:r>
            <a:r>
              <a:rPr lang="cs-CZ" sz="1450" dirty="0" err="1"/>
              <a:t>Mean</a:t>
            </a:r>
            <a:r>
              <a:rPr lang="cs-CZ" sz="1450" dirty="0"/>
              <a:t> </a:t>
            </a:r>
            <a:r>
              <a:rPr lang="cs-CZ" sz="1450" dirty="0" err="1"/>
              <a:t>Squared</a:t>
            </a:r>
            <a:r>
              <a:rPr lang="cs-CZ" sz="1450" dirty="0"/>
              <a:t> </a:t>
            </a:r>
            <a:r>
              <a:rPr lang="cs-CZ" sz="1450" dirty="0" err="1"/>
              <a:t>Error</a:t>
            </a:r>
            <a:r>
              <a:rPr lang="cs-CZ" sz="1450" dirty="0"/>
              <a:t>“;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DCC81747-CFF6-0677-5981-875608DC5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583" y="1617321"/>
            <a:ext cx="4832337" cy="45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08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5862A-B454-AB51-10A9-15259DFD7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7BE0FA-A076-0175-9870-2C9E97BA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AI </a:t>
            </a:r>
            <a:r>
              <a:rPr lang="cs-CZ" sz="3600" dirty="0" err="1"/>
              <a:t>snake</a:t>
            </a:r>
            <a:r>
              <a:rPr lang="cs-CZ" sz="3600" dirty="0"/>
              <a:t> (hra had s využitím umělé inteligence)		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3FC94DC2-91A8-040F-309F-B8F9C6EA0EDA}"/>
              </a:ext>
            </a:extLst>
          </p:cNvPr>
          <p:cNvSpPr txBox="1">
            <a:spLocks/>
          </p:cNvSpPr>
          <p:nvPr/>
        </p:nvSpPr>
        <p:spPr>
          <a:xfrm>
            <a:off x="10215696" y="1106424"/>
            <a:ext cx="1603443" cy="5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200"/>
              </a:spcBef>
              <a:buNone/>
            </a:pPr>
            <a:r>
              <a:rPr lang="cs-CZ" sz="2600" dirty="0"/>
              <a:t>model.py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cs-CZ" sz="2000" dirty="0"/>
          </a:p>
          <a:p>
            <a:pPr marL="0" indent="0" algn="just">
              <a:spcBef>
                <a:spcPts val="1200"/>
              </a:spcBef>
              <a:buNone/>
            </a:pPr>
            <a:endParaRPr lang="cs-CZ" sz="2000" dirty="0"/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531BAEE7-5AFC-C909-4AAB-AB83F83A98FC}"/>
              </a:ext>
            </a:extLst>
          </p:cNvPr>
          <p:cNvSpPr txBox="1">
            <a:spLocks/>
          </p:cNvSpPr>
          <p:nvPr/>
        </p:nvSpPr>
        <p:spPr>
          <a:xfrm>
            <a:off x="838200" y="1030224"/>
            <a:ext cx="5657849" cy="5599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cs-CZ" sz="1300" dirty="0"/>
              <a:t>Funkce „</a:t>
            </a:r>
            <a:r>
              <a:rPr lang="cs-CZ" sz="1300" dirty="0" err="1"/>
              <a:t>train_step</a:t>
            </a:r>
            <a:r>
              <a:rPr lang="cs-CZ" sz="1300" dirty="0"/>
              <a:t>“ reprezentuje </a:t>
            </a:r>
            <a:r>
              <a:rPr lang="cs-CZ" sz="1300" b="1" dirty="0"/>
              <a:t>trénování</a:t>
            </a:r>
            <a:r>
              <a:rPr lang="cs-CZ" sz="1300" dirty="0"/>
              <a:t> agenta prostřednictvím využití dříve nadefinované neuronové sítě. Nejdřív dojde k vytvoření </a:t>
            </a:r>
            <a:r>
              <a:rPr lang="cs-CZ" sz="1300" b="1" dirty="0"/>
              <a:t>tenzorů</a:t>
            </a:r>
            <a:r>
              <a:rPr lang="cs-CZ" sz="1300" dirty="0"/>
              <a:t> ze všech vstupních proměnných této funkce, tedy ze „</a:t>
            </a:r>
            <a:r>
              <a:rPr lang="cs-CZ" sz="1300" dirty="0" err="1"/>
              <a:t>state</a:t>
            </a:r>
            <a:r>
              <a:rPr lang="cs-CZ" sz="1300" dirty="0"/>
              <a:t>“ (stav, poloha), „</a:t>
            </a:r>
            <a:r>
              <a:rPr lang="cs-CZ" sz="1300" dirty="0" err="1"/>
              <a:t>next_state</a:t>
            </a:r>
            <a:r>
              <a:rPr lang="cs-CZ" sz="1300" dirty="0"/>
              <a:t>“ (další stav, další poloha), „</a:t>
            </a:r>
            <a:r>
              <a:rPr lang="cs-CZ" sz="1300" dirty="0" err="1"/>
              <a:t>action</a:t>
            </a:r>
            <a:r>
              <a:rPr lang="cs-CZ" sz="1300" dirty="0"/>
              <a:t>“ (akce, směr dalšího pohybu), „</a:t>
            </a:r>
            <a:r>
              <a:rPr lang="cs-CZ" sz="1300" dirty="0" err="1"/>
              <a:t>reward</a:t>
            </a:r>
            <a:r>
              <a:rPr lang="cs-CZ" sz="1300" dirty="0"/>
              <a:t>“ (odměna) a „</a:t>
            </a:r>
            <a:r>
              <a:rPr lang="cs-CZ" sz="1300" dirty="0" err="1"/>
              <a:t>game_over</a:t>
            </a:r>
            <a:r>
              <a:rPr lang="cs-CZ" sz="1300" dirty="0"/>
              <a:t>“ (1 = hra u konce, 0 = hra není u konce). Dále dojde k vytvoření </a:t>
            </a:r>
            <a:r>
              <a:rPr lang="cs-CZ" sz="1300" b="1" dirty="0"/>
              <a:t>predikce</a:t>
            </a:r>
            <a:r>
              <a:rPr lang="cs-CZ" sz="1300" dirty="0"/>
              <a:t> dalšího pohybu prostřednictvím proměnné „</a:t>
            </a:r>
            <a:r>
              <a:rPr lang="cs-CZ" sz="1300" dirty="0" err="1"/>
              <a:t>pred</a:t>
            </a:r>
            <a:r>
              <a:rPr lang="cs-CZ" sz="1300" dirty="0"/>
              <a:t>“, která se odkazuje na </a:t>
            </a:r>
            <a:r>
              <a:rPr lang="cs-CZ" sz="1300" b="1" dirty="0"/>
              <a:t>model</a:t>
            </a:r>
            <a:r>
              <a:rPr lang="cs-CZ" sz="1300" dirty="0"/>
              <a:t> se vstupní proměnnou „</a:t>
            </a:r>
            <a:r>
              <a:rPr lang="cs-CZ" sz="1300" dirty="0" err="1"/>
              <a:t>state</a:t>
            </a:r>
            <a:r>
              <a:rPr lang="cs-CZ" sz="1300" dirty="0"/>
              <a:t>“ (současný stav).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cs-CZ" sz="1300" dirty="0"/>
              <a:t>Dále v kódu dochází k definici zjednodušené „</a:t>
            </a:r>
            <a:r>
              <a:rPr lang="cs-CZ" sz="1300" dirty="0" err="1"/>
              <a:t>Belmannovy</a:t>
            </a:r>
            <a:r>
              <a:rPr lang="cs-CZ" sz="1300" dirty="0"/>
              <a:t>“ rovnice pro výpočet </a:t>
            </a:r>
            <a:r>
              <a:rPr lang="cs-CZ" sz="1300" b="1" dirty="0"/>
              <a:t>budoucí</a:t>
            </a:r>
            <a:r>
              <a:rPr lang="cs-CZ" sz="1300" dirty="0"/>
              <a:t> (nové) </a:t>
            </a:r>
            <a:r>
              <a:rPr lang="cs-CZ" sz="1300" b="1" dirty="0"/>
              <a:t>odměny</a:t>
            </a:r>
            <a:r>
              <a:rPr lang="cs-CZ" sz="1300" dirty="0"/>
              <a:t>. Výpočet se realizuje prostřednictvím „</a:t>
            </a:r>
            <a:r>
              <a:rPr lang="cs-CZ" sz="1300" dirty="0" err="1"/>
              <a:t>for</a:t>
            </a:r>
            <a:r>
              <a:rPr lang="cs-CZ" sz="1300" dirty="0"/>
              <a:t>“ cyklu, který prochází sady vstupních hodnot. Dojde k vytvoření proměnné „</a:t>
            </a:r>
            <a:r>
              <a:rPr lang="cs-CZ" sz="1300" dirty="0" err="1"/>
              <a:t>Q_new</a:t>
            </a:r>
            <a:r>
              <a:rPr lang="cs-CZ" sz="1300" dirty="0"/>
              <a:t>“, která se rovná odměně v příslušném indexu „</a:t>
            </a:r>
            <a:r>
              <a:rPr lang="cs-CZ" sz="1300" dirty="0" err="1"/>
              <a:t>reward</a:t>
            </a:r>
            <a:r>
              <a:rPr lang="en-GB" sz="1300" dirty="0"/>
              <a:t>[</a:t>
            </a:r>
            <a:r>
              <a:rPr lang="cs-CZ" sz="1300" dirty="0"/>
              <a:t>index</a:t>
            </a:r>
            <a:r>
              <a:rPr lang="en-GB" sz="1300" dirty="0"/>
              <a:t>]</a:t>
            </a:r>
            <a:r>
              <a:rPr lang="cs-CZ" sz="1300" dirty="0"/>
              <a:t>“, jestliže </a:t>
            </a:r>
            <a:r>
              <a:rPr lang="cs-CZ" sz="1300" b="1" dirty="0"/>
              <a:t>došlo</a:t>
            </a:r>
            <a:r>
              <a:rPr lang="cs-CZ" sz="1300" dirty="0"/>
              <a:t> k ukončení hry, a „</a:t>
            </a:r>
            <a:r>
              <a:rPr lang="cs-CZ" sz="1300" dirty="0" err="1"/>
              <a:t>reward</a:t>
            </a:r>
            <a:r>
              <a:rPr lang="en-GB" sz="1300" dirty="0"/>
              <a:t>[</a:t>
            </a:r>
            <a:r>
              <a:rPr lang="cs-CZ" sz="1300" dirty="0"/>
              <a:t>index</a:t>
            </a:r>
            <a:r>
              <a:rPr lang="en-GB" sz="1300" dirty="0"/>
              <a:t>]</a:t>
            </a:r>
            <a:r>
              <a:rPr lang="cs-CZ" sz="1300" dirty="0"/>
              <a:t> + </a:t>
            </a:r>
            <a:r>
              <a:rPr lang="cs-CZ" sz="1300" dirty="0" err="1"/>
              <a:t>self.gamma</a:t>
            </a:r>
            <a:r>
              <a:rPr lang="cs-CZ" sz="1300" dirty="0"/>
              <a:t> * </a:t>
            </a:r>
            <a:r>
              <a:rPr lang="cs-CZ" sz="1300" dirty="0" err="1"/>
              <a:t>torch.max</a:t>
            </a:r>
            <a:r>
              <a:rPr lang="cs-CZ" sz="1300" dirty="0"/>
              <a:t>(</a:t>
            </a:r>
            <a:r>
              <a:rPr lang="cs-CZ" sz="1300" dirty="0" err="1"/>
              <a:t>self.model</a:t>
            </a:r>
            <a:r>
              <a:rPr lang="cs-CZ" sz="1300" dirty="0"/>
              <a:t>(</a:t>
            </a:r>
            <a:r>
              <a:rPr lang="cs-CZ" sz="1300" dirty="0" err="1"/>
              <a:t>next_state</a:t>
            </a:r>
            <a:r>
              <a:rPr lang="en-GB" sz="1300" dirty="0"/>
              <a:t>[</a:t>
            </a:r>
            <a:r>
              <a:rPr lang="cs-CZ" sz="1300" dirty="0"/>
              <a:t>index</a:t>
            </a:r>
            <a:r>
              <a:rPr lang="en-GB" sz="1300" dirty="0"/>
              <a:t>]</a:t>
            </a:r>
            <a:r>
              <a:rPr lang="cs-CZ" sz="1300" dirty="0"/>
              <a:t>))“, jestliže ještě </a:t>
            </a:r>
            <a:r>
              <a:rPr lang="cs-CZ" sz="1300" b="1" dirty="0"/>
              <a:t>nedošlo</a:t>
            </a:r>
            <a:r>
              <a:rPr lang="cs-CZ" sz="1300" dirty="0"/>
              <a:t> k ukončení hry. Druhý z uvedených vztahů reprezentuje zjednodušenou formu „</a:t>
            </a:r>
            <a:r>
              <a:rPr lang="cs-CZ" sz="1300" dirty="0" err="1"/>
              <a:t>Belmannovy</a:t>
            </a:r>
            <a:r>
              <a:rPr lang="cs-CZ" sz="1300" dirty="0"/>
              <a:t>“ rovnice, ve které „</a:t>
            </a:r>
            <a:r>
              <a:rPr lang="cs-CZ" sz="1300" dirty="0" err="1"/>
              <a:t>reward</a:t>
            </a:r>
            <a:r>
              <a:rPr lang="en-GB" sz="1300" dirty="0"/>
              <a:t>[</a:t>
            </a:r>
            <a:r>
              <a:rPr lang="cs-CZ" sz="1300" dirty="0"/>
              <a:t>index</a:t>
            </a:r>
            <a:r>
              <a:rPr lang="en-GB" sz="1300" dirty="0"/>
              <a:t>]</a:t>
            </a:r>
            <a:r>
              <a:rPr lang="cs-CZ" sz="1300" dirty="0"/>
              <a:t>“ reprezentuje </a:t>
            </a:r>
            <a:r>
              <a:rPr lang="cs-CZ" sz="1300" b="1" dirty="0"/>
              <a:t>odměnu</a:t>
            </a:r>
            <a:r>
              <a:rPr lang="cs-CZ" sz="1300" dirty="0"/>
              <a:t> v indexu dané trénovací hry (index ze sady vybrané z paměti), „</a:t>
            </a:r>
            <a:r>
              <a:rPr lang="cs-CZ" sz="1300" dirty="0" err="1"/>
              <a:t>self.gamma</a:t>
            </a:r>
            <a:r>
              <a:rPr lang="cs-CZ" sz="1300" dirty="0"/>
              <a:t>“ proměnná již byla popsána a poslední hodnota představuje </a:t>
            </a:r>
            <a:r>
              <a:rPr lang="cs-CZ" sz="1300" b="1" dirty="0"/>
              <a:t>maximální</a:t>
            </a:r>
            <a:r>
              <a:rPr lang="cs-CZ" sz="1300" dirty="0"/>
              <a:t> Q hodnotu vyhodnocenu pro následující stav.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cs-CZ" sz="1300" dirty="0"/>
              <a:t>Poté dochází k </a:t>
            </a:r>
            <a:r>
              <a:rPr lang="cs-CZ" sz="1300" b="1" dirty="0"/>
              <a:t>vynulování</a:t>
            </a:r>
            <a:r>
              <a:rPr lang="cs-CZ" sz="1300" dirty="0"/>
              <a:t> předchozího gradientu, aby mohl být vypočítán nový. K upravování parametrů neuronové sítě následně dochází na základě srovnání proměnných „</a:t>
            </a:r>
            <a:r>
              <a:rPr lang="cs-CZ" sz="1300" dirty="0" err="1"/>
              <a:t>pred</a:t>
            </a:r>
            <a:r>
              <a:rPr lang="cs-CZ" sz="1300" dirty="0"/>
              <a:t>“ a „</a:t>
            </a:r>
            <a:r>
              <a:rPr lang="cs-CZ" sz="1300" dirty="0" err="1"/>
              <a:t>target</a:t>
            </a:r>
            <a:r>
              <a:rPr lang="cs-CZ" sz="1300" dirty="0"/>
              <a:t>“ prostřednictvím „</a:t>
            </a:r>
            <a:r>
              <a:rPr lang="cs-CZ" sz="1300" dirty="0" err="1"/>
              <a:t>loss</a:t>
            </a:r>
            <a:r>
              <a:rPr lang="cs-CZ" sz="1300" dirty="0"/>
              <a:t>“ funkce a následně je proveden prostřednictvím „</a:t>
            </a:r>
            <a:r>
              <a:rPr lang="cs-CZ" sz="1300" dirty="0" err="1"/>
              <a:t>loss.backward</a:t>
            </a:r>
            <a:r>
              <a:rPr lang="cs-CZ" sz="1300" dirty="0"/>
              <a:t>“ zpětný průchod neuronovou sítí, během kterého dochází k výpočtu </a:t>
            </a:r>
            <a:r>
              <a:rPr lang="cs-CZ" sz="1300" b="1" dirty="0"/>
              <a:t>nového</a:t>
            </a:r>
            <a:r>
              <a:rPr lang="cs-CZ" sz="1300" dirty="0"/>
              <a:t> </a:t>
            </a:r>
            <a:r>
              <a:rPr lang="cs-CZ" sz="1300" b="1" dirty="0"/>
              <a:t>gradientu</a:t>
            </a:r>
            <a:r>
              <a:rPr lang="cs-CZ" sz="1300" dirty="0"/>
              <a:t>. V poslední řadě dochází k příkazu „</a:t>
            </a:r>
            <a:r>
              <a:rPr lang="cs-CZ" sz="1300" dirty="0" err="1"/>
              <a:t>self.optimizer.step</a:t>
            </a:r>
            <a:r>
              <a:rPr lang="cs-CZ" sz="1300" dirty="0"/>
              <a:t>“, který </a:t>
            </a:r>
            <a:r>
              <a:rPr lang="cs-CZ" sz="1300" b="1" dirty="0"/>
              <a:t>aktualizuje</a:t>
            </a:r>
            <a:r>
              <a:rPr lang="cs-CZ" sz="1300" dirty="0"/>
              <a:t> parametry modelu (</a:t>
            </a:r>
            <a:r>
              <a:rPr lang="cs-CZ" sz="1300" b="1" dirty="0"/>
              <a:t>váhy</a:t>
            </a:r>
            <a:r>
              <a:rPr lang="cs-CZ" sz="1300" dirty="0"/>
              <a:t>) na základě vypočteného </a:t>
            </a:r>
            <a:r>
              <a:rPr lang="cs-CZ" sz="1300" b="1" dirty="0"/>
              <a:t>gradientu</a:t>
            </a:r>
            <a:r>
              <a:rPr lang="cs-CZ" sz="1300" dirty="0"/>
              <a:t>. Algoritmus úprav vah závisí na zvoleném </a:t>
            </a:r>
            <a:r>
              <a:rPr lang="cs-CZ" sz="1300" b="1" dirty="0"/>
              <a:t>optimalizátoru</a:t>
            </a:r>
            <a:r>
              <a:rPr lang="cs-CZ" sz="1300" dirty="0"/>
              <a:t>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E86BCE8-13F7-2E07-E21A-193936D9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583" y="1617321"/>
            <a:ext cx="4832337" cy="453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F7AEC2-E5D2-0F22-7123-F6E3BD22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507053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cs-CZ" sz="2400" dirty="0"/>
              <a:t>Tvorba tohoto projektu mi umožnila prohloubení mých znalostí v rámci programování v jazyku Python, a to konkrétně v rámci využití matematiky a logiky při tvorbě „</a:t>
            </a:r>
            <a:r>
              <a:rPr lang="cs-CZ" sz="2400" dirty="0" err="1"/>
              <a:t>search</a:t>
            </a:r>
            <a:r>
              <a:rPr lang="cs-CZ" sz="2400" dirty="0"/>
              <a:t>“ algoritmu, ve kterém došlo k definování funkcí, které umožňovaly vytvořit základní inteligenci využitou při hledání správné cesty k cíli, a v rámci aplikace knihoven pracujících s neuronovými sítěmi, které byly využity při trénování PC Bota ke správnému ovládání herního hada tak, aby došlo k co nejvyššímu nahranému skóre.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cs-CZ" sz="2400" dirty="0"/>
              <a:t>V obou problematikách, respektive v problematice počítačové inteligence, bych se chtěl v budoucnu zlepšovat za účelem možnosti jejich využití ve více komplexních úlohách a osvojení si důležitých matematických algoritmů využitelných v </a:t>
            </a:r>
            <a:r>
              <a:rPr lang="cs-CZ" sz="2400"/>
              <a:t>programovací praxi.</a:t>
            </a:r>
            <a:endParaRPr lang="cs-CZ" sz="2400" dirty="0"/>
          </a:p>
          <a:p>
            <a:pPr marL="0" indent="0" algn="just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9296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F1D30E-70E2-85FA-ABFE-3C881CE5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 err="1"/>
              <a:t>Search</a:t>
            </a:r>
            <a:r>
              <a:rPr lang="cs-CZ" sz="3600" dirty="0"/>
              <a:t> </a:t>
            </a:r>
            <a:r>
              <a:rPr lang="cs-CZ" sz="3600" dirty="0" err="1"/>
              <a:t>algorithm</a:t>
            </a:r>
            <a:r>
              <a:rPr lang="cs-CZ" sz="3600" dirty="0"/>
              <a:t> (vyhledávací algoritmus)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F7AEC2-E5D2-0F22-7123-F6E3BD225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1798701"/>
          </a:xfrm>
        </p:spPr>
        <p:txBody>
          <a:bodyPr>
            <a:normAutofit/>
          </a:bodyPr>
          <a:lstStyle/>
          <a:p>
            <a:pPr algn="just"/>
            <a:r>
              <a:rPr lang="cs-CZ" sz="2000" dirty="0"/>
              <a:t>V tomto projektu byla zhotovena verze vyhledávacího algoritmu s názvem „A* </a:t>
            </a:r>
            <a:r>
              <a:rPr lang="cs-CZ" sz="2000" dirty="0" err="1"/>
              <a:t>search</a:t>
            </a:r>
            <a:r>
              <a:rPr lang="cs-CZ" sz="2000" dirty="0"/>
              <a:t> </a:t>
            </a:r>
            <a:r>
              <a:rPr lang="cs-CZ" sz="2000" dirty="0" err="1"/>
              <a:t>algorithm</a:t>
            </a:r>
            <a:r>
              <a:rPr lang="cs-CZ" sz="2000" dirty="0"/>
              <a:t>“, který se v bludišti snaží co nejefektivněji najít správnou cestu mezi startovací a finální pozicí.</a:t>
            </a:r>
          </a:p>
          <a:p>
            <a:pPr algn="just"/>
            <a:r>
              <a:rPr lang="cs-CZ" sz="2000" dirty="0"/>
              <a:t>Vysvětlení tohoto algoritmu bude založeno na definici základního vyhledávacího algoritmu, u kterého došlo k optimalizaci, která vedla k tvorbě „A</a:t>
            </a:r>
            <a:r>
              <a:rPr lang="en-GB" sz="2000" dirty="0"/>
              <a:t>*</a:t>
            </a:r>
            <a:r>
              <a:rPr lang="cs-CZ" sz="2000" dirty="0"/>
              <a:t> </a:t>
            </a:r>
            <a:r>
              <a:rPr lang="cs-CZ" sz="2000" dirty="0" err="1"/>
              <a:t>search</a:t>
            </a:r>
            <a:r>
              <a:rPr lang="cs-CZ" sz="2000" dirty="0"/>
              <a:t>“ algoritmu.</a:t>
            </a:r>
          </a:p>
          <a:p>
            <a:pPr lvl="1"/>
            <a:endParaRPr lang="cs-CZ" sz="2000" dirty="0"/>
          </a:p>
        </p:txBody>
      </p:sp>
      <p:pic>
        <p:nvPicPr>
          <p:cNvPr id="7" name="Obrázek 6" descr="Obsah obrázku čtverec, vzor, křížovky, Obdélník&#10;&#10;Popis byl vytvořen automaticky">
            <a:extLst>
              <a:ext uri="{FF2B5EF4-FFF2-40B4-BE49-F238E27FC236}">
                <a16:creationId xmlns:a16="http://schemas.microsoft.com/office/drawing/2014/main" id="{1FB1AD3D-DB94-AB84-7A95-DAF2A9964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12" y="2881924"/>
            <a:ext cx="7115175" cy="3610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887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C0EF1-2C6C-511A-DD2A-45AE5E57D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A6C399-AD20-86B5-C158-E00F3579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 err="1"/>
              <a:t>Search</a:t>
            </a:r>
            <a:r>
              <a:rPr lang="cs-CZ" sz="3600" dirty="0"/>
              <a:t> </a:t>
            </a:r>
            <a:r>
              <a:rPr lang="cs-CZ" sz="3600" dirty="0" err="1"/>
              <a:t>algorithm</a:t>
            </a:r>
            <a:r>
              <a:rPr lang="cs-CZ" sz="3600" dirty="0"/>
              <a:t> – </a:t>
            </a:r>
            <a:r>
              <a:rPr lang="cs-CZ" sz="3600" dirty="0" err="1"/>
              <a:t>code</a:t>
            </a:r>
            <a:r>
              <a:rPr lang="cs-CZ" sz="3600" dirty="0"/>
              <a:t> </a:t>
            </a:r>
            <a:r>
              <a:rPr lang="cs-CZ" sz="3600" dirty="0" err="1"/>
              <a:t>structure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DC091D-636C-32DF-D6E2-5D12E2531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5004594" cy="5497576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cs-CZ" sz="2300" b="1" dirty="0"/>
              <a:t>A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cs-CZ" sz="2000" dirty="0"/>
              <a:t>Vytvořena třída s názvem „Node“, která obsahuje veškeré potřebné informace o aktuální pozici – uzlu.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cs-CZ" sz="2300" b="1" dirty="0"/>
              <a:t>B</a:t>
            </a:r>
          </a:p>
          <a:p>
            <a:pPr marL="0" indent="0" algn="just">
              <a:lnSpc>
                <a:spcPct val="120000"/>
              </a:lnSpc>
              <a:spcAft>
                <a:spcPts val="1200"/>
              </a:spcAft>
              <a:buNone/>
            </a:pPr>
            <a:r>
              <a:rPr lang="cs-CZ" sz="2000" dirty="0"/>
              <a:t>Vytvořena třída s názvem „</a:t>
            </a:r>
            <a:r>
              <a:rPr lang="cs-CZ" sz="2000" dirty="0" err="1"/>
              <a:t>StackFrontier</a:t>
            </a:r>
            <a:r>
              <a:rPr lang="cs-CZ" sz="2000" dirty="0"/>
              <a:t>“. Tato třída se spolu se svými funkcemi stará o veškeré </a:t>
            </a:r>
            <a:r>
              <a:rPr lang="cs-CZ" sz="2000" b="1" dirty="0"/>
              <a:t>funkcionality</a:t>
            </a:r>
            <a:r>
              <a:rPr lang="cs-CZ" sz="2000" dirty="0"/>
              <a:t>, které jsou potřebné pro práci s uzly. Uzly se ukládají do proměnné „</a:t>
            </a:r>
            <a:r>
              <a:rPr lang="cs-CZ" sz="2000" dirty="0" err="1"/>
              <a:t>self.frontier</a:t>
            </a:r>
            <a:r>
              <a:rPr lang="cs-CZ" sz="2000" dirty="0"/>
              <a:t>“ prostřednictvím funkce „</a:t>
            </a:r>
            <a:r>
              <a:rPr lang="cs-CZ" sz="2000" dirty="0" err="1"/>
              <a:t>add</a:t>
            </a:r>
            <a:r>
              <a:rPr lang="cs-CZ" sz="2000" dirty="0"/>
              <a:t>“, funkce „</a:t>
            </a:r>
            <a:r>
              <a:rPr lang="cs-CZ" sz="2000" dirty="0" err="1"/>
              <a:t>contains_state</a:t>
            </a:r>
            <a:r>
              <a:rPr lang="cs-CZ" sz="2000" dirty="0"/>
              <a:t>“ vytváří při vložení pozice (</a:t>
            </a:r>
            <a:r>
              <a:rPr lang="cs-CZ" sz="2000" dirty="0" err="1"/>
              <a:t>state</a:t>
            </a:r>
            <a:r>
              <a:rPr lang="cs-CZ" sz="2000" dirty="0"/>
              <a:t>) booleovskou hodnotu, která poskytuje informaci, zda-</a:t>
            </a:r>
            <a:r>
              <a:rPr lang="cs-CZ" sz="2000" dirty="0" err="1"/>
              <a:t>li</a:t>
            </a:r>
            <a:r>
              <a:rPr lang="cs-CZ" sz="2000" dirty="0"/>
              <a:t> je v „</a:t>
            </a:r>
            <a:r>
              <a:rPr lang="cs-CZ" sz="2000" dirty="0" err="1"/>
              <a:t>self.frontier</a:t>
            </a:r>
            <a:r>
              <a:rPr lang="cs-CZ" sz="2000" dirty="0"/>
              <a:t>“ uzel, který již disponuje touto pozicí. Funkce „</a:t>
            </a:r>
            <a:r>
              <a:rPr lang="cs-CZ" sz="2000" dirty="0" err="1"/>
              <a:t>empty</a:t>
            </a:r>
            <a:r>
              <a:rPr lang="cs-CZ" sz="2000" dirty="0"/>
              <a:t>“ definuje, zda-</a:t>
            </a:r>
            <a:r>
              <a:rPr lang="cs-CZ" sz="2000" dirty="0" err="1"/>
              <a:t>li</a:t>
            </a:r>
            <a:r>
              <a:rPr lang="cs-CZ" sz="2000" dirty="0"/>
              <a:t> je „</a:t>
            </a:r>
            <a:r>
              <a:rPr lang="cs-CZ" sz="2000" dirty="0" err="1"/>
              <a:t>self.frontier</a:t>
            </a:r>
            <a:r>
              <a:rPr lang="cs-CZ" sz="2000" dirty="0"/>
              <a:t>“ prázdný a funkce „</a:t>
            </a:r>
            <a:r>
              <a:rPr lang="cs-CZ" sz="2000" dirty="0" err="1"/>
              <a:t>remove</a:t>
            </a:r>
            <a:r>
              <a:rPr lang="cs-CZ" sz="2000" dirty="0"/>
              <a:t>“ vybírá právě jeden uzel z proměnné „</a:t>
            </a:r>
            <a:r>
              <a:rPr lang="cs-CZ" sz="2000" dirty="0" err="1"/>
              <a:t>self.frontier</a:t>
            </a:r>
            <a:r>
              <a:rPr lang="cs-CZ" sz="2000" dirty="0"/>
              <a:t>“.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cs-CZ" sz="2000" dirty="0"/>
              <a:t>Pozice vybíraných uzlů z proměnné „</a:t>
            </a:r>
            <a:r>
              <a:rPr lang="cs-CZ" sz="2000" dirty="0" err="1"/>
              <a:t>self.frontier</a:t>
            </a:r>
            <a:r>
              <a:rPr lang="cs-CZ" sz="2000" dirty="0"/>
              <a:t>“ prostřednictvím funkce „</a:t>
            </a:r>
            <a:r>
              <a:rPr lang="cs-CZ" sz="2000" dirty="0" err="1"/>
              <a:t>remove</a:t>
            </a:r>
            <a:r>
              <a:rPr lang="cs-CZ" sz="2000" dirty="0"/>
              <a:t>“ přímo ovlivňuje, jak algoritmus při hledání správné cesty postupuje v rámci bludiště. „</a:t>
            </a:r>
            <a:r>
              <a:rPr lang="cs-CZ" sz="2000" dirty="0" err="1"/>
              <a:t>StackFrontier</a:t>
            </a:r>
            <a:r>
              <a:rPr lang="cs-CZ" sz="2000" dirty="0"/>
              <a:t>“ představuje techniku „</a:t>
            </a:r>
            <a:r>
              <a:rPr lang="cs-CZ" sz="2000" b="1" dirty="0" err="1"/>
              <a:t>first</a:t>
            </a:r>
            <a:r>
              <a:rPr lang="cs-CZ" sz="2000" b="1" dirty="0"/>
              <a:t>-in </a:t>
            </a:r>
            <a:r>
              <a:rPr lang="cs-CZ" sz="2000" b="1" dirty="0" err="1"/>
              <a:t>first</a:t>
            </a:r>
            <a:r>
              <a:rPr lang="cs-CZ" sz="2000" b="1" dirty="0"/>
              <a:t>-out</a:t>
            </a:r>
            <a:r>
              <a:rPr lang="cs-CZ" sz="2000" dirty="0"/>
              <a:t>“.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8DEF748-D4C1-64E2-E452-F9E9FBEB5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785" y="1177499"/>
            <a:ext cx="5001323" cy="51918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E282FF7-41C3-61A9-63BA-8921D734A6C8}"/>
              </a:ext>
            </a:extLst>
          </p:cNvPr>
          <p:cNvSpPr/>
          <p:nvPr/>
        </p:nvSpPr>
        <p:spPr>
          <a:xfrm>
            <a:off x="6531485" y="1106424"/>
            <a:ext cx="4898515" cy="150342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283A4C0A-3B3F-2208-743E-CC6B4D40DE8A}"/>
              </a:ext>
            </a:extLst>
          </p:cNvPr>
          <p:cNvSpPr txBox="1"/>
          <p:nvPr/>
        </p:nvSpPr>
        <p:spPr>
          <a:xfrm>
            <a:off x="6059902" y="1627304"/>
            <a:ext cx="35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A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FE883C2D-6931-5550-A58B-32FB6EBD1DBF}"/>
              </a:ext>
            </a:extLst>
          </p:cNvPr>
          <p:cNvSpPr/>
          <p:nvPr/>
        </p:nvSpPr>
        <p:spPr>
          <a:xfrm>
            <a:off x="6531485" y="2599435"/>
            <a:ext cx="4898515" cy="389343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BE74903-66E3-2852-30F2-E2BEA4879DEC}"/>
              </a:ext>
            </a:extLst>
          </p:cNvPr>
          <p:cNvSpPr txBox="1"/>
          <p:nvPr/>
        </p:nvSpPr>
        <p:spPr>
          <a:xfrm>
            <a:off x="6059902" y="4193720"/>
            <a:ext cx="35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2074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9D798-F9CF-12FF-AD70-0E885EF45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E63E5493-4A37-02CA-6FF4-8CC4E09E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96" y="1167151"/>
            <a:ext cx="6392167" cy="4848902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4701554-9DE0-DBA9-88D9-BFD88044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 err="1"/>
              <a:t>Search</a:t>
            </a:r>
            <a:r>
              <a:rPr lang="cs-CZ" sz="3600" dirty="0"/>
              <a:t> </a:t>
            </a:r>
            <a:r>
              <a:rPr lang="cs-CZ" sz="3600" dirty="0" err="1"/>
              <a:t>algorithm</a:t>
            </a:r>
            <a:r>
              <a:rPr lang="cs-CZ" sz="3600" dirty="0"/>
              <a:t> – </a:t>
            </a:r>
            <a:r>
              <a:rPr lang="cs-CZ" sz="3600" dirty="0" err="1"/>
              <a:t>code</a:t>
            </a:r>
            <a:r>
              <a:rPr lang="cs-CZ" sz="3600" dirty="0"/>
              <a:t> </a:t>
            </a:r>
            <a:r>
              <a:rPr lang="cs-CZ" sz="3600" dirty="0" err="1"/>
              <a:t>structure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0BD6ED-3944-3110-27AA-D2268717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4282440" cy="516636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cs-CZ" sz="1600" dirty="0"/>
              <a:t>Byly vytvořeny jednotlivé třídy, které přebírají </a:t>
            </a:r>
            <a:r>
              <a:rPr lang="cs-CZ" sz="1600" b="1" dirty="0"/>
              <a:t>všechny</a:t>
            </a:r>
            <a:r>
              <a:rPr lang="cs-CZ" sz="1600" dirty="0"/>
              <a:t> funkce původní třídy s názvem „</a:t>
            </a:r>
            <a:r>
              <a:rPr lang="cs-CZ" sz="1600" dirty="0" err="1"/>
              <a:t>StackFrontier</a:t>
            </a:r>
            <a:r>
              <a:rPr lang="cs-CZ" sz="1600" dirty="0"/>
              <a:t>“, pouze mění definici funkce „</a:t>
            </a:r>
            <a:r>
              <a:rPr lang="cs-CZ" sz="1600" dirty="0" err="1"/>
              <a:t>remove</a:t>
            </a:r>
            <a:r>
              <a:rPr lang="cs-CZ" sz="1600" dirty="0"/>
              <a:t>“, která, jak již bylo zmíněno dříve, přímo </a:t>
            </a:r>
            <a:r>
              <a:rPr lang="cs-CZ" sz="1600" b="1" dirty="0"/>
              <a:t>ovlivňuje</a:t>
            </a:r>
            <a:r>
              <a:rPr lang="cs-CZ" sz="1600" dirty="0"/>
              <a:t> funkci algoritmu – viz zvýrazněná místa v kódu.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cs-CZ" sz="1600" dirty="0"/>
              <a:t>„</a:t>
            </a:r>
            <a:r>
              <a:rPr lang="cs-CZ" sz="1600" dirty="0" err="1"/>
              <a:t>QueueFrontier</a:t>
            </a:r>
            <a:r>
              <a:rPr lang="cs-CZ" sz="1600" dirty="0"/>
              <a:t>“ představuje techniku „</a:t>
            </a:r>
            <a:r>
              <a:rPr lang="cs-CZ" sz="1600" b="1" dirty="0" err="1"/>
              <a:t>first</a:t>
            </a:r>
            <a:r>
              <a:rPr lang="cs-CZ" sz="1600" b="1" dirty="0"/>
              <a:t>-in last-out</a:t>
            </a:r>
            <a:r>
              <a:rPr lang="cs-CZ" sz="1600" dirty="0"/>
              <a:t>“.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cs-CZ" sz="1600" dirty="0"/>
              <a:t>„</a:t>
            </a:r>
            <a:r>
              <a:rPr lang="cs-CZ" sz="1600" dirty="0" err="1"/>
              <a:t>MinimumFrontier</a:t>
            </a:r>
            <a:r>
              <a:rPr lang="cs-CZ" sz="1600" dirty="0"/>
              <a:t>“ představuje techniku výběru uzlu s </a:t>
            </a:r>
            <a:r>
              <a:rPr lang="cs-CZ" sz="1600" b="1" dirty="0"/>
              <a:t>minimální</a:t>
            </a:r>
            <a:r>
              <a:rPr lang="cs-CZ" sz="1600" dirty="0"/>
              <a:t> hodnotou „</a:t>
            </a:r>
            <a:r>
              <a:rPr lang="cs-CZ" sz="1600" dirty="0" err="1"/>
              <a:t>node.cost</a:t>
            </a:r>
            <a:r>
              <a:rPr lang="cs-CZ" sz="1600" dirty="0"/>
              <a:t>“, která závisí na evaluační funkci, která bude popsána později v této prezentaci.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cs-CZ" sz="1600" dirty="0"/>
              <a:t>„</a:t>
            </a:r>
            <a:r>
              <a:rPr lang="cs-CZ" sz="1600" dirty="0" err="1"/>
              <a:t>A_Frontier</a:t>
            </a:r>
            <a:r>
              <a:rPr lang="cs-CZ" sz="1600" dirty="0"/>
              <a:t>“ představuje techniku výběru uzlu s </a:t>
            </a:r>
            <a:r>
              <a:rPr lang="cs-CZ" sz="1600" b="1" dirty="0"/>
              <a:t>minimální</a:t>
            </a:r>
            <a:r>
              <a:rPr lang="cs-CZ" sz="1600" dirty="0"/>
              <a:t> hodnotou „</a:t>
            </a:r>
            <a:r>
              <a:rPr lang="cs-CZ" sz="1600" dirty="0" err="1"/>
              <a:t>node.cost</a:t>
            </a:r>
            <a:r>
              <a:rPr lang="cs-CZ" sz="1600" dirty="0"/>
              <a:t> </a:t>
            </a:r>
            <a:r>
              <a:rPr lang="en-GB" sz="1600" dirty="0"/>
              <a:t>+</a:t>
            </a:r>
            <a:r>
              <a:rPr lang="cs-CZ" sz="1600" dirty="0"/>
              <a:t> </a:t>
            </a:r>
            <a:r>
              <a:rPr lang="cs-CZ" sz="1600" dirty="0" err="1"/>
              <a:t>node.past_cost</a:t>
            </a:r>
            <a:r>
              <a:rPr lang="cs-CZ" sz="1600" dirty="0"/>
              <a:t>“, která závisí na evaluační funkci, která bude popsána později v této prezentaci.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cs-CZ" sz="1600" dirty="0"/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213DB0FB-B8A7-D8ED-9119-7949F1D6A5CD}"/>
              </a:ext>
            </a:extLst>
          </p:cNvPr>
          <p:cNvSpPr/>
          <p:nvPr/>
        </p:nvSpPr>
        <p:spPr>
          <a:xfrm>
            <a:off x="7716012" y="2048256"/>
            <a:ext cx="347472" cy="32004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19207D94-9E06-5D79-1AEC-51FE6D136408}"/>
              </a:ext>
            </a:extLst>
          </p:cNvPr>
          <p:cNvSpPr/>
          <p:nvPr/>
        </p:nvSpPr>
        <p:spPr>
          <a:xfrm>
            <a:off x="8391143" y="2208276"/>
            <a:ext cx="347472" cy="32004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vál 12">
            <a:extLst>
              <a:ext uri="{FF2B5EF4-FFF2-40B4-BE49-F238E27FC236}">
                <a16:creationId xmlns:a16="http://schemas.microsoft.com/office/drawing/2014/main" id="{FF70DCCE-3244-7607-6F24-459D846287FF}"/>
              </a:ext>
            </a:extLst>
          </p:cNvPr>
          <p:cNvSpPr/>
          <p:nvPr/>
        </p:nvSpPr>
        <p:spPr>
          <a:xfrm>
            <a:off x="6096000" y="3615161"/>
            <a:ext cx="4447032" cy="44020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07BDE09C-BD05-D64A-AD9A-7383412508EE}"/>
              </a:ext>
            </a:extLst>
          </p:cNvPr>
          <p:cNvSpPr/>
          <p:nvPr/>
        </p:nvSpPr>
        <p:spPr>
          <a:xfrm>
            <a:off x="6095999" y="5250646"/>
            <a:ext cx="5664963" cy="44020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53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6B9AF-C366-4402-71A6-44480B8F8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65A5F0-9266-C304-4D94-8CAA952E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 err="1"/>
              <a:t>Search</a:t>
            </a:r>
            <a:r>
              <a:rPr lang="cs-CZ" sz="3600" dirty="0"/>
              <a:t> </a:t>
            </a:r>
            <a:r>
              <a:rPr lang="cs-CZ" sz="3600" dirty="0" err="1"/>
              <a:t>algorithm</a:t>
            </a:r>
            <a:r>
              <a:rPr lang="cs-CZ" sz="3600" dirty="0"/>
              <a:t> – </a:t>
            </a:r>
            <a:r>
              <a:rPr lang="cs-CZ" sz="3600" dirty="0" err="1"/>
              <a:t>code</a:t>
            </a:r>
            <a:r>
              <a:rPr lang="cs-CZ" sz="3600" dirty="0"/>
              <a:t> </a:t>
            </a:r>
            <a:r>
              <a:rPr lang="cs-CZ" sz="3600" dirty="0" err="1"/>
              <a:t>structure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2F12B8-6461-B6B8-1C39-F39A51CAC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4"/>
            <a:ext cx="10515600" cy="262914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cs-CZ" sz="1600" dirty="0"/>
              <a:t>„</a:t>
            </a:r>
            <a:r>
              <a:rPr lang="cs-CZ" sz="1600" dirty="0" err="1"/>
              <a:t>MinimumFrontier</a:t>
            </a:r>
            <a:r>
              <a:rPr lang="cs-CZ" sz="1600" dirty="0"/>
              <a:t>“ představuje techniku výběru uzlu s minimální hodnotou „</a:t>
            </a:r>
            <a:r>
              <a:rPr lang="cs-CZ" sz="1600" dirty="0" err="1"/>
              <a:t>node.cost</a:t>
            </a:r>
            <a:r>
              <a:rPr lang="cs-CZ" sz="1600" dirty="0"/>
              <a:t>“:</a:t>
            </a:r>
          </a:p>
          <a:p>
            <a:pPr lvl="1" algn="just">
              <a:lnSpc>
                <a:spcPct val="100000"/>
              </a:lnSpc>
            </a:pPr>
            <a:r>
              <a:rPr lang="cs-CZ" sz="1600" dirty="0"/>
              <a:t>hodnota „</a:t>
            </a:r>
            <a:r>
              <a:rPr lang="cs-CZ" sz="1600" dirty="0" err="1"/>
              <a:t>node.cost</a:t>
            </a:r>
            <a:r>
              <a:rPr lang="cs-CZ" sz="1600" dirty="0"/>
              <a:t>“ závisí na evaluační funkci s názvem „</a:t>
            </a:r>
            <a:r>
              <a:rPr lang="cs-CZ" sz="1600" dirty="0" err="1"/>
              <a:t>manhattan</a:t>
            </a:r>
            <a:r>
              <a:rPr lang="cs-CZ" sz="1600" dirty="0"/>
              <a:t>“, která vyhodnocuje tzv. manhattanskou vzdálenost.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cs-CZ" sz="1600" dirty="0"/>
              <a:t>„</a:t>
            </a:r>
            <a:r>
              <a:rPr lang="cs-CZ" sz="1600" dirty="0" err="1"/>
              <a:t>A_Frontier</a:t>
            </a:r>
            <a:r>
              <a:rPr lang="cs-CZ" sz="1600" dirty="0"/>
              <a:t>“ představuje techniku výběru uzlu s minimální hodnotou „</a:t>
            </a:r>
            <a:r>
              <a:rPr lang="cs-CZ" sz="1600" dirty="0" err="1"/>
              <a:t>node.cost</a:t>
            </a:r>
            <a:r>
              <a:rPr lang="cs-CZ" sz="1600" dirty="0"/>
              <a:t> </a:t>
            </a:r>
            <a:r>
              <a:rPr lang="en-GB" sz="1600" dirty="0"/>
              <a:t>+</a:t>
            </a:r>
            <a:r>
              <a:rPr lang="cs-CZ" sz="1600" dirty="0"/>
              <a:t> </a:t>
            </a:r>
            <a:r>
              <a:rPr lang="cs-CZ" sz="1600" dirty="0" err="1"/>
              <a:t>node.past_cost</a:t>
            </a:r>
            <a:r>
              <a:rPr lang="cs-CZ" sz="1600" dirty="0"/>
              <a:t>“:</a:t>
            </a:r>
          </a:p>
          <a:p>
            <a:pPr lvl="1" algn="just">
              <a:lnSpc>
                <a:spcPct val="100000"/>
              </a:lnSpc>
            </a:pPr>
            <a:r>
              <a:rPr lang="cs-CZ" sz="1600" dirty="0"/>
              <a:t>hodnota „</a:t>
            </a:r>
            <a:r>
              <a:rPr lang="cs-CZ" sz="1600" dirty="0" err="1"/>
              <a:t>node.cost</a:t>
            </a:r>
            <a:r>
              <a:rPr lang="cs-CZ" sz="1600" dirty="0"/>
              <a:t>“ závisí na evaluační funkci s názvem „</a:t>
            </a:r>
            <a:r>
              <a:rPr lang="cs-CZ" sz="1600" dirty="0" err="1"/>
              <a:t>manhattan</a:t>
            </a:r>
            <a:r>
              <a:rPr lang="cs-CZ" sz="1600" dirty="0"/>
              <a:t>“, která vyhodnocuje tzv. manhattanskou vzdálenost,</a:t>
            </a:r>
          </a:p>
          <a:p>
            <a:pPr lvl="1" algn="just">
              <a:lnSpc>
                <a:spcPct val="100000"/>
              </a:lnSpc>
            </a:pPr>
            <a:r>
              <a:rPr lang="cs-CZ" sz="1600" dirty="0"/>
              <a:t>hodnota „</a:t>
            </a:r>
            <a:r>
              <a:rPr lang="cs-CZ" sz="1600" dirty="0" err="1"/>
              <a:t>node.past_cost</a:t>
            </a:r>
            <a:r>
              <a:rPr lang="cs-CZ" sz="1600" dirty="0"/>
              <a:t>“ reprezentuje počet již provedených kroků,</a:t>
            </a:r>
          </a:p>
          <a:p>
            <a:pPr lvl="1" algn="just">
              <a:lnSpc>
                <a:spcPct val="100000"/>
              </a:lnSpc>
              <a:spcAft>
                <a:spcPts val="1200"/>
              </a:spcAft>
            </a:pPr>
            <a:r>
              <a:rPr lang="cs-CZ" sz="1600" dirty="0"/>
              <a:t>„</a:t>
            </a:r>
            <a:r>
              <a:rPr lang="cs-CZ" sz="1600" dirty="0" err="1"/>
              <a:t>A_Frontier</a:t>
            </a:r>
            <a:r>
              <a:rPr lang="cs-CZ" sz="1600" dirty="0"/>
              <a:t>“ tedy představuje optimalizaci „</a:t>
            </a:r>
            <a:r>
              <a:rPr lang="cs-CZ" sz="1600" dirty="0" err="1"/>
              <a:t>MinimumFrontier</a:t>
            </a:r>
            <a:r>
              <a:rPr lang="cs-CZ" sz="1600" dirty="0"/>
              <a:t>“.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256B1FD-7FFD-FE19-34EE-0DA1E1205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35570"/>
            <a:ext cx="5146553" cy="2629146"/>
          </a:xfrm>
          <a:prstGeom prst="rect">
            <a:avLst/>
          </a:prstGeom>
        </p:spPr>
      </p:pic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CE0AAD9-CD88-0E6F-CEED-A11D4F14DC01}"/>
              </a:ext>
            </a:extLst>
          </p:cNvPr>
          <p:cNvCxnSpPr/>
          <p:nvPr/>
        </p:nvCxnSpPr>
        <p:spPr>
          <a:xfrm>
            <a:off x="6261100" y="3897741"/>
            <a:ext cx="4813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514075F9-B25C-6ABE-A5D1-2B7FE432B3FE}"/>
              </a:ext>
            </a:extLst>
          </p:cNvPr>
          <p:cNvCxnSpPr>
            <a:cxnSpLocks/>
          </p:cNvCxnSpPr>
          <p:nvPr/>
        </p:nvCxnSpPr>
        <p:spPr>
          <a:xfrm flipV="1">
            <a:off x="11074400" y="3878691"/>
            <a:ext cx="0" cy="2332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242A4649-DA69-5322-F445-1058E5C22BFD}"/>
              </a:ext>
            </a:extLst>
          </p:cNvPr>
          <p:cNvCxnSpPr>
            <a:cxnSpLocks/>
          </p:cNvCxnSpPr>
          <p:nvPr/>
        </p:nvCxnSpPr>
        <p:spPr>
          <a:xfrm flipH="1" flipV="1">
            <a:off x="6261100" y="3878691"/>
            <a:ext cx="4813300" cy="233203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1381EE79-8E9E-34A1-E8E5-EE5F375DE9F0}"/>
              </a:ext>
            </a:extLst>
          </p:cNvPr>
          <p:cNvSpPr txBox="1"/>
          <p:nvPr/>
        </p:nvSpPr>
        <p:spPr>
          <a:xfrm>
            <a:off x="838200" y="3735570"/>
            <a:ext cx="52547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err="1"/>
              <a:t>node.cost</a:t>
            </a:r>
            <a:endParaRPr lang="cs-CZ" sz="1600" b="1" dirty="0"/>
          </a:p>
          <a:p>
            <a:pPr>
              <a:spcAft>
                <a:spcPts val="1200"/>
              </a:spcAft>
            </a:pPr>
            <a:r>
              <a:rPr lang="cs-CZ" sz="1600" dirty="0"/>
              <a:t>Červená vzdálenost reprezentuje „manhattanskou“ vzdálenost, zelená vzdálenost reprezentuje pro přirovnání klasickou euklidovskou vzdálenost.</a:t>
            </a:r>
          </a:p>
          <a:p>
            <a:r>
              <a:rPr lang="cs-CZ" sz="1600" b="1" dirty="0" err="1"/>
              <a:t>node.past_cost</a:t>
            </a:r>
            <a:endParaRPr lang="cs-CZ" sz="1600" b="1" dirty="0"/>
          </a:p>
          <a:p>
            <a:pPr>
              <a:spcAft>
                <a:spcPts val="1200"/>
              </a:spcAft>
            </a:pPr>
            <a:r>
              <a:rPr lang="cs-CZ" sz="1600" dirty="0"/>
              <a:t>Pro zopakování </a:t>
            </a:r>
            <a:r>
              <a:rPr lang="cs-CZ" sz="1600" dirty="0" err="1"/>
              <a:t>node.past_cost</a:t>
            </a:r>
            <a:r>
              <a:rPr lang="cs-CZ" sz="1600" dirty="0"/>
              <a:t> představuje počet již provedených kroků.</a:t>
            </a:r>
          </a:p>
          <a:p>
            <a:r>
              <a:rPr lang="cs-CZ" sz="1600" b="1" dirty="0"/>
              <a:t>Spojení dvou výše zmíněných proměnných představuje optimální evaluační funkci.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3298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BE03-F05D-5514-19F9-03B4DCAD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ADB4C8-60C2-7BF2-EABC-F1D6CFC0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 err="1"/>
              <a:t>Search</a:t>
            </a:r>
            <a:r>
              <a:rPr lang="cs-CZ" sz="3600" dirty="0"/>
              <a:t> </a:t>
            </a:r>
            <a:r>
              <a:rPr lang="cs-CZ" sz="3600" dirty="0" err="1"/>
              <a:t>algorithm</a:t>
            </a:r>
            <a:r>
              <a:rPr lang="cs-CZ" sz="3600" dirty="0"/>
              <a:t> – </a:t>
            </a:r>
            <a:r>
              <a:rPr lang="cs-CZ" sz="3600" dirty="0" err="1"/>
              <a:t>code</a:t>
            </a:r>
            <a:r>
              <a:rPr lang="cs-CZ" sz="3600" dirty="0"/>
              <a:t> </a:t>
            </a:r>
            <a:r>
              <a:rPr lang="cs-CZ" sz="3600" dirty="0" err="1"/>
              <a:t>structure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4ACEC20-A2B5-F42F-AC70-67E0E6A6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3"/>
            <a:ext cx="4220183" cy="53864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cs-CZ" sz="1600" dirty="0"/>
              <a:t>Byla nadefinována funkce „</a:t>
            </a:r>
            <a:r>
              <a:rPr lang="cs-CZ" sz="1600" dirty="0" err="1"/>
              <a:t>neighbors</a:t>
            </a:r>
            <a:r>
              <a:rPr lang="cs-CZ" sz="1600" dirty="0"/>
              <a:t>“, která na základě aktuální pozice „</a:t>
            </a:r>
            <a:r>
              <a:rPr lang="cs-CZ" sz="1600" dirty="0" err="1"/>
              <a:t>state</a:t>
            </a:r>
            <a:r>
              <a:rPr lang="cs-CZ" sz="1600" dirty="0"/>
              <a:t>“ vyhodnocuje </a:t>
            </a:r>
            <a:r>
              <a:rPr lang="cs-CZ" sz="1600" b="1" dirty="0"/>
              <a:t>všechny</a:t>
            </a:r>
            <a:r>
              <a:rPr lang="cs-CZ" sz="1600" dirty="0"/>
              <a:t> </a:t>
            </a:r>
            <a:r>
              <a:rPr lang="cs-CZ" sz="1600" b="1" dirty="0"/>
              <a:t>možné</a:t>
            </a:r>
            <a:r>
              <a:rPr lang="cs-CZ" sz="1600" dirty="0"/>
              <a:t> kroky, které v této pozici může algoritmus zvolit. Výsledkem této funkce jsou možné tahy, z nichž je v následujícím kroku </a:t>
            </a:r>
            <a:r>
              <a:rPr lang="cs-CZ" sz="1600" b="1" dirty="0"/>
              <a:t>jeden</a:t>
            </a:r>
            <a:r>
              <a:rPr lang="cs-CZ" sz="1600" dirty="0"/>
              <a:t> zvolen.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54F18B0-FA4C-523B-BFE0-918240ED4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965" y="1123601"/>
            <a:ext cx="637311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2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0AA6A-23BA-11FB-153D-0917227F9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9155A2-0541-B214-9CF4-EE4292B8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 err="1"/>
              <a:t>Search</a:t>
            </a:r>
            <a:r>
              <a:rPr lang="cs-CZ" sz="3600" dirty="0"/>
              <a:t> </a:t>
            </a:r>
            <a:r>
              <a:rPr lang="cs-CZ" sz="3600" dirty="0" err="1"/>
              <a:t>algorithm</a:t>
            </a:r>
            <a:r>
              <a:rPr lang="cs-CZ" sz="3600" dirty="0"/>
              <a:t> – </a:t>
            </a:r>
            <a:r>
              <a:rPr lang="cs-CZ" sz="3600" dirty="0" err="1"/>
              <a:t>code</a:t>
            </a:r>
            <a:r>
              <a:rPr lang="cs-CZ" sz="3600" dirty="0"/>
              <a:t> </a:t>
            </a:r>
            <a:r>
              <a:rPr lang="cs-CZ" sz="3600" dirty="0" err="1"/>
              <a:t>structure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FEE348-8457-69C1-9ED1-75558663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3"/>
            <a:ext cx="4045085" cy="53864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cs-CZ" sz="1600" dirty="0"/>
              <a:t>Byla nadefinována funkce „</a:t>
            </a:r>
            <a:r>
              <a:rPr lang="cs-CZ" sz="1600" dirty="0" err="1"/>
              <a:t>solve</a:t>
            </a:r>
            <a:r>
              <a:rPr lang="cs-CZ" sz="1600" dirty="0"/>
              <a:t>“, která se stará o </a:t>
            </a:r>
            <a:r>
              <a:rPr lang="cs-CZ" sz="1600" b="1" dirty="0"/>
              <a:t>veškeré</a:t>
            </a:r>
            <a:r>
              <a:rPr lang="cs-CZ" sz="1600" dirty="0"/>
              <a:t> akce, které jsou v rámci tohoto algoritmu provedeny. Proměnná „start“ reprezentuje první uzel, který je vytvořen. Ten je následně přidán do třídy „</a:t>
            </a:r>
            <a:r>
              <a:rPr lang="cs-CZ" sz="1600" dirty="0" err="1"/>
              <a:t>frontier</a:t>
            </a:r>
            <a:r>
              <a:rPr lang="cs-CZ" sz="1600" dirty="0"/>
              <a:t>“. Proměnná „</a:t>
            </a:r>
            <a:r>
              <a:rPr lang="cs-CZ" sz="1600" dirty="0" err="1"/>
              <a:t>self.explored</a:t>
            </a:r>
            <a:r>
              <a:rPr lang="cs-CZ" sz="1600" dirty="0"/>
              <a:t>“ obsahuje všechny pozice, ve kterých se algoritmus již v určitém čase nacházel. Proměnná „node“ představuje zvolený uzel z proměnné „</a:t>
            </a:r>
            <a:r>
              <a:rPr lang="cs-CZ" sz="1600" dirty="0" err="1"/>
              <a:t>frontier</a:t>
            </a:r>
            <a:r>
              <a:rPr lang="cs-CZ" sz="1600" dirty="0"/>
              <a:t>“ prostřednictvím funkce „</a:t>
            </a:r>
            <a:r>
              <a:rPr lang="cs-CZ" sz="1600" dirty="0" err="1"/>
              <a:t>remove</a:t>
            </a:r>
            <a:r>
              <a:rPr lang="cs-CZ" sz="1600" dirty="0"/>
              <a:t>“.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cs-CZ" sz="1600" dirty="0"/>
              <a:t>Zeleně zvýrazněná část kódu představuje zpětný zisk </a:t>
            </a:r>
            <a:r>
              <a:rPr lang="cs-CZ" sz="1600" b="1" dirty="0"/>
              <a:t>ideální</a:t>
            </a:r>
            <a:r>
              <a:rPr lang="cs-CZ" sz="1600" dirty="0"/>
              <a:t> cesty mezi startovací a finální pozicí v momentě vyřešení bludiště.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cs-CZ" sz="1600" dirty="0"/>
              <a:t>Červeně zvýrazněná část kódu představuje vytvoření dalšího uzlu s názvem „</a:t>
            </a:r>
            <a:r>
              <a:rPr lang="cs-CZ" sz="1600" dirty="0" err="1"/>
              <a:t>child</a:t>
            </a:r>
            <a:r>
              <a:rPr lang="cs-CZ" sz="1600" dirty="0"/>
              <a:t>“. Název „</a:t>
            </a:r>
            <a:r>
              <a:rPr lang="cs-CZ" sz="1600" dirty="0" err="1"/>
              <a:t>child</a:t>
            </a:r>
            <a:r>
              <a:rPr lang="cs-CZ" sz="1600" dirty="0"/>
              <a:t>“ byl zvolen z důvodu „rodičovského“ vztahu mezi uzly (</a:t>
            </a:r>
            <a:r>
              <a:rPr lang="cs-CZ" sz="1600" dirty="0" err="1"/>
              <a:t>parent</a:t>
            </a:r>
            <a:r>
              <a:rPr lang="cs-CZ" sz="1600" dirty="0"/>
              <a:t> – </a:t>
            </a:r>
            <a:r>
              <a:rPr lang="cs-CZ" sz="1600" dirty="0" err="1"/>
              <a:t>child</a:t>
            </a:r>
            <a:r>
              <a:rPr lang="cs-CZ" sz="1600" dirty="0"/>
              <a:t>).  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0FCC1D3E-B9DF-9046-BBA8-0EF1EAFA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64" y="1159925"/>
            <a:ext cx="6566653" cy="5184843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432DC90E-3F3A-586E-47A7-A5727A069599}"/>
              </a:ext>
            </a:extLst>
          </p:cNvPr>
          <p:cNvSpPr/>
          <p:nvPr/>
        </p:nvSpPr>
        <p:spPr>
          <a:xfrm>
            <a:off x="5642043" y="3346315"/>
            <a:ext cx="1819072" cy="177043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16C8AE5-EBEE-0143-FEAF-728AC5391570}"/>
              </a:ext>
            </a:extLst>
          </p:cNvPr>
          <p:cNvSpPr/>
          <p:nvPr/>
        </p:nvSpPr>
        <p:spPr>
          <a:xfrm>
            <a:off x="5605467" y="5340097"/>
            <a:ext cx="6012774" cy="557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506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0809B-A989-8F44-2F44-F48C59D0E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1EE3FF-AF7A-5B5E-4CE0-A6476148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>
            <a:normAutofit/>
          </a:bodyPr>
          <a:lstStyle/>
          <a:p>
            <a:r>
              <a:rPr lang="cs-CZ" sz="3600" dirty="0" err="1"/>
              <a:t>Search</a:t>
            </a:r>
            <a:r>
              <a:rPr lang="cs-CZ" sz="3600" dirty="0"/>
              <a:t> </a:t>
            </a:r>
            <a:r>
              <a:rPr lang="cs-CZ" sz="3600" dirty="0" err="1"/>
              <a:t>algorithm</a:t>
            </a:r>
            <a:r>
              <a:rPr lang="cs-CZ" sz="3600" dirty="0"/>
              <a:t> – </a:t>
            </a:r>
            <a:r>
              <a:rPr lang="cs-CZ" sz="3600" dirty="0" err="1"/>
              <a:t>code</a:t>
            </a:r>
            <a:r>
              <a:rPr lang="cs-CZ" sz="3600" dirty="0"/>
              <a:t> </a:t>
            </a:r>
            <a:r>
              <a:rPr lang="cs-CZ" sz="3600" dirty="0" err="1"/>
              <a:t>structure</a:t>
            </a:r>
            <a:endParaRPr lang="cs-CZ" sz="36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EE82D4-7E67-9EAE-8116-4F9700FD6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423"/>
            <a:ext cx="10939272" cy="53864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cs-CZ" sz="1600" dirty="0"/>
              <a:t>Vizualizace v této prezentaci nebyla z důvodu délky kódu zmíněna. Je založena na vložení .</a:t>
            </a:r>
            <a:r>
              <a:rPr lang="cs-CZ" sz="1600" dirty="0" err="1"/>
              <a:t>txt</a:t>
            </a:r>
            <a:r>
              <a:rPr lang="cs-CZ" sz="1600" dirty="0"/>
              <a:t> souboru, který obsahuje </a:t>
            </a:r>
            <a:r>
              <a:rPr lang="cs-CZ" sz="1600" b="1" dirty="0"/>
              <a:t>definici</a:t>
            </a:r>
            <a:r>
              <a:rPr lang="cs-CZ" sz="1600" dirty="0"/>
              <a:t> bludiště. Algoritmus dle tohoto souboru </a:t>
            </a:r>
            <a:r>
              <a:rPr lang="cs-CZ" sz="1600" b="1" dirty="0"/>
              <a:t>vytvoří</a:t>
            </a:r>
            <a:r>
              <a:rPr lang="cs-CZ" sz="1600" dirty="0"/>
              <a:t> bludiště v rámci Python kódu a </a:t>
            </a:r>
            <a:r>
              <a:rPr lang="cs-CZ" sz="1600" b="1" dirty="0"/>
              <a:t>vizualizuje</a:t>
            </a:r>
            <a:r>
              <a:rPr lang="cs-CZ" sz="1600" dirty="0"/>
              <a:t> herní pole. Během řešení bludiště dochází k </a:t>
            </a:r>
            <a:r>
              <a:rPr lang="cs-CZ" sz="1600" b="1" dirty="0"/>
              <a:t>aktualizaci</a:t>
            </a:r>
            <a:r>
              <a:rPr lang="cs-CZ" sz="1600" dirty="0"/>
              <a:t> vizualizace v závislosti na pohybu algoritmu skrze herní pole. Startovací pozice je označena červenou barvou a písmenem „</a:t>
            </a:r>
            <a:r>
              <a:rPr lang="cs-CZ" sz="1600" b="1" dirty="0"/>
              <a:t>S</a:t>
            </a:r>
            <a:r>
              <a:rPr lang="cs-CZ" sz="1600" dirty="0"/>
              <a:t>“ a finální pozice je označena zelenou barvou a písmenem „</a:t>
            </a:r>
            <a:r>
              <a:rPr lang="cs-CZ" sz="1600" b="1" dirty="0"/>
              <a:t>F</a:t>
            </a:r>
            <a:r>
              <a:rPr lang="cs-CZ" sz="1600" dirty="0"/>
              <a:t>“. Na konci vyhodnocení </a:t>
            </a:r>
            <a:r>
              <a:rPr lang="cs-CZ" sz="1600" b="1" dirty="0"/>
              <a:t>nejideálnější</a:t>
            </a:r>
            <a:r>
              <a:rPr lang="cs-CZ" sz="1600" dirty="0"/>
              <a:t> trasy mezi startovací a finální pozicí dochází ke </a:t>
            </a:r>
            <a:r>
              <a:rPr lang="cs-CZ" sz="1600" b="1" dirty="0"/>
              <a:t>zvýraznění</a:t>
            </a:r>
            <a:r>
              <a:rPr lang="cs-CZ" sz="1600" dirty="0"/>
              <a:t> této trasy a k vyblednutí všech ostatních pozic, ve kterých se algoritmus během řešení objevil.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8E7B1BB-22FB-6744-9768-4597FF7FD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65" y="2808522"/>
            <a:ext cx="3252669" cy="3650305"/>
          </a:xfrm>
          <a:prstGeom prst="rect">
            <a:avLst/>
          </a:prstGeom>
        </p:spPr>
      </p:pic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7FCF87FB-C1E6-660B-0689-AF6B1CDC00B3}"/>
              </a:ext>
            </a:extLst>
          </p:cNvPr>
          <p:cNvCxnSpPr>
            <a:cxnSpLocks/>
          </p:cNvCxnSpPr>
          <p:nvPr/>
        </p:nvCxnSpPr>
        <p:spPr>
          <a:xfrm>
            <a:off x="4455268" y="4633674"/>
            <a:ext cx="9671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Obrázek 11">
            <a:extLst>
              <a:ext uri="{FF2B5EF4-FFF2-40B4-BE49-F238E27FC236}">
                <a16:creationId xmlns:a16="http://schemas.microsoft.com/office/drawing/2014/main" id="{C99C85D7-B10D-E0C6-F83C-04C6883F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936" y="3080606"/>
            <a:ext cx="6096000" cy="31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6731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3610</Words>
  <Application>Microsoft Office PowerPoint</Application>
  <PresentationFormat>Širokoúhlá obrazovka</PresentationFormat>
  <Paragraphs>109</Paragraphs>
  <Slides>25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Motiv Office</vt:lpstr>
      <vt:lpstr>9VIN</vt:lpstr>
      <vt:lpstr>Motivace</vt:lpstr>
      <vt:lpstr>Search algorithm (vyhledávací algoritmus)</vt:lpstr>
      <vt:lpstr>Search algorithm – code structure</vt:lpstr>
      <vt:lpstr>Search algorithm – code structure</vt:lpstr>
      <vt:lpstr>Search algorithm – code structure</vt:lpstr>
      <vt:lpstr>Search algorithm – code structure</vt:lpstr>
      <vt:lpstr>Search algorithm – code structure</vt:lpstr>
      <vt:lpstr>Search algorithm – code structure</vt:lpstr>
      <vt:lpstr>AI snake</vt:lpstr>
      <vt:lpstr>AI snake (hra had s využitím umělé inteligence)  </vt:lpstr>
      <vt:lpstr>AI snake (hra had s využitím umělé inteligence)  </vt:lpstr>
      <vt:lpstr>AI snake (hra had s využitím umělé inteligence)  </vt:lpstr>
      <vt:lpstr>AI snake (hra had s využitím umělé inteligence)  </vt:lpstr>
      <vt:lpstr>AI snake (hra had s využitím umělé inteligence)  </vt:lpstr>
      <vt:lpstr>AI snake (hra had s využitím umělé inteligence)  </vt:lpstr>
      <vt:lpstr>AI snake (hra had s využitím umělé inteligence)  </vt:lpstr>
      <vt:lpstr>AI snake (hra had s využitím umělé inteligence)  </vt:lpstr>
      <vt:lpstr>AI snake (hra had s využitím umělé inteligence)  </vt:lpstr>
      <vt:lpstr>AI snake (hra had s využitím umělé inteligence)  </vt:lpstr>
      <vt:lpstr>AI snake (hra had s využitím umělé inteligence)  </vt:lpstr>
      <vt:lpstr>AI snake (hra had s využitím umělé inteligence)  </vt:lpstr>
      <vt:lpstr>AI snake (hra had s využitím umělé inteligence)  </vt:lpstr>
      <vt:lpstr>AI snake (hra had s využitím umělé inteligence)  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Kopeček Pavel (208762)</dc:creator>
  <cp:lastModifiedBy>Kopeček Pavel (208762)</cp:lastModifiedBy>
  <cp:revision>12</cp:revision>
  <dcterms:created xsi:type="dcterms:W3CDTF">2024-08-22T17:17:10Z</dcterms:created>
  <dcterms:modified xsi:type="dcterms:W3CDTF">2024-12-13T13:37:20Z</dcterms:modified>
</cp:coreProperties>
</file>