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5" r:id="rId6"/>
    <p:sldId id="266" r:id="rId7"/>
    <p:sldId id="270" r:id="rId8"/>
    <p:sldId id="269" r:id="rId9"/>
    <p:sldId id="271" r:id="rId10"/>
    <p:sldId id="272" r:id="rId11"/>
    <p:sldId id="27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7971-329D-4948-82A6-776C3F9EDEE2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9678-A863-411F-B3AE-8E47177BD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F514-A52B-4F8F-97C6-2CEA30CDAC9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4D3E-8A22-4B1D-A717-46E1E6B7C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HOME AUTOMATION</a:t>
            </a:r>
            <a:br>
              <a:rPr lang="en-US" sz="6000" b="1" dirty="0" smtClean="0"/>
            </a:br>
            <a:r>
              <a:rPr lang="en-US" sz="6000" b="1" dirty="0" smtClean="0"/>
              <a:t>USING AURDINO UNO</a:t>
            </a:r>
            <a:br>
              <a:rPr lang="en-US" sz="6000" b="1" dirty="0" smtClean="0"/>
            </a:br>
            <a:endParaRPr lang="en-US" sz="6000" b="1" dirty="0"/>
          </a:p>
        </p:txBody>
      </p:sp>
      <p:pic>
        <p:nvPicPr>
          <p:cNvPr id="3" name="Picture 9" descr="iare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0648"/>
            <a:ext cx="1658744" cy="182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0" y="24928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556792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Relays </a:t>
            </a:r>
            <a:r>
              <a:rPr lang="en-US" sz="2800" dirty="0" smtClean="0"/>
              <a:t>are switches that open and close circuits electromechanically or electronically</a:t>
            </a:r>
            <a:r>
              <a:rPr lang="en-US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Relays </a:t>
            </a:r>
            <a:r>
              <a:rPr lang="en-US" sz="2800" dirty="0" smtClean="0"/>
              <a:t>control one electrical circuit by opening and closing contacts in another circuit.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As </a:t>
            </a:r>
            <a:r>
              <a:rPr lang="en-US" sz="2800" dirty="0" smtClean="0"/>
              <a:t>relay diagrams show, when a relay contact is normally open (NO), there is an open contact when the relay is not energized.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When </a:t>
            </a:r>
            <a:r>
              <a:rPr lang="en-US" sz="2800" dirty="0" smtClean="0"/>
              <a:t>a relay contact is Normally Closed (NC), there is a closed contact when the relay is not energized.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In </a:t>
            </a:r>
            <a:r>
              <a:rPr lang="en-US" sz="2800" dirty="0" smtClean="0"/>
              <a:t>either case, applying electrical current to the contacts will change their state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7904" y="404664"/>
            <a:ext cx="15671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Relay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ADVANTAGES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tx1"/>
                </a:solidFill>
              </a:rPr>
              <a:t> It is a robust and easy to use system</a:t>
            </a:r>
          </a:p>
          <a:p>
            <a:pPr algn="just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tx1"/>
                </a:solidFill>
              </a:rPr>
              <a:t> It will save your energy and money</a:t>
            </a:r>
          </a:p>
          <a:p>
            <a:pPr algn="just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tx1"/>
                </a:solidFill>
              </a:rPr>
              <a:t> Provide security</a:t>
            </a:r>
          </a:p>
          <a:p>
            <a:pPr algn="just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tx1"/>
                </a:solidFill>
              </a:rPr>
              <a:t> Convenience and comfort</a:t>
            </a:r>
          </a:p>
          <a:p>
            <a:pPr algn="just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tx1"/>
                </a:solidFill>
              </a:rPr>
              <a:t> Can be used by physically challenged and disabled persons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tx1"/>
                </a:solidFill>
              </a:rPr>
              <a:t> Complexity is as single mobile is used for multiple devices</a:t>
            </a:r>
          </a:p>
          <a:p>
            <a:pPr algn="just">
              <a:buFont typeface="Arial" pitchFamily="34" charset="0"/>
              <a:buChar char="•"/>
            </a:pPr>
            <a:r>
              <a:rPr lang="en-US" sz="11200" dirty="0" smtClean="0">
                <a:solidFill>
                  <a:schemeClr val="tx1"/>
                </a:solidFill>
              </a:rPr>
              <a:t> Smart home </a:t>
            </a:r>
            <a:r>
              <a:rPr lang="en-US" sz="11200" dirty="0" err="1" smtClean="0">
                <a:solidFill>
                  <a:schemeClr val="tx1"/>
                </a:solidFill>
              </a:rPr>
              <a:t>tecnology</a:t>
            </a:r>
            <a:endParaRPr lang="en-US" sz="11200" dirty="0" smtClean="0">
              <a:solidFill>
                <a:schemeClr val="tx1"/>
              </a:solidFill>
            </a:endParaRPr>
          </a:p>
          <a:p>
            <a:pPr algn="just"/>
            <a:endParaRPr lang="en-US" sz="5900" dirty="0" smtClean="0">
              <a:solidFill>
                <a:schemeClr val="tx1"/>
              </a:solidFill>
            </a:endParaRPr>
          </a:p>
          <a:p>
            <a:pPr algn="just"/>
            <a:endParaRPr lang="en-US" sz="5900" dirty="0" smtClean="0">
              <a:solidFill>
                <a:schemeClr val="tx1"/>
              </a:solidFill>
            </a:endParaRPr>
          </a:p>
          <a:p>
            <a:pPr algn="just"/>
            <a:endParaRPr lang="en-US" sz="5900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423448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OBJECTIVE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The main aim of this project is to operate and control the home appliances like lights , fans etc. by using  mobile phone </a:t>
            </a:r>
          </a:p>
          <a:p>
            <a:r>
              <a:rPr lang="en-US" sz="4000" dirty="0" smtClean="0"/>
              <a:t>We use </a:t>
            </a:r>
            <a:r>
              <a:rPr lang="en-US" sz="4000" dirty="0" err="1" smtClean="0"/>
              <a:t>aurdino</a:t>
            </a:r>
            <a:r>
              <a:rPr lang="en-US" sz="4000" dirty="0" smtClean="0"/>
              <a:t> UNO for controlling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84784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HOME</a:t>
            </a:r>
            <a:br>
              <a:rPr lang="en-US" b="1" dirty="0" smtClean="0"/>
            </a:br>
            <a:r>
              <a:rPr lang="en-US" b="1" dirty="0" smtClean="0"/>
              <a:t>AUTOMATION SYSTEMS</a:t>
            </a:r>
            <a:endParaRPr lang="en-US" b="1" dirty="0"/>
          </a:p>
        </p:txBody>
      </p:sp>
      <p:pic>
        <p:nvPicPr>
          <p:cNvPr id="3" name="Picture 2" descr="Challenges and Types of Home Automation Systems | Semantic Schol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36912"/>
            <a:ext cx="8531945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Aurdino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Bluetooth hc-05</a:t>
            </a:r>
          </a:p>
          <a:p>
            <a:r>
              <a:rPr lang="en-US" dirty="0" smtClean="0"/>
              <a:t>Bread board</a:t>
            </a:r>
          </a:p>
          <a:p>
            <a:r>
              <a:rPr lang="en-US" dirty="0" smtClean="0"/>
              <a:t>Relay module</a:t>
            </a:r>
          </a:p>
          <a:p>
            <a:r>
              <a:rPr lang="en-US" dirty="0" smtClean="0"/>
              <a:t>Connecting wires</a:t>
            </a:r>
          </a:p>
          <a:p>
            <a:r>
              <a:rPr lang="en-US" dirty="0" smtClean="0"/>
              <a:t>Power supply</a:t>
            </a:r>
          </a:p>
          <a:p>
            <a:r>
              <a:rPr lang="en-US" dirty="0" smtClean="0"/>
              <a:t>bulb , fan….etc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268760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Automation with an Arduino - A Basic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7620000" cy="532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Arduino UNO CH340 Board at Rs 250/piece | Girgaon | Mumbai| ID: 196514487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7" y="404664"/>
            <a:ext cx="4215657" cy="2664296"/>
          </a:xfrm>
          <a:prstGeom prst="rect">
            <a:avLst/>
          </a:prstGeom>
          <a:noFill/>
        </p:spPr>
      </p:pic>
      <p:pic>
        <p:nvPicPr>
          <p:cNvPr id="27652" name="Picture 4" descr="All about HC-05 Bluetooth Module | Connection with Android - GeeksforGee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4443061" cy="2592288"/>
          </a:xfrm>
          <a:prstGeom prst="rect">
            <a:avLst/>
          </a:prstGeom>
          <a:noFill/>
        </p:spPr>
      </p:pic>
      <p:pic>
        <p:nvPicPr>
          <p:cNvPr id="27654" name="Picture 6" descr="5v 10a Relay Single Channel Relay Module, Channel Relay Board, रिले बोर्ड -  Robot Jam India Private Limited, Midnapore | ID: 180332183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05064"/>
            <a:ext cx="3264363" cy="24482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53662" y="3244334"/>
            <a:ext cx="143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Aurdino</a:t>
            </a:r>
            <a:r>
              <a:rPr lang="en-US" dirty="0" smtClean="0"/>
              <a:t> UNO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6256" y="6165304"/>
            <a:ext cx="145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Relay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268760"/>
            <a:ext cx="86044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dirty="0" err="1" smtClean="0"/>
              <a:t>Arduino</a:t>
            </a:r>
            <a:r>
              <a:rPr lang="en-US" sz="3200" dirty="0" smtClean="0"/>
              <a:t> </a:t>
            </a:r>
            <a:r>
              <a:rPr lang="en-US" sz="3200" dirty="0" err="1" smtClean="0"/>
              <a:t>uno</a:t>
            </a:r>
            <a:r>
              <a:rPr lang="en-US" sz="3200" dirty="0" smtClean="0"/>
              <a:t> is </a:t>
            </a:r>
            <a:r>
              <a:rPr lang="en-US" sz="3200" dirty="0" smtClean="0"/>
              <a:t>a low-cost, flexible, and easy-to-use programmable open-source microcontroller board that can be integrated into a variety of electronic projects. This board can be interfaced with other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boards,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shields, Raspberry Pi boards and can control relays, LEDs, servos, and motors as an output.</a:t>
            </a:r>
          </a:p>
          <a:p>
            <a:pPr algn="just" fontAlgn="base"/>
            <a:r>
              <a:rPr lang="en-US" sz="3200" dirty="0" err="1" smtClean="0"/>
              <a:t>Arduino</a:t>
            </a:r>
            <a:r>
              <a:rPr lang="en-US" sz="3200" dirty="0" smtClean="0"/>
              <a:t> UNO features AVR microcontroller Atmega328, 6 analogue input pins, and 14 digital I/O pins out of which 6 are used as PWM output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627784" y="260648"/>
            <a:ext cx="41120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ARDUINO </a:t>
            </a:r>
            <a:r>
              <a:rPr lang="en-US" sz="4800" dirty="0" smtClean="0">
                <a:solidFill>
                  <a:schemeClr val="tx2"/>
                </a:solidFill>
              </a:rPr>
              <a:t>UNO: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692696"/>
            <a:ext cx="5886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Features of the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UNO</a:t>
            </a:r>
            <a:r>
              <a:rPr lang="en-US" sz="3200" dirty="0" smtClean="0"/>
              <a:t>:</a:t>
            </a:r>
          </a:p>
          <a:p>
            <a:endParaRPr lang="en-US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Microcontroller: </a:t>
            </a:r>
            <a:r>
              <a:rPr lang="en-US" sz="2400" dirty="0" smtClean="0"/>
              <a:t>ATmega328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Operating Voltage: </a:t>
            </a:r>
            <a:r>
              <a:rPr lang="en-US" sz="2400" dirty="0" smtClean="0"/>
              <a:t>5V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Input Voltage (recommended): </a:t>
            </a:r>
            <a:r>
              <a:rPr lang="en-US" sz="2400" dirty="0" smtClean="0"/>
              <a:t>7-12V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Input Voltage (limits): </a:t>
            </a:r>
            <a:r>
              <a:rPr lang="en-US" sz="2400" dirty="0" smtClean="0"/>
              <a:t>6-20V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Digital I/O Pins: 14 (of which 6 provide PWM output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Analog Input Pins: </a:t>
            </a:r>
            <a:r>
              <a:rPr lang="en-US" sz="2400" dirty="0" smtClean="0"/>
              <a:t>6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DC Current per I/O Pin: 40 </a:t>
            </a:r>
            <a:r>
              <a:rPr lang="en-US" sz="2400" dirty="0" err="1" smtClean="0"/>
              <a:t>mA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DC Current for 3.3V Pin: 50 </a:t>
            </a:r>
            <a:r>
              <a:rPr lang="en-US" sz="2400" dirty="0" err="1" smtClean="0"/>
              <a:t>mA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Flash Memory: 32 KB of which 0.5 KB used by </a:t>
            </a:r>
            <a:r>
              <a:rPr lang="en-US" sz="2400" dirty="0" err="1" smtClean="0"/>
              <a:t>bootloader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SRAM: 2 KB (ATmega328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EEPROM: 1 KB (ATmega328) </a:t>
            </a:r>
            <a:endParaRPr lang="en-US" sz="2400" dirty="0" smtClean="0"/>
          </a:p>
          <a:p>
            <a:r>
              <a:rPr lang="en-US" sz="2400" dirty="0" smtClean="0"/>
              <a:t>Clock </a:t>
            </a:r>
            <a:r>
              <a:rPr lang="en-US" sz="2400" dirty="0" smtClean="0"/>
              <a:t>Speed: 16 MHz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268760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It </a:t>
            </a:r>
            <a:r>
              <a:rPr lang="en-US" sz="2800" dirty="0" smtClean="0"/>
              <a:t>is used for many applications like wireless headset, game controllers, wireless mouse, wireless keyboard and many more consumer applications.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It </a:t>
            </a:r>
            <a:r>
              <a:rPr lang="en-US" sz="2800" dirty="0" smtClean="0"/>
              <a:t>has range up to &lt;100m which depends upon transmitter and receiver, atmosphere, geographic &amp; urban conditions</a:t>
            </a:r>
            <a:r>
              <a:rPr lang="en-US" dirty="0" smtClean="0"/>
              <a:t>.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4005064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It </a:t>
            </a:r>
            <a:r>
              <a:rPr lang="en-US" sz="2800" dirty="0" smtClean="0"/>
              <a:t>uses serial communication to communicate with devices. It communicates with microcontroller using serial port (USART).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19672" y="332656"/>
            <a:ext cx="58972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Bluetooth Module HC-05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465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HOME AUTOMATION USING AURDINO UNO </vt:lpstr>
      <vt:lpstr>OBJECTIVE</vt:lpstr>
      <vt:lpstr>TYPES OF HOME AUTOMATION SYSTEMS</vt:lpstr>
      <vt:lpstr>COMPONENTS USED</vt:lpstr>
      <vt:lpstr>Slide 5</vt:lpstr>
      <vt:lpstr>Slide 6</vt:lpstr>
      <vt:lpstr>Slide 7</vt:lpstr>
      <vt:lpstr>Slide 8</vt:lpstr>
      <vt:lpstr>Slide 9</vt:lpstr>
      <vt:lpstr>Slide 10</vt:lpstr>
      <vt:lpstr>ADVANTAGES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AURDINO UNO AND BLUETOOTH MODULE HC-05</dc:title>
  <dc:creator>M.SAI NITHIN</dc:creator>
  <cp:lastModifiedBy>M.SAI NITHIN</cp:lastModifiedBy>
  <cp:revision>19</cp:revision>
  <dcterms:created xsi:type="dcterms:W3CDTF">2021-10-02T11:40:44Z</dcterms:created>
  <dcterms:modified xsi:type="dcterms:W3CDTF">2022-03-01T15:41:01Z</dcterms:modified>
</cp:coreProperties>
</file>