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5" r:id="rId4"/>
    <p:sldId id="258" r:id="rId5"/>
    <p:sldId id="260" r:id="rId6"/>
    <p:sldId id="257" r:id="rId7"/>
    <p:sldId id="25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66486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220DD3-B035-46BB-BCC0-594CD1141138}" type="datetimeFigureOut">
              <a:rPr lang="es-CL" smtClean="0"/>
              <a:t>10-06-2024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226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663708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7171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796791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041119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55198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66521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56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45372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60442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220DD3-B035-46BB-BCC0-594CD1141138}" type="datetimeFigureOut">
              <a:rPr lang="es-CL" smtClean="0"/>
              <a:t>10-06-2024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6764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220DD3-B035-46BB-BCC0-594CD1141138}" type="datetimeFigureOut">
              <a:rPr lang="es-CL" smtClean="0"/>
              <a:t>10-06-2024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224822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421718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34423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4220DD3-B035-46BB-BCC0-594CD1141138}" type="datetimeFigureOut">
              <a:rPr lang="es-CL" smtClean="0"/>
              <a:t>10-06-2024</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323699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220DD3-B035-46BB-BCC0-594CD1141138}" type="datetimeFigureOut">
              <a:rPr lang="es-CL" smtClean="0"/>
              <a:t>10-06-2024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9219AF8-540B-4D70-B912-83A8B5A1DBE8}" type="slidenum">
              <a:rPr lang="es-CL" smtClean="0"/>
              <a:t>‹Nº›</a:t>
            </a:fld>
            <a:endParaRPr lang="es-CL"/>
          </a:p>
        </p:txBody>
      </p:sp>
    </p:spTree>
    <p:extLst>
      <p:ext uri="{BB962C8B-B14F-4D97-AF65-F5344CB8AC3E}">
        <p14:creationId xmlns:p14="http://schemas.microsoft.com/office/powerpoint/2010/main" val="108056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220DD3-B035-46BB-BCC0-594CD1141138}" type="datetimeFigureOut">
              <a:rPr lang="es-CL" smtClean="0"/>
              <a:t>10-06-2024</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9219AF8-540B-4D70-B912-83A8B5A1DBE8}" type="slidenum">
              <a:rPr lang="es-CL" smtClean="0"/>
              <a:t>‹Nº›</a:t>
            </a:fld>
            <a:endParaRPr lang="es-CL"/>
          </a:p>
        </p:txBody>
      </p:sp>
    </p:spTree>
    <p:extLst>
      <p:ext uri="{BB962C8B-B14F-4D97-AF65-F5344CB8AC3E}">
        <p14:creationId xmlns:p14="http://schemas.microsoft.com/office/powerpoint/2010/main" val="584754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F251F-A75C-0D34-D099-953C67251AB7}"/>
              </a:ext>
            </a:extLst>
          </p:cNvPr>
          <p:cNvSpPr>
            <a:spLocks noGrp="1"/>
          </p:cNvSpPr>
          <p:nvPr>
            <p:ph type="ctrTitle"/>
          </p:nvPr>
        </p:nvSpPr>
        <p:spPr>
          <a:xfrm>
            <a:off x="1154955" y="2080620"/>
            <a:ext cx="8825658" cy="1348381"/>
          </a:xfrm>
        </p:spPr>
        <p:txBody>
          <a:bodyPr/>
          <a:lstStyle/>
          <a:p>
            <a:r>
              <a:rPr lang="es-CL" dirty="0"/>
              <a:t>Maqueta funcional</a:t>
            </a:r>
          </a:p>
        </p:txBody>
      </p:sp>
      <p:sp>
        <p:nvSpPr>
          <p:cNvPr id="3" name="Subtítulo 2">
            <a:extLst>
              <a:ext uri="{FF2B5EF4-FFF2-40B4-BE49-F238E27FC236}">
                <a16:creationId xmlns:a16="http://schemas.microsoft.com/office/drawing/2014/main" id="{6787B024-5017-CEA6-C243-7E8F5A84FAE1}"/>
              </a:ext>
            </a:extLst>
          </p:cNvPr>
          <p:cNvSpPr>
            <a:spLocks noGrp="1"/>
          </p:cNvSpPr>
          <p:nvPr>
            <p:ph type="subTitle" idx="1"/>
          </p:nvPr>
        </p:nvSpPr>
        <p:spPr>
          <a:xfrm>
            <a:off x="1154955" y="4018622"/>
            <a:ext cx="8825658" cy="861420"/>
          </a:xfrm>
        </p:spPr>
        <p:txBody>
          <a:bodyPr>
            <a:normAutofit fontScale="85000" lnSpcReduction="10000"/>
          </a:bodyPr>
          <a:lstStyle/>
          <a:p>
            <a:r>
              <a:rPr lang="es-CL" dirty="0"/>
              <a:t>Estudiante: José Castillo Gil</a:t>
            </a:r>
          </a:p>
          <a:p>
            <a:r>
              <a:rPr lang="es-CL" dirty="0"/>
              <a:t>Carrera: Ingeniería en Desarrollo de Videojuegos y Realidad Virtual</a:t>
            </a:r>
          </a:p>
        </p:txBody>
      </p:sp>
    </p:spTree>
    <p:extLst>
      <p:ext uri="{BB962C8B-B14F-4D97-AF65-F5344CB8AC3E}">
        <p14:creationId xmlns:p14="http://schemas.microsoft.com/office/powerpoint/2010/main" val="427627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D1A51-BBD7-4B21-685F-C1B3469FBECE}"/>
              </a:ext>
            </a:extLst>
          </p:cNvPr>
          <p:cNvSpPr>
            <a:spLocks noGrp="1"/>
          </p:cNvSpPr>
          <p:nvPr>
            <p:ph type="title"/>
          </p:nvPr>
        </p:nvSpPr>
        <p:spPr/>
        <p:txBody>
          <a:bodyPr/>
          <a:lstStyle/>
          <a:p>
            <a:r>
              <a:rPr lang="es-CL" dirty="0"/>
              <a:t>Problemática</a:t>
            </a:r>
          </a:p>
        </p:txBody>
      </p:sp>
      <p:sp>
        <p:nvSpPr>
          <p:cNvPr id="3" name="Marcador de contenido 2">
            <a:extLst>
              <a:ext uri="{FF2B5EF4-FFF2-40B4-BE49-F238E27FC236}">
                <a16:creationId xmlns:a16="http://schemas.microsoft.com/office/drawing/2014/main" id="{5DD1E5CB-70D7-7BB9-817F-A1B28EC1731D}"/>
              </a:ext>
            </a:extLst>
          </p:cNvPr>
          <p:cNvSpPr>
            <a:spLocks noGrp="1"/>
          </p:cNvSpPr>
          <p:nvPr>
            <p:ph idx="1"/>
          </p:nvPr>
        </p:nvSpPr>
        <p:spPr/>
        <p:txBody>
          <a:bodyPr>
            <a:normAutofit/>
          </a:bodyPr>
          <a:lstStyle/>
          <a:p>
            <a:r>
              <a:rPr lang="es-ES" dirty="0"/>
              <a:t>La industria de los videojuegos ha experimentado un aumento significativo en los juegos competitivos y los </a:t>
            </a:r>
            <a:r>
              <a:rPr lang="es-ES" dirty="0" err="1"/>
              <a:t>eSports</a:t>
            </a:r>
            <a:r>
              <a:rPr lang="es-ES" dirty="0"/>
              <a:t>. Con este aumento, existe una demanda creciente de herramientas que ayuden a los jugadores a mejorar sus habilidades y realizar un seguimiento eficaz de su progreso. La oportunidad de tener una aplicación que permita ofrecer a los usuarios una plataforma integral para la capacitación, el seguimiento del rendimiento y el establecimiento de objetivos en los juegos es una alternativa que hoy se quiere evaluar.</a:t>
            </a:r>
            <a:endParaRPr lang="es-CL" dirty="0"/>
          </a:p>
        </p:txBody>
      </p:sp>
    </p:spTree>
    <p:extLst>
      <p:ext uri="{BB962C8B-B14F-4D97-AF65-F5344CB8AC3E}">
        <p14:creationId xmlns:p14="http://schemas.microsoft.com/office/powerpoint/2010/main" val="425744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C3551-D3E3-25B7-C075-E4D27824F9D4}"/>
              </a:ext>
            </a:extLst>
          </p:cNvPr>
          <p:cNvSpPr>
            <a:spLocks noGrp="1"/>
          </p:cNvSpPr>
          <p:nvPr>
            <p:ph type="title"/>
          </p:nvPr>
        </p:nvSpPr>
        <p:spPr/>
        <p:txBody>
          <a:bodyPr/>
          <a:lstStyle/>
          <a:p>
            <a:r>
              <a:rPr lang="es-CL" dirty="0"/>
              <a:t>Solución propuesta</a:t>
            </a:r>
          </a:p>
        </p:txBody>
      </p:sp>
      <p:sp>
        <p:nvSpPr>
          <p:cNvPr id="3" name="Marcador de contenido 2">
            <a:extLst>
              <a:ext uri="{FF2B5EF4-FFF2-40B4-BE49-F238E27FC236}">
                <a16:creationId xmlns:a16="http://schemas.microsoft.com/office/drawing/2014/main" id="{2E06654C-77B1-5EB3-0D1D-836C9EFAAF63}"/>
              </a:ext>
            </a:extLst>
          </p:cNvPr>
          <p:cNvSpPr>
            <a:spLocks noGrp="1"/>
          </p:cNvSpPr>
          <p:nvPr>
            <p:ph idx="1"/>
          </p:nvPr>
        </p:nvSpPr>
        <p:spPr/>
        <p:txBody>
          <a:bodyPr/>
          <a:lstStyle/>
          <a:p>
            <a:r>
              <a:rPr lang="es-CL" sz="1800" kern="100" dirty="0">
                <a:effectLst/>
                <a:latin typeface="+mn-lt"/>
                <a:ea typeface="Yu Gothic" panose="020B0400000000000000" pitchFamily="34" charset="-128"/>
                <a:cs typeface="Times New Roman" panose="02020603050405020304" pitchFamily="18" charset="0"/>
              </a:rPr>
              <a:t>Una maqueta funcional de una app que permita al público objetivo mejorar en videojuegos de lucha, esta principalmente ofrece una vinculación con las cuentas de sus respectivos videojuegos, descripciones de estos mismos, creación de rutinas de entrenamiento, y datos y guías del juego.</a:t>
            </a:r>
          </a:p>
        </p:txBody>
      </p:sp>
    </p:spTree>
    <p:extLst>
      <p:ext uri="{BB962C8B-B14F-4D97-AF65-F5344CB8AC3E}">
        <p14:creationId xmlns:p14="http://schemas.microsoft.com/office/powerpoint/2010/main" val="40324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5D218-D71D-E9CE-A1B0-AEBC7E52A8D4}"/>
              </a:ext>
            </a:extLst>
          </p:cNvPr>
          <p:cNvSpPr>
            <a:spLocks noGrp="1"/>
          </p:cNvSpPr>
          <p:nvPr>
            <p:ph type="title"/>
          </p:nvPr>
        </p:nvSpPr>
        <p:spPr/>
        <p:txBody>
          <a:bodyPr/>
          <a:lstStyle/>
          <a:p>
            <a:r>
              <a:rPr lang="es-CL" dirty="0"/>
              <a:t>Requerimientos funcionales</a:t>
            </a:r>
          </a:p>
        </p:txBody>
      </p:sp>
      <p:sp>
        <p:nvSpPr>
          <p:cNvPr id="3" name="Marcador de contenido 2">
            <a:extLst>
              <a:ext uri="{FF2B5EF4-FFF2-40B4-BE49-F238E27FC236}">
                <a16:creationId xmlns:a16="http://schemas.microsoft.com/office/drawing/2014/main" id="{5EDC1F2C-30D9-DC77-F251-5B30847034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s-ES" dirty="0"/>
              <a:t>El sistema debe permitir al usuario cambiar de videojuego.</a:t>
            </a:r>
          </a:p>
          <a:p>
            <a:pPr>
              <a:buFont typeface="Wingdings" panose="05000000000000000000" pitchFamily="2" charset="2"/>
              <a:buChar char="Ø"/>
            </a:pPr>
            <a:r>
              <a:rPr lang="es-ES" dirty="0"/>
              <a:t>El sistema debe permitir al usuario crear, editar, compartir, visualizar, comentar y puntuar guías de estrategias.</a:t>
            </a:r>
          </a:p>
          <a:p>
            <a:pPr>
              <a:buFont typeface="Wingdings" panose="05000000000000000000" pitchFamily="2" charset="2"/>
              <a:buChar char="Ø"/>
            </a:pPr>
            <a:r>
              <a:rPr lang="es-ES" dirty="0"/>
              <a:t>El sistema debe permitir al usuario crear, editar, eliminar, compartir, visualizar, comentar y puntuar rutinas de los juegos.</a:t>
            </a:r>
          </a:p>
          <a:p>
            <a:pPr>
              <a:buFont typeface="Wingdings" panose="05000000000000000000" pitchFamily="2" charset="2"/>
              <a:buChar char="Ø"/>
            </a:pPr>
            <a:r>
              <a:rPr lang="es-ES" dirty="0"/>
              <a:t>El sistema debe permitir al usuario ver los datos y estadísticas de los personajes de los juegos.</a:t>
            </a:r>
          </a:p>
          <a:p>
            <a:pPr>
              <a:buFont typeface="Wingdings" panose="05000000000000000000" pitchFamily="2" charset="2"/>
              <a:buChar char="Ø"/>
            </a:pPr>
            <a:r>
              <a:rPr lang="es-ES" dirty="0"/>
              <a:t>El sistema debe permitir al usuario vincular sus cuentas de los juegos.</a:t>
            </a:r>
          </a:p>
          <a:p>
            <a:pPr>
              <a:buFont typeface="Wingdings" panose="05000000000000000000" pitchFamily="2" charset="2"/>
              <a:buChar char="Ø"/>
            </a:pPr>
            <a:r>
              <a:rPr lang="es-ES" dirty="0"/>
              <a:t>El sistema debe permitir al usuario ver y mostrar su estado de conexión y rango del juego.</a:t>
            </a:r>
          </a:p>
          <a:p>
            <a:pPr>
              <a:buFont typeface="Wingdings" panose="05000000000000000000" pitchFamily="2" charset="2"/>
              <a:buChar char="Ø"/>
            </a:pPr>
            <a:r>
              <a:rPr lang="es-ES" dirty="0"/>
              <a:t>El sistema debe permitir al usuario ver su progreso de rutinas creadas, completadas y en progreso.</a:t>
            </a:r>
          </a:p>
          <a:p>
            <a:pPr>
              <a:buFont typeface="Wingdings" panose="05000000000000000000" pitchFamily="2" charset="2"/>
              <a:buChar char="Ø"/>
            </a:pPr>
            <a:r>
              <a:rPr lang="es-ES" dirty="0"/>
              <a:t>El sistema debe gestionar las paginas de estrategias, rutinas, personajes y perfil según el videojuego seleccionado.</a:t>
            </a:r>
            <a:endParaRPr lang="es-CL" dirty="0"/>
          </a:p>
        </p:txBody>
      </p:sp>
    </p:spTree>
    <p:extLst>
      <p:ext uri="{BB962C8B-B14F-4D97-AF65-F5344CB8AC3E}">
        <p14:creationId xmlns:p14="http://schemas.microsoft.com/office/powerpoint/2010/main" val="396813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4BDC3-E98C-3126-5117-49A0C2F99707}"/>
              </a:ext>
            </a:extLst>
          </p:cNvPr>
          <p:cNvSpPr>
            <a:spLocks noGrp="1"/>
          </p:cNvSpPr>
          <p:nvPr>
            <p:ph type="title"/>
          </p:nvPr>
        </p:nvSpPr>
        <p:spPr/>
        <p:txBody>
          <a:bodyPr/>
          <a:lstStyle/>
          <a:p>
            <a:r>
              <a:rPr lang="es-CL" dirty="0"/>
              <a:t>Requerimientos no funcionales</a:t>
            </a:r>
          </a:p>
        </p:txBody>
      </p:sp>
      <p:sp>
        <p:nvSpPr>
          <p:cNvPr id="3" name="Marcador de contenido 2">
            <a:extLst>
              <a:ext uri="{FF2B5EF4-FFF2-40B4-BE49-F238E27FC236}">
                <a16:creationId xmlns:a16="http://schemas.microsoft.com/office/drawing/2014/main" id="{6983D894-AF73-FE1D-1035-5254DE7FAC06}"/>
              </a:ext>
            </a:extLst>
          </p:cNvPr>
          <p:cNvSpPr>
            <a:spLocks noGrp="1"/>
          </p:cNvSpPr>
          <p:nvPr>
            <p:ph idx="1"/>
          </p:nvPr>
        </p:nvSpPr>
        <p:spPr/>
        <p:txBody>
          <a:bodyPr>
            <a:normAutofit/>
          </a:bodyPr>
          <a:lstStyle/>
          <a:p>
            <a:r>
              <a:rPr lang="es-ES" dirty="0"/>
              <a:t>El sistema debe tener una interfaz de fácil uso y navegación.</a:t>
            </a:r>
          </a:p>
          <a:p>
            <a:r>
              <a:rPr lang="es-ES" dirty="0"/>
              <a:t>El sistema debe permitir una transición rápida entre páginas y videojuegos.</a:t>
            </a:r>
          </a:p>
          <a:p>
            <a:r>
              <a:rPr lang="es-ES" dirty="0"/>
              <a:t>El sistema debe estar siempre disponible.</a:t>
            </a:r>
            <a:endParaRPr lang="es-CL" dirty="0"/>
          </a:p>
        </p:txBody>
      </p:sp>
    </p:spTree>
    <p:extLst>
      <p:ext uri="{BB962C8B-B14F-4D97-AF65-F5344CB8AC3E}">
        <p14:creationId xmlns:p14="http://schemas.microsoft.com/office/powerpoint/2010/main" val="6197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4DD29FCC-0D17-69CA-9466-872AF3BFA902}"/>
              </a:ext>
            </a:extLst>
          </p:cNvPr>
          <p:cNvPicPr>
            <a:picLocks noGrp="1" noChangeAspect="1"/>
          </p:cNvPicPr>
          <p:nvPr>
            <p:ph idx="1"/>
          </p:nvPr>
        </p:nvPicPr>
        <p:blipFill>
          <a:blip r:embed="rId2"/>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169871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0DFB5-8206-87E6-EEF6-8CCFAE0E9F1D}"/>
              </a:ext>
            </a:extLst>
          </p:cNvPr>
          <p:cNvSpPr>
            <a:spLocks noGrp="1"/>
          </p:cNvSpPr>
          <p:nvPr>
            <p:ph type="title"/>
          </p:nvPr>
        </p:nvSpPr>
        <p:spPr/>
        <p:txBody>
          <a:bodyPr/>
          <a:lstStyle/>
          <a:p>
            <a:r>
              <a:rPr lang="es-CL" dirty="0"/>
              <a:t>Propuesta visual inicial</a:t>
            </a:r>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73333631-3E68-5A74-4946-1785D7E47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073" y="1284153"/>
            <a:ext cx="3026178" cy="4532988"/>
          </a:xfrm>
        </p:spPr>
      </p:pic>
      <p:pic>
        <p:nvPicPr>
          <p:cNvPr id="7" name="Imagen 6">
            <a:extLst>
              <a:ext uri="{FF2B5EF4-FFF2-40B4-BE49-F238E27FC236}">
                <a16:creationId xmlns:a16="http://schemas.microsoft.com/office/drawing/2014/main" id="{FE0F9EC2-0D2C-50B6-1E8B-EF7D6FF1CA8C}"/>
              </a:ext>
            </a:extLst>
          </p:cNvPr>
          <p:cNvPicPr>
            <a:picLocks noChangeAspect="1"/>
          </p:cNvPicPr>
          <p:nvPr/>
        </p:nvPicPr>
        <p:blipFill>
          <a:blip r:embed="rId3"/>
          <a:stretch>
            <a:fillRect/>
          </a:stretch>
        </p:blipFill>
        <p:spPr>
          <a:xfrm>
            <a:off x="6387220" y="1284153"/>
            <a:ext cx="3169570" cy="4532988"/>
          </a:xfrm>
          <a:prstGeom prst="rect">
            <a:avLst/>
          </a:prstGeom>
        </p:spPr>
      </p:pic>
      <p:sp>
        <p:nvSpPr>
          <p:cNvPr id="8" name="CuadroTexto 7">
            <a:extLst>
              <a:ext uri="{FF2B5EF4-FFF2-40B4-BE49-F238E27FC236}">
                <a16:creationId xmlns:a16="http://schemas.microsoft.com/office/drawing/2014/main" id="{DD35B47F-CAF2-116B-2A88-381352A7FB12}"/>
              </a:ext>
            </a:extLst>
          </p:cNvPr>
          <p:cNvSpPr txBox="1"/>
          <p:nvPr/>
        </p:nvSpPr>
        <p:spPr>
          <a:xfrm>
            <a:off x="2476117" y="5963215"/>
            <a:ext cx="2012089" cy="369332"/>
          </a:xfrm>
          <a:prstGeom prst="rect">
            <a:avLst/>
          </a:prstGeom>
          <a:noFill/>
        </p:spPr>
        <p:txBody>
          <a:bodyPr wrap="none" rtlCol="0">
            <a:spAutoFit/>
          </a:bodyPr>
          <a:lstStyle/>
          <a:p>
            <a:r>
              <a:rPr lang="es-CL" dirty="0"/>
              <a:t>Propuesta inicial</a:t>
            </a:r>
          </a:p>
        </p:txBody>
      </p:sp>
      <p:sp>
        <p:nvSpPr>
          <p:cNvPr id="9" name="CuadroTexto 8">
            <a:extLst>
              <a:ext uri="{FF2B5EF4-FFF2-40B4-BE49-F238E27FC236}">
                <a16:creationId xmlns:a16="http://schemas.microsoft.com/office/drawing/2014/main" id="{28537572-B836-003D-D3E7-4FEBD7AA5A2F}"/>
              </a:ext>
            </a:extLst>
          </p:cNvPr>
          <p:cNvSpPr txBox="1"/>
          <p:nvPr/>
        </p:nvSpPr>
        <p:spPr>
          <a:xfrm>
            <a:off x="6798446" y="5963215"/>
            <a:ext cx="2347117" cy="369332"/>
          </a:xfrm>
          <a:prstGeom prst="rect">
            <a:avLst/>
          </a:prstGeom>
          <a:noFill/>
        </p:spPr>
        <p:txBody>
          <a:bodyPr wrap="none" rtlCol="0">
            <a:spAutoFit/>
          </a:bodyPr>
          <a:lstStyle/>
          <a:p>
            <a:r>
              <a:rPr lang="es-CL" dirty="0"/>
              <a:t>Maqueta funcional</a:t>
            </a:r>
          </a:p>
        </p:txBody>
      </p:sp>
    </p:spTree>
    <p:extLst>
      <p:ext uri="{BB962C8B-B14F-4D97-AF65-F5344CB8AC3E}">
        <p14:creationId xmlns:p14="http://schemas.microsoft.com/office/powerpoint/2010/main" val="359484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03518-699B-C161-3CEA-0E9BB74DE19E}"/>
              </a:ext>
            </a:extLst>
          </p:cNvPr>
          <p:cNvSpPr>
            <a:spLocks noGrp="1"/>
          </p:cNvSpPr>
          <p:nvPr>
            <p:ph type="title"/>
          </p:nvPr>
        </p:nvSpPr>
        <p:spPr/>
        <p:txBody>
          <a:bodyPr/>
          <a:lstStyle/>
          <a:p>
            <a:r>
              <a:rPr lang="es-CL" dirty="0"/>
              <a:t>Flujo de navegación</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7CCD84E7-46E3-7AE0-02F0-6DCA50145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9660" y="1302254"/>
            <a:ext cx="8301174" cy="5141831"/>
          </a:xfrm>
        </p:spPr>
      </p:pic>
    </p:spTree>
    <p:extLst>
      <p:ext uri="{BB962C8B-B14F-4D97-AF65-F5344CB8AC3E}">
        <p14:creationId xmlns:p14="http://schemas.microsoft.com/office/powerpoint/2010/main" val="188084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118</TotalTime>
  <Words>341</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Century Gothic</vt:lpstr>
      <vt:lpstr>Wingdings</vt:lpstr>
      <vt:lpstr>Wingdings 3</vt:lpstr>
      <vt:lpstr>Ion</vt:lpstr>
      <vt:lpstr>Maqueta funcional</vt:lpstr>
      <vt:lpstr>Problemática</vt:lpstr>
      <vt:lpstr>Solución propuesta</vt:lpstr>
      <vt:lpstr>Requerimientos funcionales</vt:lpstr>
      <vt:lpstr>Requerimientos no funcionales</vt:lpstr>
      <vt:lpstr>Presentación de PowerPoint</vt:lpstr>
      <vt:lpstr>Propuesta visual inicial</vt:lpstr>
      <vt:lpstr>Flujo de navegación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antonioandres castillo gil</dc:creator>
  <cp:lastModifiedBy>jose antonioandres castillo gil</cp:lastModifiedBy>
  <cp:revision>2</cp:revision>
  <dcterms:created xsi:type="dcterms:W3CDTF">2024-06-10T20:49:28Z</dcterms:created>
  <dcterms:modified xsi:type="dcterms:W3CDTF">2024-06-11T02:15:26Z</dcterms:modified>
</cp:coreProperties>
</file>