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0" r:id="rId5"/>
    <p:sldId id="257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486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6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370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171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6791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1119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198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521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372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442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64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822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718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423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699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056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220DD3-B035-46BB-BCC0-594CD1141138}" type="datetimeFigureOut">
              <a:rPr lang="es-CL" smtClean="0"/>
              <a:t>10-06-2024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9AF8-540B-4D70-B912-83A8B5A1D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4754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F251F-A75C-0D34-D099-953C67251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80620"/>
            <a:ext cx="8825658" cy="1348381"/>
          </a:xfrm>
        </p:spPr>
        <p:txBody>
          <a:bodyPr/>
          <a:lstStyle/>
          <a:p>
            <a:r>
              <a:rPr lang="es-CL" dirty="0"/>
              <a:t>Maqueta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87B024-5017-CEA6-C243-7E8F5A84F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18622"/>
            <a:ext cx="8825658" cy="861420"/>
          </a:xfrm>
        </p:spPr>
        <p:txBody>
          <a:bodyPr>
            <a:normAutofit fontScale="85000" lnSpcReduction="10000"/>
          </a:bodyPr>
          <a:lstStyle/>
          <a:p>
            <a:r>
              <a:rPr lang="es-CL" dirty="0"/>
              <a:t>Estudiante: José Castillo Gil</a:t>
            </a:r>
          </a:p>
          <a:p>
            <a:r>
              <a:rPr lang="es-CL" dirty="0"/>
              <a:t>Carrera: Ingeniería en Desarrollo de Videojuegos y Realidad Virtual</a:t>
            </a:r>
          </a:p>
        </p:txBody>
      </p:sp>
    </p:spTree>
    <p:extLst>
      <p:ext uri="{BB962C8B-B14F-4D97-AF65-F5344CB8AC3E}">
        <p14:creationId xmlns:p14="http://schemas.microsoft.com/office/powerpoint/2010/main" val="427627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D1A51-BBD7-4B21-685F-C1B3469F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1E5CB-70D7-7BB9-817F-A1B28EC1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La industria de los videojuegos ha experimentado un aumento significativo en los juegos competitivos y los </a:t>
            </a:r>
            <a:r>
              <a:rPr lang="es-ES" dirty="0" err="1"/>
              <a:t>eSports</a:t>
            </a:r>
            <a:r>
              <a:rPr lang="es-ES" dirty="0"/>
              <a:t>. Con este aumento, existe una demanda creciente de herramientas que ayuden a los jugadores a mejorar sus habilidades y realizar un seguimiento eficaz de su progreso. La oportunidad de tener una aplicación que permita ofrecer a los usuarios una plataforma integral para la capacitación, el seguimiento del rendimiento y el establecimiento de objetivos en los juegos es una alternativa que hoy se quiere evaluar.</a:t>
            </a:r>
          </a:p>
          <a:p>
            <a:r>
              <a:rPr lang="es-ES" dirty="0"/>
              <a:t>Mantener una lista de información relevante para un juego, manejar los juegos favoritos y niveles de habilidad es información relevante a considerar. Complementar esto con la posibilidad de gestionar o realizar rutinas de entrenamiento predefinidas adaptadas a juegos o habilidades específicas.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5744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5D218-D71D-E9CE-A1B0-AEBC7E52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Requerimientos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DC1F2C-30D9-DC77-F251-5B308470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El sistema debe permitir al usuario cambiar de videojuego.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El sistema debe permitir al usuario crear, editar, compartir, visualizar, comentar y puntuar guías de estrategias.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El sistema debe permitir al usuario crear, editar, eliminar, compartir, visualizar, comentar y puntuar rutinas de los juegos.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El sistema debe permitir al usuario ver los datos y estadísticas de los personajes de los juegos.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El sistema debe permitir al usuario vincular sus cuentas de los juegos.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El sistema debe permitir al usuario ver y mostrar su estado de conexión y rango del juego.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El sistema debe permitir al usuario ver su progreso de rutinas creadas, completadas y en progreso.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El sistema debe gestionar las paginas de estrategias, rutinas, personajes y perfil según el videojuego seleccionado.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6813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4BDC3-E98C-3126-5117-49A0C2F9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Requerimientos no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83D894-AF73-FE1D-1035-5254DE7F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sistema debe tener una interfaz de fácil uso y navegación.</a:t>
            </a:r>
          </a:p>
          <a:p>
            <a:r>
              <a:rPr lang="es-ES" dirty="0"/>
              <a:t>El sistema debe permitir una transición rápida entre páginas y videojuegos.</a:t>
            </a:r>
          </a:p>
          <a:p>
            <a:r>
              <a:rPr lang="es-ES" dirty="0"/>
              <a:t>El sistema debe estar siempre disponible.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1977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D29FCC-0D17-69CA-9466-872AF3BFA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69" y="643466"/>
            <a:ext cx="105612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1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0DFB5-8206-87E6-EEF6-8CCFAE0E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Propuesta visual inicial</a:t>
            </a:r>
          </a:p>
        </p:txBody>
      </p:sp>
      <p:pic>
        <p:nvPicPr>
          <p:cNvPr id="5" name="Marcador de contenido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3333631-3E68-5A74-4946-1785D7E47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73" y="1284153"/>
            <a:ext cx="3026178" cy="453298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0F9EC2-0D2C-50B6-1E8B-EF7D6FF1C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220" y="1284153"/>
            <a:ext cx="3169570" cy="453298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D35B47F-CAF2-116B-2A88-381352A7FB12}"/>
              </a:ext>
            </a:extLst>
          </p:cNvPr>
          <p:cNvSpPr txBox="1"/>
          <p:nvPr/>
        </p:nvSpPr>
        <p:spPr>
          <a:xfrm>
            <a:off x="2476117" y="596321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Propuesta inicial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537572-B836-003D-D3E7-4FEBD7AA5A2F}"/>
              </a:ext>
            </a:extLst>
          </p:cNvPr>
          <p:cNvSpPr txBox="1"/>
          <p:nvPr/>
        </p:nvSpPr>
        <p:spPr>
          <a:xfrm>
            <a:off x="7353085" y="5963215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Maqueta</a:t>
            </a:r>
          </a:p>
        </p:txBody>
      </p:sp>
    </p:spTree>
    <p:extLst>
      <p:ext uri="{BB962C8B-B14F-4D97-AF65-F5344CB8AC3E}">
        <p14:creationId xmlns:p14="http://schemas.microsoft.com/office/powerpoint/2010/main" val="359484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03518-699B-C161-3CEA-0E9BB74D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Flujo de navegación</a:t>
            </a:r>
          </a:p>
        </p:txBody>
      </p:sp>
      <p:pic>
        <p:nvPicPr>
          <p:cNvPr id="9" name="Marcador de contenido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CCD84E7-46E3-7AE0-02F0-6DCA50145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0" y="1302254"/>
            <a:ext cx="8301174" cy="5141831"/>
          </a:xfrm>
        </p:spPr>
      </p:pic>
    </p:spTree>
    <p:extLst>
      <p:ext uri="{BB962C8B-B14F-4D97-AF65-F5344CB8AC3E}">
        <p14:creationId xmlns:p14="http://schemas.microsoft.com/office/powerpoint/2010/main" val="188084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334</Words>
  <Application>Microsoft Office PowerPoint</Application>
  <PresentationFormat>Panorámica</PresentationFormat>
  <Paragraphs>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Ion</vt:lpstr>
      <vt:lpstr>Maqueta funcional</vt:lpstr>
      <vt:lpstr>Problemática</vt:lpstr>
      <vt:lpstr>Requerimientos funcionales</vt:lpstr>
      <vt:lpstr>Requerimientos no funcionales</vt:lpstr>
      <vt:lpstr>Presentación de PowerPoint</vt:lpstr>
      <vt:lpstr>Propuesta visual inicial</vt:lpstr>
      <vt:lpstr>Flujo de navegación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antonioandres castillo gil</dc:creator>
  <cp:lastModifiedBy>jose antonioandres castillo gil</cp:lastModifiedBy>
  <cp:revision>1</cp:revision>
  <dcterms:created xsi:type="dcterms:W3CDTF">2024-06-10T20:49:28Z</dcterms:created>
  <dcterms:modified xsi:type="dcterms:W3CDTF">2024-06-10T21:43:12Z</dcterms:modified>
</cp:coreProperties>
</file>