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5" r:id="rId4"/>
    <p:sldId id="258" r:id="rId5"/>
    <p:sldId id="260" r:id="rId6"/>
    <p:sldId id="257"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66486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220DD3-B035-46BB-BCC0-594CD1141138}" type="datetimeFigureOut">
              <a:rPr lang="es-CL" smtClean="0"/>
              <a:t>09-07-2024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4226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266370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7171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796791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4041119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551988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166521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256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145372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60442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4220DD3-B035-46BB-BCC0-594CD1141138}" type="datetimeFigureOut">
              <a:rPr lang="es-CL" smtClean="0"/>
              <a:t>09-07-2024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26764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4220DD3-B035-46BB-BCC0-594CD1141138}" type="datetimeFigureOut">
              <a:rPr lang="es-CL" smtClean="0"/>
              <a:t>09-07-2024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224822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421718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134423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4220DD3-B035-46BB-BCC0-594CD1141138}" type="datetimeFigureOut">
              <a:rPr lang="es-CL" smtClean="0"/>
              <a:t>09-07-2024</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23699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220DD3-B035-46BB-BCC0-594CD1141138}" type="datetimeFigureOut">
              <a:rPr lang="es-CL" smtClean="0"/>
              <a:t>09-07-2024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108056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220DD3-B035-46BB-BCC0-594CD1141138}" type="datetimeFigureOut">
              <a:rPr lang="es-CL" smtClean="0"/>
              <a:t>09-07-2024</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219AF8-540B-4D70-B912-83A8B5A1DBE8}" type="slidenum">
              <a:rPr lang="es-CL" smtClean="0"/>
              <a:t>‹Nº›</a:t>
            </a:fld>
            <a:endParaRPr lang="es-CL"/>
          </a:p>
        </p:txBody>
      </p:sp>
    </p:spTree>
    <p:extLst>
      <p:ext uri="{BB962C8B-B14F-4D97-AF65-F5344CB8AC3E}">
        <p14:creationId xmlns:p14="http://schemas.microsoft.com/office/powerpoint/2010/main" val="5847540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F251F-A75C-0D34-D099-953C67251AB7}"/>
              </a:ext>
            </a:extLst>
          </p:cNvPr>
          <p:cNvSpPr>
            <a:spLocks noGrp="1"/>
          </p:cNvSpPr>
          <p:nvPr>
            <p:ph type="ctrTitle"/>
          </p:nvPr>
        </p:nvSpPr>
        <p:spPr>
          <a:xfrm>
            <a:off x="1154955" y="2080620"/>
            <a:ext cx="8825658" cy="1348381"/>
          </a:xfrm>
        </p:spPr>
        <p:txBody>
          <a:bodyPr/>
          <a:lstStyle/>
          <a:p>
            <a:r>
              <a:rPr lang="es-CL" dirty="0"/>
              <a:t>Prototipo funcional</a:t>
            </a:r>
          </a:p>
        </p:txBody>
      </p:sp>
      <p:sp>
        <p:nvSpPr>
          <p:cNvPr id="3" name="Subtítulo 2">
            <a:extLst>
              <a:ext uri="{FF2B5EF4-FFF2-40B4-BE49-F238E27FC236}">
                <a16:creationId xmlns:a16="http://schemas.microsoft.com/office/drawing/2014/main" id="{6787B024-5017-CEA6-C243-7E8F5A84FAE1}"/>
              </a:ext>
            </a:extLst>
          </p:cNvPr>
          <p:cNvSpPr>
            <a:spLocks noGrp="1"/>
          </p:cNvSpPr>
          <p:nvPr>
            <p:ph type="subTitle" idx="1"/>
          </p:nvPr>
        </p:nvSpPr>
        <p:spPr>
          <a:xfrm>
            <a:off x="1154955" y="4018622"/>
            <a:ext cx="8825658" cy="861420"/>
          </a:xfrm>
        </p:spPr>
        <p:txBody>
          <a:bodyPr>
            <a:normAutofit fontScale="85000" lnSpcReduction="10000"/>
          </a:bodyPr>
          <a:lstStyle/>
          <a:p>
            <a:r>
              <a:rPr lang="es-CL" dirty="0"/>
              <a:t>Estudiante: José Castillo Gil</a:t>
            </a:r>
          </a:p>
          <a:p>
            <a:r>
              <a:rPr lang="es-CL" dirty="0"/>
              <a:t>Carrera: Ingeniería en Desarrollo de Videojuegos y Realidad Virtual</a:t>
            </a:r>
          </a:p>
        </p:txBody>
      </p:sp>
    </p:spTree>
    <p:extLst>
      <p:ext uri="{BB962C8B-B14F-4D97-AF65-F5344CB8AC3E}">
        <p14:creationId xmlns:p14="http://schemas.microsoft.com/office/powerpoint/2010/main" val="427627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D1A51-BBD7-4B21-685F-C1B3469FBECE}"/>
              </a:ext>
            </a:extLst>
          </p:cNvPr>
          <p:cNvSpPr>
            <a:spLocks noGrp="1"/>
          </p:cNvSpPr>
          <p:nvPr>
            <p:ph type="title"/>
          </p:nvPr>
        </p:nvSpPr>
        <p:spPr/>
        <p:txBody>
          <a:bodyPr/>
          <a:lstStyle/>
          <a:p>
            <a:r>
              <a:rPr lang="es-CL" dirty="0"/>
              <a:t>Problemática</a:t>
            </a:r>
          </a:p>
        </p:txBody>
      </p:sp>
      <p:sp>
        <p:nvSpPr>
          <p:cNvPr id="3" name="Marcador de contenido 2">
            <a:extLst>
              <a:ext uri="{FF2B5EF4-FFF2-40B4-BE49-F238E27FC236}">
                <a16:creationId xmlns:a16="http://schemas.microsoft.com/office/drawing/2014/main" id="{5DD1E5CB-70D7-7BB9-817F-A1B28EC1731D}"/>
              </a:ext>
            </a:extLst>
          </p:cNvPr>
          <p:cNvSpPr>
            <a:spLocks noGrp="1"/>
          </p:cNvSpPr>
          <p:nvPr>
            <p:ph idx="1"/>
          </p:nvPr>
        </p:nvSpPr>
        <p:spPr/>
        <p:txBody>
          <a:bodyPr>
            <a:normAutofit/>
          </a:bodyPr>
          <a:lstStyle/>
          <a:p>
            <a:r>
              <a:rPr lang="es-ES" dirty="0"/>
              <a:t>Llegaron los resultados del equipo de Marketing correspondientes a la aplicación de una encuesta a un grupo de usuarios y se establecieron nuevos lineamientos para dar el puntapié inicial al desarrollo de la aplicación en LIRCAYHUB.</a:t>
            </a:r>
          </a:p>
          <a:p>
            <a:r>
              <a:rPr lang="es-ES" dirty="0"/>
              <a:t>Se concluyo que hacer una aplicación para realizar rutinas de entrenamiento para videojuegos es una opción viable. Esta vez se definieron que las características que la aplicación debe tener deben estar directamente enfocadas en las rutinas, además de tener un diseño distintivo propio.</a:t>
            </a:r>
            <a:endParaRPr lang="es-CL" dirty="0"/>
          </a:p>
        </p:txBody>
      </p:sp>
    </p:spTree>
    <p:extLst>
      <p:ext uri="{BB962C8B-B14F-4D97-AF65-F5344CB8AC3E}">
        <p14:creationId xmlns:p14="http://schemas.microsoft.com/office/powerpoint/2010/main" val="425744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C3551-D3E3-25B7-C075-E4D27824F9D4}"/>
              </a:ext>
            </a:extLst>
          </p:cNvPr>
          <p:cNvSpPr>
            <a:spLocks noGrp="1"/>
          </p:cNvSpPr>
          <p:nvPr>
            <p:ph type="title"/>
          </p:nvPr>
        </p:nvSpPr>
        <p:spPr/>
        <p:txBody>
          <a:bodyPr/>
          <a:lstStyle/>
          <a:p>
            <a:r>
              <a:rPr lang="es-CL" dirty="0"/>
              <a:t>Solución propuesta</a:t>
            </a:r>
          </a:p>
        </p:txBody>
      </p:sp>
      <p:sp>
        <p:nvSpPr>
          <p:cNvPr id="3" name="Marcador de contenido 2">
            <a:extLst>
              <a:ext uri="{FF2B5EF4-FFF2-40B4-BE49-F238E27FC236}">
                <a16:creationId xmlns:a16="http://schemas.microsoft.com/office/drawing/2014/main" id="{2E06654C-77B1-5EB3-0D1D-836C9EFAAF63}"/>
              </a:ext>
            </a:extLst>
          </p:cNvPr>
          <p:cNvSpPr>
            <a:spLocks noGrp="1"/>
          </p:cNvSpPr>
          <p:nvPr>
            <p:ph idx="1"/>
          </p:nvPr>
        </p:nvSpPr>
        <p:spPr/>
        <p:txBody>
          <a:bodyPr/>
          <a:lstStyle/>
          <a:p>
            <a:r>
              <a:rPr lang="es-CL" sz="1800" kern="100" dirty="0">
                <a:latin typeface="+mn-lt"/>
                <a:ea typeface="Yu Gothic" panose="020B0400000000000000" pitchFamily="34" charset="-128"/>
                <a:cs typeface="Times New Roman" panose="02020603050405020304" pitchFamily="18" charset="0"/>
              </a:rPr>
              <a:t>Un prototipo funcional basado en la app anteriormente realizada como prototipo, esta vez con un mayor enfoque en las rutinas, limitando las interacciones del usuario a solo gestionar sus avances y eliminar características que se consideren irrelevantes.</a:t>
            </a:r>
            <a:endParaRPr lang="es-CL" sz="1800" kern="100" dirty="0">
              <a:effectLst/>
              <a:latin typeface="+mn-lt"/>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403240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5D218-D71D-E9CE-A1B0-AEBC7E52A8D4}"/>
              </a:ext>
            </a:extLst>
          </p:cNvPr>
          <p:cNvSpPr>
            <a:spLocks noGrp="1"/>
          </p:cNvSpPr>
          <p:nvPr>
            <p:ph type="title"/>
          </p:nvPr>
        </p:nvSpPr>
        <p:spPr/>
        <p:txBody>
          <a:bodyPr/>
          <a:lstStyle/>
          <a:p>
            <a:r>
              <a:rPr lang="es-CL" dirty="0"/>
              <a:t>Requerimientos funcionales</a:t>
            </a:r>
          </a:p>
        </p:txBody>
      </p:sp>
      <p:sp>
        <p:nvSpPr>
          <p:cNvPr id="3" name="Marcador de contenido 2">
            <a:extLst>
              <a:ext uri="{FF2B5EF4-FFF2-40B4-BE49-F238E27FC236}">
                <a16:creationId xmlns:a16="http://schemas.microsoft.com/office/drawing/2014/main" id="{5EDC1F2C-30D9-DC77-F251-5B308470346E}"/>
              </a:ext>
            </a:extLst>
          </p:cNvPr>
          <p:cNvSpPr>
            <a:spLocks noGrp="1"/>
          </p:cNvSpPr>
          <p:nvPr>
            <p:ph idx="1"/>
          </p:nvPr>
        </p:nvSpPr>
        <p:spPr/>
        <p:txBody>
          <a:bodyPr>
            <a:normAutofit/>
          </a:bodyPr>
          <a:lstStyle/>
          <a:p>
            <a:pPr>
              <a:buFont typeface="Wingdings" panose="05000000000000000000" pitchFamily="2" charset="2"/>
              <a:buChar char="Ø"/>
            </a:pPr>
            <a:r>
              <a:rPr lang="es-ES" dirty="0"/>
              <a:t>El sistema debe permitir al usuario cambiar de videojuego.</a:t>
            </a:r>
          </a:p>
          <a:p>
            <a:pPr>
              <a:buFont typeface="Wingdings" panose="05000000000000000000" pitchFamily="2" charset="2"/>
              <a:buChar char="Ø"/>
            </a:pPr>
            <a:r>
              <a:rPr lang="es-ES" dirty="0"/>
              <a:t>El sistema debe permitir al usuario editar y visualizar rutinas de los juegos.</a:t>
            </a:r>
          </a:p>
          <a:p>
            <a:pPr>
              <a:buFont typeface="Wingdings" panose="05000000000000000000" pitchFamily="2" charset="2"/>
              <a:buChar char="Ø"/>
            </a:pPr>
            <a:r>
              <a:rPr lang="es-ES" dirty="0"/>
              <a:t>El sistema debe permitir al usuario ver su progreso de rutinas completadas y en progreso.</a:t>
            </a:r>
            <a:endParaRPr lang="es-CL" dirty="0"/>
          </a:p>
        </p:txBody>
      </p:sp>
    </p:spTree>
    <p:extLst>
      <p:ext uri="{BB962C8B-B14F-4D97-AF65-F5344CB8AC3E}">
        <p14:creationId xmlns:p14="http://schemas.microsoft.com/office/powerpoint/2010/main" val="396813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4BDC3-E98C-3126-5117-49A0C2F99707}"/>
              </a:ext>
            </a:extLst>
          </p:cNvPr>
          <p:cNvSpPr>
            <a:spLocks noGrp="1"/>
          </p:cNvSpPr>
          <p:nvPr>
            <p:ph type="title"/>
          </p:nvPr>
        </p:nvSpPr>
        <p:spPr/>
        <p:txBody>
          <a:bodyPr/>
          <a:lstStyle/>
          <a:p>
            <a:r>
              <a:rPr lang="es-CL" dirty="0"/>
              <a:t>Requerimientos no funcionales</a:t>
            </a:r>
          </a:p>
        </p:txBody>
      </p:sp>
      <p:sp>
        <p:nvSpPr>
          <p:cNvPr id="3" name="Marcador de contenido 2">
            <a:extLst>
              <a:ext uri="{FF2B5EF4-FFF2-40B4-BE49-F238E27FC236}">
                <a16:creationId xmlns:a16="http://schemas.microsoft.com/office/drawing/2014/main" id="{6983D894-AF73-FE1D-1035-5254DE7FAC06}"/>
              </a:ext>
            </a:extLst>
          </p:cNvPr>
          <p:cNvSpPr>
            <a:spLocks noGrp="1"/>
          </p:cNvSpPr>
          <p:nvPr>
            <p:ph idx="1"/>
          </p:nvPr>
        </p:nvSpPr>
        <p:spPr/>
        <p:txBody>
          <a:bodyPr>
            <a:normAutofit/>
          </a:bodyPr>
          <a:lstStyle/>
          <a:p>
            <a:r>
              <a:rPr lang="es-ES" dirty="0"/>
              <a:t>El sistema debe tener una interfaz de fácil uso y navegación.</a:t>
            </a:r>
          </a:p>
          <a:p>
            <a:r>
              <a:rPr lang="es-ES" dirty="0"/>
              <a:t>El sistema debe permitir una transición rápida entre páginas y videojuegos.</a:t>
            </a:r>
          </a:p>
          <a:p>
            <a:r>
              <a:rPr lang="es-ES" dirty="0"/>
              <a:t>El sistema debe estar siempre disponible.</a:t>
            </a:r>
            <a:endParaRPr lang="es-CL" dirty="0"/>
          </a:p>
        </p:txBody>
      </p:sp>
    </p:spTree>
    <p:extLst>
      <p:ext uri="{BB962C8B-B14F-4D97-AF65-F5344CB8AC3E}">
        <p14:creationId xmlns:p14="http://schemas.microsoft.com/office/powerpoint/2010/main" val="61977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7"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3" name="Rectangle 2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Marcador de contenido 5" descr="Interfaz de usuario gráfica, Aplicación&#10;&#10;Descripción generada automáticamente">
            <a:extLst>
              <a:ext uri="{FF2B5EF4-FFF2-40B4-BE49-F238E27FC236}">
                <a16:creationId xmlns:a16="http://schemas.microsoft.com/office/drawing/2014/main" id="{6C1B82F0-ED8A-8CAF-9C8F-B5BF6C04C772}"/>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118272" y="643467"/>
            <a:ext cx="3955456" cy="5571066"/>
          </a:xfrm>
          <a:prstGeom prst="rect">
            <a:avLst/>
          </a:prstGeom>
        </p:spPr>
      </p:pic>
      <p:sp>
        <p:nvSpPr>
          <p:cNvPr id="25" name="Rectangle 2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Tree>
    <p:extLst>
      <p:ext uri="{BB962C8B-B14F-4D97-AF65-F5344CB8AC3E}">
        <p14:creationId xmlns:p14="http://schemas.microsoft.com/office/powerpoint/2010/main" val="169871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48771EA1-CE64-A097-14B4-8DCC35FE3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540" y="444244"/>
            <a:ext cx="7712919" cy="5969512"/>
          </a:xfrm>
          <a:prstGeom prst="rect">
            <a:avLst/>
          </a:prstGeom>
        </p:spPr>
      </p:pic>
    </p:spTree>
    <p:extLst>
      <p:ext uri="{BB962C8B-B14F-4D97-AF65-F5344CB8AC3E}">
        <p14:creationId xmlns:p14="http://schemas.microsoft.com/office/powerpoint/2010/main" val="475153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TotalTime>
  <Words>219</Words>
  <Application>Microsoft Office PowerPoint</Application>
  <PresentationFormat>Panorámica</PresentationFormat>
  <Paragraphs>16</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Century Gothic</vt:lpstr>
      <vt:lpstr>Wingdings</vt:lpstr>
      <vt:lpstr>Wingdings 3</vt:lpstr>
      <vt:lpstr>Ion</vt:lpstr>
      <vt:lpstr>Prototipo funcional</vt:lpstr>
      <vt:lpstr>Problemática</vt:lpstr>
      <vt:lpstr>Solución propuesta</vt:lpstr>
      <vt:lpstr>Requerimientos funcionales</vt:lpstr>
      <vt:lpstr>Requerimientos no funcionales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antonioandres castillo gil</dc:creator>
  <cp:lastModifiedBy>jose antonioandres castillo gil</cp:lastModifiedBy>
  <cp:revision>3</cp:revision>
  <dcterms:created xsi:type="dcterms:W3CDTF">2024-06-10T20:49:28Z</dcterms:created>
  <dcterms:modified xsi:type="dcterms:W3CDTF">2024-07-10T03:28:08Z</dcterms:modified>
</cp:coreProperties>
</file>