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FF08C-E4FB-4A16-A71B-6139AA154961}" v="34" dt="2023-04-04T00:52:08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l Martin" userId="327efa0c3d7abf49" providerId="LiveId" clId="{54BFF08C-E4FB-4A16-A71B-6139AA154961}"/>
    <pc:docChg chg="undo redo custSel addSld delSld modSld sldOrd">
      <pc:chgData name="Noel Martin" userId="327efa0c3d7abf49" providerId="LiveId" clId="{54BFF08C-E4FB-4A16-A71B-6139AA154961}" dt="2023-04-04T01:07:22.471" v="3720" actId="20577"/>
      <pc:docMkLst>
        <pc:docMk/>
      </pc:docMkLst>
      <pc:sldChg chg="addSp delSp modSp new mod">
        <pc:chgData name="Noel Martin" userId="327efa0c3d7abf49" providerId="LiveId" clId="{54BFF08C-E4FB-4A16-A71B-6139AA154961}" dt="2023-04-03T23:08:41.517" v="1145" actId="20577"/>
        <pc:sldMkLst>
          <pc:docMk/>
          <pc:sldMk cId="2609299576" sldId="260"/>
        </pc:sldMkLst>
        <pc:spChg chg="mod">
          <ac:chgData name="Noel Martin" userId="327efa0c3d7abf49" providerId="LiveId" clId="{54BFF08C-E4FB-4A16-A71B-6139AA154961}" dt="2023-04-03T22:30:05.868" v="460" actId="255"/>
          <ac:spMkLst>
            <pc:docMk/>
            <pc:sldMk cId="2609299576" sldId="260"/>
            <ac:spMk id="2" creationId="{FF61372F-53CE-9517-09BE-2442C4999C90}"/>
          </ac:spMkLst>
        </pc:spChg>
        <pc:spChg chg="del">
          <ac:chgData name="Noel Martin" userId="327efa0c3d7abf49" providerId="LiveId" clId="{54BFF08C-E4FB-4A16-A71B-6139AA154961}" dt="2023-04-03T22:12:52.154" v="7" actId="931"/>
          <ac:spMkLst>
            <pc:docMk/>
            <pc:sldMk cId="2609299576" sldId="260"/>
            <ac:spMk id="3" creationId="{4F8198AA-B096-06CA-C743-B09A1245512D}"/>
          </ac:spMkLst>
        </pc:spChg>
        <pc:spChg chg="mod">
          <ac:chgData name="Noel Martin" userId="327efa0c3d7abf49" providerId="LiveId" clId="{54BFF08C-E4FB-4A16-A71B-6139AA154961}" dt="2023-04-03T23:08:41.517" v="1145" actId="20577"/>
          <ac:spMkLst>
            <pc:docMk/>
            <pc:sldMk cId="2609299576" sldId="260"/>
            <ac:spMk id="4" creationId="{57DE5155-149C-E560-B30D-0377C4ECAADC}"/>
          </ac:spMkLst>
        </pc:spChg>
        <pc:spChg chg="add del mod">
          <ac:chgData name="Noel Martin" userId="327efa0c3d7abf49" providerId="LiveId" clId="{54BFF08C-E4FB-4A16-A71B-6139AA154961}" dt="2023-04-03T22:25:36.156" v="377" actId="478"/>
          <ac:spMkLst>
            <pc:docMk/>
            <pc:sldMk cId="2609299576" sldId="260"/>
            <ac:spMk id="8" creationId="{F1E634B7-CE19-D16D-4EB7-07A595E3B45E}"/>
          </ac:spMkLst>
        </pc:spChg>
        <pc:picChg chg="add del mod">
          <ac:chgData name="Noel Martin" userId="327efa0c3d7abf49" providerId="LiveId" clId="{54BFF08C-E4FB-4A16-A71B-6139AA154961}" dt="2023-04-03T22:27:41.908" v="423" actId="1076"/>
          <ac:picMkLst>
            <pc:docMk/>
            <pc:sldMk cId="2609299576" sldId="260"/>
            <ac:picMk id="6" creationId="{2142FAAD-FCD3-2E0C-8032-1653CAA9BB7B}"/>
          </ac:picMkLst>
        </pc:picChg>
      </pc:sldChg>
      <pc:sldChg chg="del ord">
        <pc:chgData name="Noel Martin" userId="327efa0c3d7abf49" providerId="LiveId" clId="{54BFF08C-E4FB-4A16-A71B-6139AA154961}" dt="2023-04-03T22:10:24.660" v="2" actId="2696"/>
        <pc:sldMkLst>
          <pc:docMk/>
          <pc:sldMk cId="2983701229" sldId="260"/>
        </pc:sldMkLst>
      </pc:sldChg>
      <pc:sldChg chg="addSp delSp modSp new del">
        <pc:chgData name="Noel Martin" userId="327efa0c3d7abf49" providerId="LiveId" clId="{54BFF08C-E4FB-4A16-A71B-6139AA154961}" dt="2023-04-03T22:12:25.582" v="5" actId="2696"/>
        <pc:sldMkLst>
          <pc:docMk/>
          <pc:sldMk cId="4156613449" sldId="260"/>
        </pc:sldMkLst>
        <pc:spChg chg="del">
          <ac:chgData name="Noel Martin" userId="327efa0c3d7abf49" providerId="LiveId" clId="{54BFF08C-E4FB-4A16-A71B-6139AA154961}" dt="2023-04-03T22:12:01.940" v="4" actId="931"/>
          <ac:spMkLst>
            <pc:docMk/>
            <pc:sldMk cId="4156613449" sldId="260"/>
            <ac:spMk id="3" creationId="{45BBC44A-C637-CC47-3548-02E46B72D08B}"/>
          </ac:spMkLst>
        </pc:spChg>
        <pc:picChg chg="add mod">
          <ac:chgData name="Noel Martin" userId="327efa0c3d7abf49" providerId="LiveId" clId="{54BFF08C-E4FB-4A16-A71B-6139AA154961}" dt="2023-04-03T22:12:01.940" v="4" actId="931"/>
          <ac:picMkLst>
            <pc:docMk/>
            <pc:sldMk cId="4156613449" sldId="260"/>
            <ac:picMk id="6" creationId="{19773066-153D-93AE-E1CD-C3AA326A8F58}"/>
          </ac:picMkLst>
        </pc:picChg>
      </pc:sldChg>
      <pc:sldChg chg="addSp delSp modSp new mod ord">
        <pc:chgData name="Noel Martin" userId="327efa0c3d7abf49" providerId="LiveId" clId="{54BFF08C-E4FB-4A16-A71B-6139AA154961}" dt="2023-04-03T23:08:59.106" v="1147"/>
        <pc:sldMkLst>
          <pc:docMk/>
          <pc:sldMk cId="4044771931" sldId="261"/>
        </pc:sldMkLst>
        <pc:spChg chg="mod">
          <ac:chgData name="Noel Martin" userId="327efa0c3d7abf49" providerId="LiveId" clId="{54BFF08C-E4FB-4A16-A71B-6139AA154961}" dt="2023-04-03T22:37:03.460" v="504" actId="27636"/>
          <ac:spMkLst>
            <pc:docMk/>
            <pc:sldMk cId="4044771931" sldId="261"/>
            <ac:spMk id="2" creationId="{E3CADB5C-3099-A540-B10C-45DB16BC7BCE}"/>
          </ac:spMkLst>
        </pc:spChg>
        <pc:spChg chg="del mod">
          <ac:chgData name="Noel Martin" userId="327efa0c3d7abf49" providerId="LiveId" clId="{54BFF08C-E4FB-4A16-A71B-6139AA154961}" dt="2023-04-03T22:30:49.336" v="461" actId="931"/>
          <ac:spMkLst>
            <pc:docMk/>
            <pc:sldMk cId="4044771931" sldId="261"/>
            <ac:spMk id="3" creationId="{56EC341C-200A-2207-B7DD-8C5C1A475334}"/>
          </ac:spMkLst>
        </pc:spChg>
        <pc:spChg chg="del mod">
          <ac:chgData name="Noel Martin" userId="327efa0c3d7abf49" providerId="LiveId" clId="{54BFF08C-E4FB-4A16-A71B-6139AA154961}" dt="2023-04-03T22:37:11.453" v="506" actId="478"/>
          <ac:spMkLst>
            <pc:docMk/>
            <pc:sldMk cId="4044771931" sldId="261"/>
            <ac:spMk id="4" creationId="{096DE50B-DB79-97F5-0477-A435D815B359}"/>
          </ac:spMkLst>
        </pc:spChg>
        <pc:picChg chg="add mod">
          <ac:chgData name="Noel Martin" userId="327efa0c3d7abf49" providerId="LiveId" clId="{54BFF08C-E4FB-4A16-A71B-6139AA154961}" dt="2023-04-03T22:36:49.222" v="501" actId="1076"/>
          <ac:picMkLst>
            <pc:docMk/>
            <pc:sldMk cId="4044771931" sldId="261"/>
            <ac:picMk id="6" creationId="{78EFC360-1EDD-5A98-ACC5-B5B70E07D5B0}"/>
          </ac:picMkLst>
        </pc:picChg>
      </pc:sldChg>
      <pc:sldChg chg="addSp delSp modSp new mod">
        <pc:chgData name="Noel Martin" userId="327efa0c3d7abf49" providerId="LiveId" clId="{54BFF08C-E4FB-4A16-A71B-6139AA154961}" dt="2023-04-03T23:00:51.429" v="1110" actId="14100"/>
        <pc:sldMkLst>
          <pc:docMk/>
          <pc:sldMk cId="3801702296" sldId="262"/>
        </pc:sldMkLst>
        <pc:spChg chg="mod">
          <ac:chgData name="Noel Martin" userId="327efa0c3d7abf49" providerId="LiveId" clId="{54BFF08C-E4FB-4A16-A71B-6139AA154961}" dt="2023-04-03T22:39:54.099" v="565" actId="14100"/>
          <ac:spMkLst>
            <pc:docMk/>
            <pc:sldMk cId="3801702296" sldId="262"/>
            <ac:spMk id="2" creationId="{5685D757-2AB1-A796-E7BF-C049E1E7C772}"/>
          </ac:spMkLst>
        </pc:spChg>
        <pc:spChg chg="del mod">
          <ac:chgData name="Noel Martin" userId="327efa0c3d7abf49" providerId="LiveId" clId="{54BFF08C-E4FB-4A16-A71B-6139AA154961}" dt="2023-04-03T22:55:19.061" v="1044" actId="931"/>
          <ac:spMkLst>
            <pc:docMk/>
            <pc:sldMk cId="3801702296" sldId="262"/>
            <ac:spMk id="3" creationId="{3C5DFF5C-BD0C-9393-3E3A-F9A70B993F92}"/>
          </ac:spMkLst>
        </pc:spChg>
        <pc:spChg chg="del mod">
          <ac:chgData name="Noel Martin" userId="327efa0c3d7abf49" providerId="LiveId" clId="{54BFF08C-E4FB-4A16-A71B-6139AA154961}" dt="2023-04-03T22:44:38.728" v="681" actId="478"/>
          <ac:spMkLst>
            <pc:docMk/>
            <pc:sldMk cId="3801702296" sldId="262"/>
            <ac:spMk id="4" creationId="{A7DC8AFF-521E-D770-0BDF-29AFC2A74768}"/>
          </ac:spMkLst>
        </pc:spChg>
        <pc:spChg chg="add del">
          <ac:chgData name="Noel Martin" userId="327efa0c3d7abf49" providerId="LiveId" clId="{54BFF08C-E4FB-4A16-A71B-6139AA154961}" dt="2023-04-03T22:44:38.728" v="681" actId="478"/>
          <ac:spMkLst>
            <pc:docMk/>
            <pc:sldMk cId="3801702296" sldId="262"/>
            <ac:spMk id="5" creationId="{FC6023A4-CC9A-8925-0887-0C078EBB25DE}"/>
          </ac:spMkLst>
        </pc:spChg>
        <pc:spChg chg="add del mod">
          <ac:chgData name="Noel Martin" userId="327efa0c3d7abf49" providerId="LiveId" clId="{54BFF08C-E4FB-4A16-A71B-6139AA154961}" dt="2023-04-03T22:48:16.579" v="752" actId="478"/>
          <ac:spMkLst>
            <pc:docMk/>
            <pc:sldMk cId="3801702296" sldId="262"/>
            <ac:spMk id="6" creationId="{2233F355-B545-08BA-FAC8-FB6D76427B24}"/>
          </ac:spMkLst>
        </pc:spChg>
        <pc:spChg chg="add del mod">
          <ac:chgData name="Noel Martin" userId="327efa0c3d7abf49" providerId="LiveId" clId="{54BFF08C-E4FB-4A16-A71B-6139AA154961}" dt="2023-04-03T22:45:06.570" v="691" actId="478"/>
          <ac:spMkLst>
            <pc:docMk/>
            <pc:sldMk cId="3801702296" sldId="262"/>
            <ac:spMk id="7" creationId="{5727EB62-B4AF-7DD1-66C6-081BB81D689F}"/>
          </ac:spMkLst>
        </pc:spChg>
        <pc:spChg chg="add del mod">
          <ac:chgData name="Noel Martin" userId="327efa0c3d7abf49" providerId="LiveId" clId="{54BFF08C-E4FB-4A16-A71B-6139AA154961}" dt="2023-04-03T22:45:06.570" v="691" actId="478"/>
          <ac:spMkLst>
            <pc:docMk/>
            <pc:sldMk cId="3801702296" sldId="262"/>
            <ac:spMk id="8" creationId="{21C678F2-17C8-E9BA-1BAC-D5B2EC92372F}"/>
          </ac:spMkLst>
        </pc:spChg>
        <pc:spChg chg="add del mod">
          <ac:chgData name="Noel Martin" userId="327efa0c3d7abf49" providerId="LiveId" clId="{54BFF08C-E4FB-4A16-A71B-6139AA154961}" dt="2023-04-03T22:45:14.005" v="693" actId="478"/>
          <ac:spMkLst>
            <pc:docMk/>
            <pc:sldMk cId="3801702296" sldId="262"/>
            <ac:spMk id="9" creationId="{9686ECCA-8701-B487-25E6-2B2BE2553281}"/>
          </ac:spMkLst>
        </pc:spChg>
        <pc:spChg chg="add del mod">
          <ac:chgData name="Noel Martin" userId="327efa0c3d7abf49" providerId="LiveId" clId="{54BFF08C-E4FB-4A16-A71B-6139AA154961}" dt="2023-04-03T22:45:14.005" v="693" actId="478"/>
          <ac:spMkLst>
            <pc:docMk/>
            <pc:sldMk cId="3801702296" sldId="262"/>
            <ac:spMk id="10" creationId="{CAEA7589-2BDF-436E-03DA-EF32D298E6C0}"/>
          </ac:spMkLst>
        </pc:spChg>
        <pc:spChg chg="add mod">
          <ac:chgData name="Noel Martin" userId="327efa0c3d7abf49" providerId="LiveId" clId="{54BFF08C-E4FB-4A16-A71B-6139AA154961}" dt="2023-04-03T22:45:55.266" v="696" actId="20577"/>
          <ac:spMkLst>
            <pc:docMk/>
            <pc:sldMk cId="3801702296" sldId="262"/>
            <ac:spMk id="11" creationId="{F80869EC-5B00-9037-355E-3CF4B1927F3F}"/>
          </ac:spMkLst>
        </pc:spChg>
        <pc:spChg chg="add del">
          <ac:chgData name="Noel Martin" userId="327efa0c3d7abf49" providerId="LiveId" clId="{54BFF08C-E4FB-4A16-A71B-6139AA154961}" dt="2023-04-03T22:48:16.579" v="752" actId="478"/>
          <ac:spMkLst>
            <pc:docMk/>
            <pc:sldMk cId="3801702296" sldId="262"/>
            <ac:spMk id="12" creationId="{511A4D4F-1F91-EAEC-94B2-6BAD21BDAB63}"/>
          </ac:spMkLst>
        </pc:spChg>
        <pc:spChg chg="add mod">
          <ac:chgData name="Noel Martin" userId="327efa0c3d7abf49" providerId="LiveId" clId="{54BFF08C-E4FB-4A16-A71B-6139AA154961}" dt="2023-04-03T22:59:57.410" v="1103" actId="20577"/>
          <ac:spMkLst>
            <pc:docMk/>
            <pc:sldMk cId="3801702296" sldId="262"/>
            <ac:spMk id="13" creationId="{152BB700-D16C-E8CC-12EC-CF3783C6D8BA}"/>
          </ac:spMkLst>
        </pc:spChg>
        <pc:picChg chg="add mod modCrop">
          <ac:chgData name="Noel Martin" userId="327efa0c3d7abf49" providerId="LiveId" clId="{54BFF08C-E4FB-4A16-A71B-6139AA154961}" dt="2023-04-03T23:00:51.429" v="1110" actId="14100"/>
          <ac:picMkLst>
            <pc:docMk/>
            <pc:sldMk cId="3801702296" sldId="262"/>
            <ac:picMk id="15" creationId="{819CC8C6-949E-93D9-69DC-7D6F9F626358}"/>
          </ac:picMkLst>
        </pc:picChg>
      </pc:sldChg>
      <pc:sldChg chg="addSp delSp modSp new mod ord">
        <pc:chgData name="Noel Martin" userId="327efa0c3d7abf49" providerId="LiveId" clId="{54BFF08C-E4FB-4A16-A71B-6139AA154961}" dt="2023-04-03T23:22:47.706" v="1497"/>
        <pc:sldMkLst>
          <pc:docMk/>
          <pc:sldMk cId="603141314" sldId="263"/>
        </pc:sldMkLst>
        <pc:spChg chg="mod">
          <ac:chgData name="Noel Martin" userId="327efa0c3d7abf49" providerId="LiveId" clId="{54BFF08C-E4FB-4A16-A71B-6139AA154961}" dt="2023-04-03T23:02:11.223" v="1113" actId="1076"/>
          <ac:spMkLst>
            <pc:docMk/>
            <pc:sldMk cId="603141314" sldId="263"/>
            <ac:spMk id="2" creationId="{38DDC758-63FE-31F7-D054-1DAB51FC3239}"/>
          </ac:spMkLst>
        </pc:spChg>
        <pc:spChg chg="del mod">
          <ac:chgData name="Noel Martin" userId="327efa0c3d7abf49" providerId="LiveId" clId="{54BFF08C-E4FB-4A16-A71B-6139AA154961}" dt="2023-04-03T23:02:54.605" v="1120" actId="931"/>
          <ac:spMkLst>
            <pc:docMk/>
            <pc:sldMk cId="603141314" sldId="263"/>
            <ac:spMk id="3" creationId="{812870B8-6D61-2DD6-E864-B30BA42F0CF4}"/>
          </ac:spMkLst>
        </pc:spChg>
        <pc:spChg chg="mod">
          <ac:chgData name="Noel Martin" userId="327efa0c3d7abf49" providerId="LiveId" clId="{54BFF08C-E4FB-4A16-A71B-6139AA154961}" dt="2023-04-03T23:02:27.719" v="1116" actId="1076"/>
          <ac:spMkLst>
            <pc:docMk/>
            <pc:sldMk cId="603141314" sldId="263"/>
            <ac:spMk id="4" creationId="{88DAEF6B-4C67-C027-98B6-0C7E879A2F95}"/>
          </ac:spMkLst>
        </pc:spChg>
        <pc:picChg chg="add mod modCrop">
          <ac:chgData name="Noel Martin" userId="327efa0c3d7abf49" providerId="LiveId" clId="{54BFF08C-E4FB-4A16-A71B-6139AA154961}" dt="2023-04-03T23:06:33.612" v="1136" actId="14100"/>
          <ac:picMkLst>
            <pc:docMk/>
            <pc:sldMk cId="603141314" sldId="263"/>
            <ac:picMk id="6" creationId="{A10B23CA-CD4D-D5DD-4841-E04ACC9E6AC8}"/>
          </ac:picMkLst>
        </pc:picChg>
      </pc:sldChg>
      <pc:sldChg chg="addSp delSp modSp new mod">
        <pc:chgData name="Noel Martin" userId="327efa0c3d7abf49" providerId="LiveId" clId="{54BFF08C-E4FB-4A16-A71B-6139AA154961}" dt="2023-04-03T23:21:53.048" v="1495" actId="1076"/>
        <pc:sldMkLst>
          <pc:docMk/>
          <pc:sldMk cId="3899816646" sldId="264"/>
        </pc:sldMkLst>
        <pc:spChg chg="mod">
          <ac:chgData name="Noel Martin" userId="327efa0c3d7abf49" providerId="LiveId" clId="{54BFF08C-E4FB-4A16-A71B-6139AA154961}" dt="2023-04-03T23:20:35.880" v="1486" actId="1076"/>
          <ac:spMkLst>
            <pc:docMk/>
            <pc:sldMk cId="3899816646" sldId="264"/>
            <ac:spMk id="2" creationId="{2B6942C3-F9EA-4DE2-AE95-C5DF41EA4024}"/>
          </ac:spMkLst>
        </pc:spChg>
        <pc:spChg chg="del mod">
          <ac:chgData name="Noel Martin" userId="327efa0c3d7abf49" providerId="LiveId" clId="{54BFF08C-E4FB-4A16-A71B-6139AA154961}" dt="2023-04-03T23:21:16.847" v="1491" actId="931"/>
          <ac:spMkLst>
            <pc:docMk/>
            <pc:sldMk cId="3899816646" sldId="264"/>
            <ac:spMk id="3" creationId="{B3591622-240A-3F9C-A02B-F319D2473F19}"/>
          </ac:spMkLst>
        </pc:spChg>
        <pc:spChg chg="add del mod">
          <ac:chgData name="Noel Martin" userId="327efa0c3d7abf49" providerId="LiveId" clId="{54BFF08C-E4FB-4A16-A71B-6139AA154961}" dt="2023-04-03T23:20:07.693" v="1476" actId="14100"/>
          <ac:spMkLst>
            <pc:docMk/>
            <pc:sldMk cId="3899816646" sldId="264"/>
            <ac:spMk id="4" creationId="{E020B042-7511-64DD-5A56-D0F2C3484817}"/>
          </ac:spMkLst>
        </pc:spChg>
        <pc:spChg chg="add del">
          <ac:chgData name="Noel Martin" userId="327efa0c3d7abf49" providerId="LiveId" clId="{54BFF08C-E4FB-4A16-A71B-6139AA154961}" dt="2023-04-03T23:17:20.668" v="1305"/>
          <ac:spMkLst>
            <pc:docMk/>
            <pc:sldMk cId="3899816646" sldId="264"/>
            <ac:spMk id="5" creationId="{AB6E6373-C8D7-D322-DC02-CA373B3C74F3}"/>
          </ac:spMkLst>
        </pc:spChg>
        <pc:spChg chg="add del mod">
          <ac:chgData name="Noel Martin" userId="327efa0c3d7abf49" providerId="LiveId" clId="{54BFF08C-E4FB-4A16-A71B-6139AA154961}" dt="2023-04-03T23:17:19.839" v="1304" actId="478"/>
          <ac:spMkLst>
            <pc:docMk/>
            <pc:sldMk cId="3899816646" sldId="264"/>
            <ac:spMk id="6" creationId="{8C6B114F-CCD1-0633-A3BD-E692F24D6E0F}"/>
          </ac:spMkLst>
        </pc:spChg>
        <pc:picChg chg="add mod modCrop">
          <ac:chgData name="Noel Martin" userId="327efa0c3d7abf49" providerId="LiveId" clId="{54BFF08C-E4FB-4A16-A71B-6139AA154961}" dt="2023-04-03T23:21:53.048" v="1495" actId="1076"/>
          <ac:picMkLst>
            <pc:docMk/>
            <pc:sldMk cId="3899816646" sldId="264"/>
            <ac:picMk id="8" creationId="{13B58EF6-AFFC-1584-1E6A-6ED7445D72D0}"/>
          </ac:picMkLst>
        </pc:picChg>
      </pc:sldChg>
      <pc:sldChg chg="addSp delSp modSp new mod ord">
        <pc:chgData name="Noel Martin" userId="327efa0c3d7abf49" providerId="LiveId" clId="{54BFF08C-E4FB-4A16-A71B-6139AA154961}" dt="2023-04-03T23:34:56.003" v="1821" actId="1076"/>
        <pc:sldMkLst>
          <pc:docMk/>
          <pc:sldMk cId="241261155" sldId="265"/>
        </pc:sldMkLst>
        <pc:spChg chg="mod">
          <ac:chgData name="Noel Martin" userId="327efa0c3d7abf49" providerId="LiveId" clId="{54BFF08C-E4FB-4A16-A71B-6139AA154961}" dt="2023-04-03T23:33:51.104" v="1811" actId="14100"/>
          <ac:spMkLst>
            <pc:docMk/>
            <pc:sldMk cId="241261155" sldId="265"/>
            <ac:spMk id="2" creationId="{2F83099E-09B5-AE1B-76D9-266B17DA12EB}"/>
          </ac:spMkLst>
        </pc:spChg>
        <pc:spChg chg="del mod">
          <ac:chgData name="Noel Martin" userId="327efa0c3d7abf49" providerId="LiveId" clId="{54BFF08C-E4FB-4A16-A71B-6139AA154961}" dt="2023-04-03T23:32:18.996" v="1807" actId="931"/>
          <ac:spMkLst>
            <pc:docMk/>
            <pc:sldMk cId="241261155" sldId="265"/>
            <ac:spMk id="3" creationId="{C7B46EC5-CEC0-FD9F-931D-57E3E70FD4D3}"/>
          </ac:spMkLst>
        </pc:spChg>
        <pc:spChg chg="mod">
          <ac:chgData name="Noel Martin" userId="327efa0c3d7abf49" providerId="LiveId" clId="{54BFF08C-E4FB-4A16-A71B-6139AA154961}" dt="2023-04-03T23:31:22.890" v="1801" actId="14100"/>
          <ac:spMkLst>
            <pc:docMk/>
            <pc:sldMk cId="241261155" sldId="265"/>
            <ac:spMk id="4" creationId="{D3BE7F4E-93B3-8F59-B401-F139ABD32DD0}"/>
          </ac:spMkLst>
        </pc:spChg>
        <pc:picChg chg="add mod modCrop">
          <ac:chgData name="Noel Martin" userId="327efa0c3d7abf49" providerId="LiveId" clId="{54BFF08C-E4FB-4A16-A71B-6139AA154961}" dt="2023-04-03T23:34:56.003" v="1821" actId="1076"/>
          <ac:picMkLst>
            <pc:docMk/>
            <pc:sldMk cId="241261155" sldId="265"/>
            <ac:picMk id="6" creationId="{D4E50516-124B-2611-18C1-9AD6602E06C8}"/>
          </ac:picMkLst>
        </pc:picChg>
      </pc:sldChg>
      <pc:sldChg chg="addSp delSp modSp new mod">
        <pc:chgData name="Noel Martin" userId="327efa0c3d7abf49" providerId="LiveId" clId="{54BFF08C-E4FB-4A16-A71B-6139AA154961}" dt="2023-04-04T00:14:24.229" v="2505" actId="1076"/>
        <pc:sldMkLst>
          <pc:docMk/>
          <pc:sldMk cId="1769191500" sldId="266"/>
        </pc:sldMkLst>
        <pc:spChg chg="mod">
          <ac:chgData name="Noel Martin" userId="327efa0c3d7abf49" providerId="LiveId" clId="{54BFF08C-E4FB-4A16-A71B-6139AA154961}" dt="2023-04-03T23:42:18.416" v="1940" actId="1076"/>
          <ac:spMkLst>
            <pc:docMk/>
            <pc:sldMk cId="1769191500" sldId="266"/>
            <ac:spMk id="2" creationId="{FFE97EE6-FC8E-0992-2CA5-8945D539FAD1}"/>
          </ac:spMkLst>
        </pc:spChg>
        <pc:spChg chg="del mod">
          <ac:chgData name="Noel Martin" userId="327efa0c3d7abf49" providerId="LiveId" clId="{54BFF08C-E4FB-4A16-A71B-6139AA154961}" dt="2023-04-04T00:00:41.102" v="2481" actId="931"/>
          <ac:spMkLst>
            <pc:docMk/>
            <pc:sldMk cId="1769191500" sldId="266"/>
            <ac:spMk id="3" creationId="{FC3131EA-5CA1-CB1A-CF54-638892ACD7D8}"/>
          </ac:spMkLst>
        </pc:spChg>
        <pc:spChg chg="mod">
          <ac:chgData name="Noel Martin" userId="327efa0c3d7abf49" providerId="LiveId" clId="{54BFF08C-E4FB-4A16-A71B-6139AA154961}" dt="2023-04-03T23:59:38.128" v="2472" actId="20577"/>
          <ac:spMkLst>
            <pc:docMk/>
            <pc:sldMk cId="1769191500" sldId="266"/>
            <ac:spMk id="4" creationId="{A4243D24-C823-4868-29B3-889A82BE248F}"/>
          </ac:spMkLst>
        </pc:spChg>
        <pc:picChg chg="add mod modCrop">
          <ac:chgData name="Noel Martin" userId="327efa0c3d7abf49" providerId="LiveId" clId="{54BFF08C-E4FB-4A16-A71B-6139AA154961}" dt="2023-04-04T00:14:24.229" v="2505" actId="1076"/>
          <ac:picMkLst>
            <pc:docMk/>
            <pc:sldMk cId="1769191500" sldId="266"/>
            <ac:picMk id="6" creationId="{18D73E74-AED5-65C7-43BC-653C6F98BC5D}"/>
          </ac:picMkLst>
        </pc:picChg>
      </pc:sldChg>
      <pc:sldChg chg="addSp delSp modSp new mod">
        <pc:chgData name="Noel Martin" userId="327efa0c3d7abf49" providerId="LiveId" clId="{54BFF08C-E4FB-4A16-A71B-6139AA154961}" dt="2023-04-04T00:52:51.220" v="3046" actId="1076"/>
        <pc:sldMkLst>
          <pc:docMk/>
          <pc:sldMk cId="1551291856" sldId="267"/>
        </pc:sldMkLst>
        <pc:spChg chg="mod">
          <ac:chgData name="Noel Martin" userId="327efa0c3d7abf49" providerId="LiveId" clId="{54BFF08C-E4FB-4A16-A71B-6139AA154961}" dt="2023-04-04T00:47:15.422" v="3030" actId="1076"/>
          <ac:spMkLst>
            <pc:docMk/>
            <pc:sldMk cId="1551291856" sldId="267"/>
            <ac:spMk id="2" creationId="{E838E113-C047-8D39-4FE4-3397C0649926}"/>
          </ac:spMkLst>
        </pc:spChg>
        <pc:spChg chg="del mod">
          <ac:chgData name="Noel Martin" userId="327efa0c3d7abf49" providerId="LiveId" clId="{54BFF08C-E4FB-4A16-A71B-6139AA154961}" dt="2023-04-04T00:26:29.078" v="3014" actId="931"/>
          <ac:spMkLst>
            <pc:docMk/>
            <pc:sldMk cId="1551291856" sldId="267"/>
            <ac:spMk id="3" creationId="{B538EA9A-DC23-B1A2-3D5D-615F5B6F17C6}"/>
          </ac:spMkLst>
        </pc:spChg>
        <pc:spChg chg="mod">
          <ac:chgData name="Noel Martin" userId="327efa0c3d7abf49" providerId="LiveId" clId="{54BFF08C-E4FB-4A16-A71B-6139AA154961}" dt="2023-04-04T00:25:41.489" v="3006" actId="1076"/>
          <ac:spMkLst>
            <pc:docMk/>
            <pc:sldMk cId="1551291856" sldId="267"/>
            <ac:spMk id="4" creationId="{5484831A-909D-A018-33BE-0AD0BCA897E8}"/>
          </ac:spMkLst>
        </pc:spChg>
        <pc:spChg chg="add del mod">
          <ac:chgData name="Noel Martin" userId="327efa0c3d7abf49" providerId="LiveId" clId="{54BFF08C-E4FB-4A16-A71B-6139AA154961}" dt="2023-04-04T00:50:33.286" v="3039" actId="931"/>
          <ac:spMkLst>
            <pc:docMk/>
            <pc:sldMk cId="1551291856" sldId="267"/>
            <ac:spMk id="8" creationId="{3B6CD34F-9F83-BC54-983E-CC2EF156D505}"/>
          </ac:spMkLst>
        </pc:spChg>
        <pc:picChg chg="add del mod modCrop">
          <ac:chgData name="Noel Martin" userId="327efa0c3d7abf49" providerId="LiveId" clId="{54BFF08C-E4FB-4A16-A71B-6139AA154961}" dt="2023-04-04T00:50:15.646" v="3038" actId="21"/>
          <ac:picMkLst>
            <pc:docMk/>
            <pc:sldMk cId="1551291856" sldId="267"/>
            <ac:picMk id="6" creationId="{802360D4-F271-C8AC-E0D2-7FF83919162E}"/>
          </ac:picMkLst>
        </pc:picChg>
        <pc:picChg chg="add mod modCrop">
          <ac:chgData name="Noel Martin" userId="327efa0c3d7abf49" providerId="LiveId" clId="{54BFF08C-E4FB-4A16-A71B-6139AA154961}" dt="2023-04-04T00:52:51.220" v="3046" actId="1076"/>
          <ac:picMkLst>
            <pc:docMk/>
            <pc:sldMk cId="1551291856" sldId="267"/>
            <ac:picMk id="10" creationId="{6100399A-C326-4C0E-FA04-B4241112E77A}"/>
          </ac:picMkLst>
        </pc:picChg>
      </pc:sldChg>
      <pc:sldChg chg="modSp new mod">
        <pc:chgData name="Noel Martin" userId="327efa0c3d7abf49" providerId="LiveId" clId="{54BFF08C-E4FB-4A16-A71B-6139AA154961}" dt="2023-04-04T01:00:55.702" v="3470" actId="1076"/>
        <pc:sldMkLst>
          <pc:docMk/>
          <pc:sldMk cId="2764586753" sldId="268"/>
        </pc:sldMkLst>
        <pc:spChg chg="mod">
          <ac:chgData name="Noel Martin" userId="327efa0c3d7abf49" providerId="LiveId" clId="{54BFF08C-E4FB-4A16-A71B-6139AA154961}" dt="2023-04-04T01:00:52.720" v="3469" actId="1076"/>
          <ac:spMkLst>
            <pc:docMk/>
            <pc:sldMk cId="2764586753" sldId="268"/>
            <ac:spMk id="2" creationId="{AD0DE4FE-7259-D779-220B-4995C151CA63}"/>
          </ac:spMkLst>
        </pc:spChg>
        <pc:spChg chg="mod">
          <ac:chgData name="Noel Martin" userId="327efa0c3d7abf49" providerId="LiveId" clId="{54BFF08C-E4FB-4A16-A71B-6139AA154961}" dt="2023-04-04T01:00:55.702" v="3470" actId="1076"/>
          <ac:spMkLst>
            <pc:docMk/>
            <pc:sldMk cId="2764586753" sldId="268"/>
            <ac:spMk id="3" creationId="{390FC4B2-69B9-CD2A-E3F8-6D458651F07F}"/>
          </ac:spMkLst>
        </pc:spChg>
      </pc:sldChg>
      <pc:sldChg chg="modSp new mod">
        <pc:chgData name="Noel Martin" userId="327efa0c3d7abf49" providerId="LiveId" clId="{54BFF08C-E4FB-4A16-A71B-6139AA154961}" dt="2023-04-04T01:07:22.471" v="3720" actId="20577"/>
        <pc:sldMkLst>
          <pc:docMk/>
          <pc:sldMk cId="4265695162" sldId="269"/>
        </pc:sldMkLst>
        <pc:spChg chg="mod">
          <ac:chgData name="Noel Martin" userId="327efa0c3d7abf49" providerId="LiveId" clId="{54BFF08C-E4FB-4A16-A71B-6139AA154961}" dt="2023-04-04T01:02:15.805" v="3503" actId="20577"/>
          <ac:spMkLst>
            <pc:docMk/>
            <pc:sldMk cId="4265695162" sldId="269"/>
            <ac:spMk id="2" creationId="{C52C904B-7A6F-9745-A3A9-0663F6D87090}"/>
          </ac:spMkLst>
        </pc:spChg>
        <pc:spChg chg="mod">
          <ac:chgData name="Noel Martin" userId="327efa0c3d7abf49" providerId="LiveId" clId="{54BFF08C-E4FB-4A16-A71B-6139AA154961}" dt="2023-04-04T01:07:22.471" v="3720" actId="20577"/>
          <ac:spMkLst>
            <pc:docMk/>
            <pc:sldMk cId="4265695162" sldId="269"/>
            <ac:spMk id="3" creationId="{275B69E1-A674-93B4-4C91-62B1A886BB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FCFC-0230-F57A-FF95-D6C7D67A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94" y="756541"/>
            <a:ext cx="8839049" cy="5066290"/>
          </a:xfrm>
        </p:spPr>
        <p:txBody>
          <a:bodyPr>
            <a:normAutofit/>
          </a:bodyPr>
          <a:lstStyle/>
          <a:p>
            <a:r>
              <a:rPr lang="en-US" sz="4800" dirty="0"/>
              <a:t>Build your </a:t>
            </a:r>
            <a:r>
              <a:rPr lang="en-US" sz="4800" dirty="0" err="1"/>
              <a:t>vpc</a:t>
            </a:r>
            <a:r>
              <a:rPr lang="en-US" sz="4800" dirty="0"/>
              <a:t> and launch a  </a:t>
            </a:r>
            <a:br>
              <a:rPr lang="en-US" sz="4800" dirty="0"/>
            </a:br>
            <a:r>
              <a:rPr lang="en-US" sz="4800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82863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E113-C047-8D39-4FE4-3397C064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9" y="-171450"/>
            <a:ext cx="5934511" cy="1174750"/>
          </a:xfrm>
        </p:spPr>
        <p:txBody>
          <a:bodyPr>
            <a:normAutofit/>
          </a:bodyPr>
          <a:lstStyle/>
          <a:p>
            <a:r>
              <a:rPr lang="en-US" sz="1800" dirty="0"/>
              <a:t>Leave lab-subnet-public1-east-1a.select lab subnet public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4831A-909D-A018-33BE-0AD0BCA8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289" y="1206500"/>
            <a:ext cx="5319711" cy="5435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32:Save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33:NOW CREATE A VPC SECURITY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34:Choose security group from left pane.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35: Choose Create </a:t>
            </a:r>
            <a:r>
              <a:rPr lang="en-US" dirty="0" err="1"/>
              <a:t>secutity</a:t>
            </a:r>
            <a:r>
              <a:rPr lang="en-US" dirty="0"/>
              <a:t>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group </a:t>
            </a:r>
            <a:r>
              <a:rPr lang="en-US" dirty="0" err="1"/>
              <a:t>name:Web</a:t>
            </a:r>
            <a:r>
              <a:rPr lang="en-US" dirty="0"/>
              <a:t> Security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Descripition:Enable</a:t>
            </a:r>
            <a:r>
              <a:rPr lang="en-US" dirty="0"/>
              <a:t> http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VPC:choose</a:t>
            </a:r>
            <a:r>
              <a:rPr lang="en-US" dirty="0"/>
              <a:t> lab </a:t>
            </a:r>
            <a:r>
              <a:rPr lang="en-US" dirty="0" err="1"/>
              <a:t>vpc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inbound rules pane choose add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36:TYPE:HTTP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Source:anywhere</a:t>
            </a:r>
            <a:r>
              <a:rPr lang="en-US" dirty="0"/>
              <a:t> IPV4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Description:permit</a:t>
            </a:r>
            <a:r>
              <a:rPr lang="en-US" dirty="0"/>
              <a:t> web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create security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00399A-C326-4C0E-FA04-B4241112E7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56" r="17654"/>
          <a:stretch/>
        </p:blipFill>
        <p:spPr>
          <a:xfrm>
            <a:off x="5132389" y="1022350"/>
            <a:ext cx="7059611" cy="4813299"/>
          </a:xfrm>
        </p:spPr>
      </p:pic>
    </p:spTree>
    <p:extLst>
      <p:ext uri="{BB962C8B-B14F-4D97-AF65-F5344CB8AC3E}">
        <p14:creationId xmlns:p14="http://schemas.microsoft.com/office/powerpoint/2010/main" val="155129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E4FE-7259-D779-220B-4995C151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50799"/>
            <a:ext cx="9905999" cy="838199"/>
          </a:xfrm>
        </p:spPr>
        <p:txBody>
          <a:bodyPr>
            <a:normAutofit/>
          </a:bodyPr>
          <a:lstStyle/>
          <a:p>
            <a:r>
              <a:rPr lang="en-US" dirty="0"/>
              <a:t>Launch a web server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C4B2-69B9-CD2A-E3F8-6D458651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96900"/>
            <a:ext cx="10018711" cy="5981699"/>
          </a:xfrm>
        </p:spPr>
        <p:txBody>
          <a:bodyPr/>
          <a:lstStyle/>
          <a:p>
            <a:r>
              <a:rPr lang="en-US" dirty="0"/>
              <a:t>STEP 37:in search box to right of </a:t>
            </a:r>
            <a:r>
              <a:rPr lang="en-US" dirty="0" err="1"/>
              <a:t>services,searh</a:t>
            </a:r>
            <a:r>
              <a:rPr lang="en-US" dirty="0"/>
              <a:t> for &amp;choose EC2 open console.</a:t>
            </a:r>
          </a:p>
          <a:p>
            <a:r>
              <a:rPr lang="en-US" dirty="0"/>
              <a:t>Choose launch instance</a:t>
            </a:r>
          </a:p>
          <a:p>
            <a:r>
              <a:rPr lang="en-US" dirty="0"/>
              <a:t>Name of the </a:t>
            </a:r>
            <a:r>
              <a:rPr lang="en-US" dirty="0" err="1"/>
              <a:t>instance:web</a:t>
            </a:r>
            <a:r>
              <a:rPr lang="en-US" dirty="0"/>
              <a:t> server 1</a:t>
            </a:r>
          </a:p>
          <a:p>
            <a:r>
              <a:rPr lang="en-US" dirty="0"/>
              <a:t>Choose AMI and keep amazon </a:t>
            </a:r>
            <a:r>
              <a:rPr lang="en-US" dirty="0" err="1"/>
              <a:t>linux</a:t>
            </a:r>
            <a:r>
              <a:rPr lang="en-US" dirty="0"/>
              <a:t> </a:t>
            </a:r>
          </a:p>
          <a:p>
            <a:r>
              <a:rPr lang="en-US" dirty="0"/>
              <a:t>Choose instance type And put as t2.micro</a:t>
            </a:r>
          </a:p>
          <a:p>
            <a:r>
              <a:rPr lang="en-US" dirty="0"/>
              <a:t>Select key pair name as </a:t>
            </a:r>
            <a:r>
              <a:rPr lang="en-US" dirty="0" err="1"/>
              <a:t>vockey</a:t>
            </a:r>
            <a:r>
              <a:rPr lang="en-US" dirty="0"/>
              <a:t>.</a:t>
            </a:r>
          </a:p>
          <a:p>
            <a:r>
              <a:rPr lang="en-US" dirty="0"/>
              <a:t>Step 38:configure  network settings</a:t>
            </a:r>
          </a:p>
          <a:p>
            <a:r>
              <a:rPr lang="en-US" dirty="0"/>
              <a:t>Choose edit</a:t>
            </a:r>
          </a:p>
          <a:p>
            <a:r>
              <a:rPr lang="en-US" dirty="0" err="1"/>
              <a:t>NETWORK:lab-vpc</a:t>
            </a:r>
            <a:endParaRPr lang="en-US" dirty="0"/>
          </a:p>
          <a:p>
            <a:r>
              <a:rPr lang="en-US" dirty="0"/>
              <a:t>Subnet:lab-subnet-public2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904B-7A6F-9745-A3A9-0663F6D8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-308582"/>
            <a:ext cx="9905998" cy="1478570"/>
          </a:xfrm>
        </p:spPr>
        <p:txBody>
          <a:bodyPr/>
          <a:lstStyle/>
          <a:p>
            <a:r>
              <a:rPr lang="en-US" dirty="0"/>
              <a:t>Select existing security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69E1-A674-93B4-4C91-62B1A886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65200"/>
            <a:ext cx="10247311" cy="4826001"/>
          </a:xfrm>
        </p:spPr>
        <p:txBody>
          <a:bodyPr/>
          <a:lstStyle/>
          <a:p>
            <a:r>
              <a:rPr lang="en-US" dirty="0"/>
              <a:t>STEP 39:FOR common security group select web security </a:t>
            </a:r>
            <a:r>
              <a:rPr lang="en-US" dirty="0" err="1"/>
              <a:t>groupgure</a:t>
            </a:r>
            <a:endParaRPr lang="en-US" dirty="0"/>
          </a:p>
          <a:p>
            <a:r>
              <a:rPr lang="en-US" dirty="0"/>
              <a:t>In configure storage </a:t>
            </a:r>
            <a:r>
              <a:rPr lang="en-US" dirty="0" err="1"/>
              <a:t>section,keep</a:t>
            </a:r>
            <a:r>
              <a:rPr lang="en-US" dirty="0"/>
              <a:t> default settings.</a:t>
            </a:r>
          </a:p>
          <a:p>
            <a:r>
              <a:rPr lang="en-US" dirty="0"/>
              <a:t>Step 40:expand advanced details panel</a:t>
            </a:r>
          </a:p>
          <a:p>
            <a:r>
              <a:rPr lang="en-US" dirty="0"/>
              <a:t>Under user databox copy and </a:t>
            </a:r>
            <a:r>
              <a:rPr lang="en-US"/>
              <a:t>paste the code.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9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D943-3522-1644-D9FD-19BC661A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54" y="4485736"/>
            <a:ext cx="10089878" cy="1958196"/>
          </a:xfrm>
        </p:spPr>
        <p:txBody>
          <a:bodyPr>
            <a:normAutofit/>
          </a:bodyPr>
          <a:lstStyle/>
          <a:p>
            <a:r>
              <a:rPr lang="en-US" dirty="0"/>
              <a:t>Next choose create </a:t>
            </a:r>
            <a:r>
              <a:rPr lang="en-US" dirty="0" err="1"/>
              <a:t>vpc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92B4-33CA-E03C-2253-DA6A66C45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37" y="724619"/>
            <a:ext cx="10176144" cy="6055743"/>
          </a:xfrm>
        </p:spPr>
        <p:txBody>
          <a:bodyPr/>
          <a:lstStyle/>
          <a:p>
            <a:r>
              <a:rPr lang="en-US" dirty="0"/>
              <a:t>Step1:Firstly,we have to login to your AWS accounts with username and </a:t>
            </a:r>
            <a:r>
              <a:rPr lang="en-US" dirty="0" err="1"/>
              <a:t>passward</a:t>
            </a:r>
            <a:r>
              <a:rPr lang="en-US" dirty="0"/>
              <a:t>.</a:t>
            </a:r>
          </a:p>
          <a:p>
            <a:r>
              <a:rPr lang="en-US" dirty="0"/>
              <a:t>Step 2: Go to modules and move for module 5 lab-2</a:t>
            </a:r>
          </a:p>
          <a:p>
            <a:r>
              <a:rPr lang="en-US" dirty="0"/>
              <a:t>Step3:choose start </a:t>
            </a:r>
            <a:r>
              <a:rPr lang="en-US" dirty="0" err="1"/>
              <a:t>lab.until</a:t>
            </a:r>
            <a:r>
              <a:rPr lang="en-US" dirty="0"/>
              <a:t> u see  lab status is </a:t>
            </a:r>
            <a:r>
              <a:rPr lang="en-US" dirty="0" err="1"/>
              <a:t>ready.choose</a:t>
            </a:r>
            <a:r>
              <a:rPr lang="en-US" dirty="0"/>
              <a:t> X to close panel.</a:t>
            </a:r>
          </a:p>
          <a:p>
            <a:r>
              <a:rPr lang="en-US" dirty="0"/>
              <a:t>Step 4:choose AWS</a:t>
            </a:r>
          </a:p>
          <a:p>
            <a:r>
              <a:rPr lang="en-US" dirty="0"/>
              <a:t>Step 5:in </a:t>
            </a:r>
            <a:r>
              <a:rPr lang="en-US" dirty="0" err="1"/>
              <a:t>searchbox</a:t>
            </a:r>
            <a:r>
              <a:rPr lang="en-US" dirty="0"/>
              <a:t> type </a:t>
            </a:r>
            <a:r>
              <a:rPr lang="en-US" dirty="0" err="1"/>
              <a:t>vpc</a:t>
            </a:r>
            <a:r>
              <a:rPr lang="en-US" dirty="0"/>
              <a:t> to open </a:t>
            </a:r>
            <a:r>
              <a:rPr lang="en-US" dirty="0" err="1"/>
              <a:t>vpc</a:t>
            </a:r>
            <a:r>
              <a:rPr lang="en-US" dirty="0"/>
              <a:t> console </a:t>
            </a:r>
          </a:p>
          <a:p>
            <a:r>
              <a:rPr lang="en-US" dirty="0"/>
              <a:t>Step 6:Choose the </a:t>
            </a:r>
            <a:r>
              <a:rPr lang="en-US" dirty="0" err="1"/>
              <a:t>vpc</a:t>
            </a:r>
            <a:r>
              <a:rPr lang="en-US" dirty="0"/>
              <a:t> dashboard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6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372F-53CE-9517-09BE-2442C499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4" y="3980197"/>
            <a:ext cx="9081855" cy="378740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configure VPC details in </a:t>
            </a:r>
            <a:r>
              <a:rPr lang="en-US" sz="2200" dirty="0" err="1"/>
              <a:t>vpc</a:t>
            </a:r>
            <a:r>
              <a:rPr lang="en-US" sz="2200" dirty="0"/>
              <a:t> setting panel on left 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142FAAD-FCD3-2E0C-8032-1653CAA9BB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404" b="20404"/>
          <a:stretch>
            <a:fillRect/>
          </a:stretch>
        </p:blipFill>
        <p:spPr>
          <a:xfrm>
            <a:off x="685434" y="192175"/>
            <a:ext cx="10845647" cy="36104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E5155-149C-E560-B30D-0377C4ECA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0800000" flipV="1">
            <a:off x="861134" y="4358937"/>
            <a:ext cx="10194526" cy="217208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7: Choose VPC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8:Under nametag </a:t>
            </a:r>
            <a:r>
              <a:rPr lang="en-US" dirty="0" err="1"/>
              <a:t>autogeneration</a:t>
            </a:r>
            <a:r>
              <a:rPr lang="en-US" dirty="0"/>
              <a:t> change the value from project to lab.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9:Keep ipv4 CIDR BLOCK as  10.0.0.0/16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10:keep no of availability zone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11:Keep no of public subnets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12:Keep no of private subnets 1.</a:t>
            </a:r>
          </a:p>
        </p:txBody>
      </p:sp>
    </p:spTree>
    <p:extLst>
      <p:ext uri="{BB962C8B-B14F-4D97-AF65-F5344CB8AC3E}">
        <p14:creationId xmlns:p14="http://schemas.microsoft.com/office/powerpoint/2010/main" val="26092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DB5C-3099-A540-B10C-45DB16BC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7213599" y="-2975429"/>
            <a:ext cx="2510970" cy="870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EFC360-1EDD-5A98-ACC5-B5B70E07D5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70" r="3270"/>
          <a:stretch/>
        </p:blipFill>
        <p:spPr>
          <a:xfrm>
            <a:off x="-2764518" y="-1009160"/>
            <a:ext cx="15325725" cy="8396026"/>
          </a:xfrm>
          <a:prstGeom prst="round2DiagRect">
            <a:avLst>
              <a:gd name="adj1" fmla="val 5608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04477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D757-2AB1-A796-E7BF-C049E1E7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0"/>
            <a:ext cx="4519158" cy="11901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EXpaND</a:t>
            </a:r>
            <a:r>
              <a:rPr lang="en-US" dirty="0"/>
              <a:t> THE CUSTOMIZED SUBNETS CIDR BLOCKS SECTION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19CC8C6-949E-93D9-69DC-7D6F9F6263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25" t="-1" r="21174" b="1727"/>
          <a:stretch/>
        </p:blipFill>
        <p:spPr>
          <a:xfrm>
            <a:off x="5433183" y="0"/>
            <a:ext cx="9601583" cy="6822129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80869EC-5B00-9037-355E-3CF4B192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2BB700-D16C-E8CC-12EC-CF3783C6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424" y="1799771"/>
            <a:ext cx="5246947" cy="47316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13:Public subnet CIDR block in us-east-1a to 10.0.0.0/24.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14:Private subnet CIDR block in us-east-1a to 10.0.1.0/24.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15:set NAT gateways in 1 in AZ.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16:VPC Endpoints to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17Keep both DNS hostnames and resolution enabled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18 :CREATE VPC</a:t>
            </a:r>
          </a:p>
        </p:txBody>
      </p:sp>
    </p:spTree>
    <p:extLst>
      <p:ext uri="{BB962C8B-B14F-4D97-AF65-F5344CB8AC3E}">
        <p14:creationId xmlns:p14="http://schemas.microsoft.com/office/powerpoint/2010/main" val="38017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C758-63FE-31F7-D054-1DAB51F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34508" cy="16398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0B23CA-CD4D-D5DD-4841-E04ACC9E6A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21" t="1059" r="25665"/>
          <a:stretch/>
        </p:blipFill>
        <p:spPr>
          <a:xfrm>
            <a:off x="0" y="-1276320"/>
            <a:ext cx="12191786" cy="9167607"/>
          </a:xfrm>
          <a:prstGeom prst="round2DiagRect">
            <a:avLst>
              <a:gd name="adj1" fmla="val 5608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EF6B-4C67-C027-98B6-0C7E879A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489" y="2249486"/>
            <a:ext cx="5934511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4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42C3-F9EA-4DE2-AE95-C5DF41E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774700"/>
            <a:ext cx="5462587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ADDITIONAL SUBNET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3B58EF6-AFFC-1584-1E6A-6ED7445D72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4" r="46777"/>
          <a:stretch/>
        </p:blipFill>
        <p:spPr>
          <a:xfrm>
            <a:off x="5726906" y="0"/>
            <a:ext cx="6465094" cy="6858000"/>
          </a:xfrm>
          <a:prstGeom prst="round2DiagRect">
            <a:avLst>
              <a:gd name="adj1" fmla="val 2084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0B042-7511-64DD-5A56-D0F2C3484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389" y="1231900"/>
            <a:ext cx="5591611" cy="4775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19:In the navigation pane choose subnets.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20:Choose create subnet.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21:VPC </a:t>
            </a:r>
            <a:r>
              <a:rPr lang="en-US" sz="2400" dirty="0" err="1"/>
              <a:t>ID:lab-vpc</a:t>
            </a:r>
            <a:r>
              <a:rPr lang="en-US" sz="2400" dirty="0"/>
              <a:t>(from menu)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subnet name:lab-subnet-public2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availability </a:t>
            </a:r>
            <a:r>
              <a:rPr lang="en-US" sz="2400" dirty="0" err="1"/>
              <a:t>zone:select</a:t>
            </a:r>
            <a:r>
              <a:rPr lang="en-US" sz="2400" dirty="0"/>
              <a:t> 2</a:t>
            </a:r>
            <a:r>
              <a:rPr lang="en-US" sz="2400" baseline="30000" dirty="0"/>
              <a:t>nd</a:t>
            </a:r>
            <a:r>
              <a:rPr lang="en-US" sz="2400" dirty="0"/>
              <a:t> zone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IPV4 CIDR block :10.0.2.0/24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22:Create subnet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81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099E-09B5-AE1B-76D9-266B17DA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488" y="215900"/>
            <a:ext cx="5045512" cy="735212"/>
          </a:xfrm>
        </p:spPr>
        <p:txBody>
          <a:bodyPr/>
          <a:lstStyle/>
          <a:p>
            <a:r>
              <a:rPr lang="en-US" dirty="0"/>
              <a:t>CREATING 2</a:t>
            </a:r>
            <a:r>
              <a:rPr lang="en-US" baseline="30000" dirty="0"/>
              <a:t>ND</a:t>
            </a:r>
            <a:r>
              <a:rPr lang="en-US" dirty="0"/>
              <a:t> SUBNET: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E50516-124B-2611-18C1-9AD6602E06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457" t="-1422" r="41781" b="-458"/>
          <a:stretch/>
        </p:blipFill>
        <p:spPr>
          <a:xfrm>
            <a:off x="5664200" y="266701"/>
            <a:ext cx="6527800" cy="6375399"/>
          </a:xfrm>
          <a:prstGeom prst="round2DiagRect">
            <a:avLst>
              <a:gd name="adj1" fmla="val 5608"/>
              <a:gd name="adj2" fmla="val 5044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7F4E-93B3-8F59-B401-F139ABD3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7101" y="951112"/>
            <a:ext cx="4419599" cy="497978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STEP 23:choose create subnet</a:t>
            </a:r>
          </a:p>
          <a:p>
            <a:r>
              <a:rPr lang="en-US" sz="2800" dirty="0"/>
              <a:t>VPC </a:t>
            </a:r>
            <a:r>
              <a:rPr lang="en-US" sz="2800" dirty="0" err="1"/>
              <a:t>id:lab-vpc</a:t>
            </a:r>
            <a:endParaRPr lang="en-US" sz="2800" dirty="0"/>
          </a:p>
          <a:p>
            <a:r>
              <a:rPr lang="en-US" sz="2800" dirty="0"/>
              <a:t>Subnet name:lab-subnet-private-2</a:t>
            </a:r>
          </a:p>
          <a:p>
            <a:r>
              <a:rPr lang="en-US" sz="2800" dirty="0"/>
              <a:t>Availability </a:t>
            </a:r>
            <a:r>
              <a:rPr lang="en-US" sz="2800" dirty="0" err="1"/>
              <a:t>zone:select</a:t>
            </a:r>
            <a:r>
              <a:rPr lang="en-US" sz="2800" dirty="0"/>
              <a:t> 2</a:t>
            </a:r>
            <a:r>
              <a:rPr lang="en-US" sz="2800" baseline="30000" dirty="0"/>
              <a:t>nd</a:t>
            </a:r>
            <a:r>
              <a:rPr lang="en-US" sz="2800" dirty="0"/>
              <a:t> zone</a:t>
            </a:r>
          </a:p>
          <a:p>
            <a:r>
              <a:rPr lang="en-US" sz="2800" dirty="0"/>
              <a:t>IPV4 CIDR block:10.0.3.0/24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 24:Choose create subnet.</a:t>
            </a:r>
          </a:p>
        </p:txBody>
      </p:sp>
    </p:spTree>
    <p:extLst>
      <p:ext uri="{BB962C8B-B14F-4D97-AF65-F5344CB8AC3E}">
        <p14:creationId xmlns:p14="http://schemas.microsoft.com/office/powerpoint/2010/main" val="24126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7EE6-FC8E-0992-2CA5-8945D539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2" y="254000"/>
            <a:ext cx="4535489" cy="1367377"/>
          </a:xfrm>
        </p:spPr>
        <p:txBody>
          <a:bodyPr>
            <a:normAutofit fontScale="90000"/>
          </a:bodyPr>
          <a:lstStyle/>
          <a:p>
            <a:r>
              <a:rPr lang="en-US" dirty="0"/>
              <a:t>In left navigation pane choose route tables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D73E74-AED5-65C7-43BC-653C6F98BC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933" t="1514" r="-2341" b="2273"/>
          <a:stretch/>
        </p:blipFill>
        <p:spPr>
          <a:xfrm>
            <a:off x="5046369" y="937688"/>
            <a:ext cx="7022371" cy="42037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43D24-C823-4868-29B3-889A82BE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72" y="1849977"/>
            <a:ext cx="4535489" cy="49826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25:Select the lab-rtb-private1-us-east-1a route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26:in the lower pane choose routes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27:Choose the Subnet association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28:CLICK edit subnet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29: leave  lab-subnet-private1-us-east-1a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select lab-subnet-private2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30:Choose save associations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31:Select lab-</a:t>
            </a:r>
            <a:r>
              <a:rPr lang="en-US" dirty="0" err="1"/>
              <a:t>rtb</a:t>
            </a:r>
            <a:r>
              <a:rPr lang="en-US" dirty="0"/>
              <a:t>-public route </a:t>
            </a:r>
            <a:r>
              <a:rPr lang="en-US" dirty="0" err="1"/>
              <a:t>talickble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route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subnet associations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edit subnet </a:t>
            </a:r>
            <a:r>
              <a:rPr lang="en-US" dirty="0" err="1"/>
              <a:t>assaciations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9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</TotalTime>
  <Words>578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Build your vpc and launch a   web server</vt:lpstr>
      <vt:lpstr>Next choose create vpc</vt:lpstr>
      <vt:lpstr>configure VPC details in vpc setting panel on left  </vt:lpstr>
      <vt:lpstr>PowerPoint Presentation</vt:lpstr>
      <vt:lpstr>EXpaND THE CUSTOMIZED SUBNETS CIDR BLOCKS SECTION</vt:lpstr>
      <vt:lpstr>PowerPoint Presentation</vt:lpstr>
      <vt:lpstr>CREATE ADDITIONAL SUBNET</vt:lpstr>
      <vt:lpstr>CREATING 2ND SUBNET:</vt:lpstr>
      <vt:lpstr>In left navigation pane choose route tables</vt:lpstr>
      <vt:lpstr>Leave lab-subnet-public1-east-1a.select lab subnet public 2</vt:lpstr>
      <vt:lpstr>Launch a web server instance</vt:lpstr>
      <vt:lpstr>Select existing security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vpc and launch a   web server</dc:title>
  <dc:creator>Noel Martin</dc:creator>
  <cp:lastModifiedBy>Noel Martin</cp:lastModifiedBy>
  <cp:revision>1</cp:revision>
  <dcterms:created xsi:type="dcterms:W3CDTF">2023-04-03T17:11:17Z</dcterms:created>
  <dcterms:modified xsi:type="dcterms:W3CDTF">2023-04-04T01:07:27Z</dcterms:modified>
</cp:coreProperties>
</file>