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0c0893f9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0c0893f9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0c0893f9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0c0893f9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0c0893f9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0c0893f9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0c0893f9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0c0893f9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0c0893f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0c0893f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0c0893f9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0c0893f9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0c0893f9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0c0893f9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0c0893f9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0c0893f9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0c0893f9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0c0893f9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0c0893f9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0c0893f9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0c0893f9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0c0893f9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0c0893f9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0c0893f9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AWS(Amazon Web Services)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910475" y="3526125"/>
            <a:ext cx="15120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A.Sirisha                        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81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20A31A0567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Elastic Load Balancer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the left navigation pane, click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Load Balancers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 the top of the screen, choose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Under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Application Load Balancer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choose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</a:t>
            </a:r>
            <a:endParaRPr b="1"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Under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Load balancer name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enter: LabELB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Scroll down to the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Network mapping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section, then: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07F09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en-GB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b="1" lang="en-GB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VPC</a:t>
            </a:r>
            <a:r>
              <a:rPr lang="en-GB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select: </a:t>
            </a:r>
            <a:r>
              <a:rPr b="1" lang="en-GB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Lab VPC</a:t>
            </a:r>
            <a:endParaRPr b="1"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Public Subnet 1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Public Subnet 2 </a:t>
            </a:r>
            <a:endParaRPr b="1"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choose the Security groups drop down menu and select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Web Security Group</a:t>
            </a:r>
            <a:endParaRPr b="1"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the Listener HTTP:80 row, set the Default action to forward to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LabGroup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Scroll to the bottom and choose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load balancer</a:t>
            </a:r>
            <a:endParaRPr b="1"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Cloud watch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 Aws  console choose cloud watch and the click billing.</a:t>
            </a:r>
            <a:endParaRPr sz="2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Choose create alarm</a:t>
            </a:r>
            <a:endParaRPr sz="2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Change currency to rupees.</a:t>
            </a:r>
            <a:endParaRPr sz="2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 the threshold value as your wish</a:t>
            </a:r>
            <a:endParaRPr sz="2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Click Next.</a:t>
            </a:r>
            <a:endParaRPr sz="2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Choose create new topic.</a:t>
            </a:r>
            <a:endParaRPr sz="2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Give name and email address and click create topic</a:t>
            </a:r>
            <a:endParaRPr sz="2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Click next and click create.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Amazon IAM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07F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AWS management search for the iam and select it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Now see users and usergroups and add users to the usergroups.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the left navigation pane, choose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User groups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Choose the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s3-Support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group.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Choose the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Users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tab.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 the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Users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tab, choose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 users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 the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 Users to S3-Support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window, configure the following: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07F09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en-GB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 </a:t>
            </a:r>
            <a:r>
              <a:rPr b="1" lang="en-GB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user-1</a:t>
            </a:r>
            <a:r>
              <a:rPr lang="en-GB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07F09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en-GB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 the bottom of the screen, choose </a:t>
            </a:r>
            <a:r>
              <a:rPr b="1" lang="en-GB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 Users</a:t>
            </a:r>
            <a:r>
              <a:rPr lang="en-GB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the Users tab you will see that user-1 has been added to the group.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2631475" y="7632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6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4625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Contents:</a:t>
            </a:r>
            <a:endParaRPr sz="3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3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Amazon EC2</a:t>
            </a:r>
            <a:endParaRPr sz="3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3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Amazon vpc</a:t>
            </a:r>
            <a:endParaRPr sz="3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3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Amazon EBS</a:t>
            </a:r>
            <a:endParaRPr sz="3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Amazon AMI</a:t>
            </a:r>
            <a:endParaRPr sz="3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Amazon ELB</a:t>
            </a:r>
            <a:endParaRPr sz="3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Amazon Cloud watch</a:t>
            </a:r>
            <a:endParaRPr sz="3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Amazon IAM</a:t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Amazon EC2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T0  Launch our Amazon EC2 Instance</a:t>
            </a:r>
            <a:endParaRPr b="1"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the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AWS Management Console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choose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Services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choose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Compute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and then choose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EC2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.choose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instance.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Give the instance the name as per requirement.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the list of available </a:t>
            </a:r>
            <a:r>
              <a:rPr i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Quick Start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AMIs, select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amazon linux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AMI 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the Instance type panel, keep the default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t2.micro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selected.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Key pair name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create your own key pair.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the network settings select vpc as Lab-vpc.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Under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Firewall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a security with security group name and give description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1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Launch the EC2 instance.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07F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Creating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 Security Group</a:t>
            </a:r>
            <a:endParaRPr b="1"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 the </a:t>
            </a:r>
            <a:r>
              <a:rPr b="1" lang="en-GB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EC2 Console</a:t>
            </a:r>
            <a:r>
              <a:rPr lang="en-GB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tab,in the left navigation pane, choose </a:t>
            </a:r>
            <a:r>
              <a:rPr b="1" lang="en-GB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Security Group</a:t>
            </a:r>
            <a:endParaRPr b="1"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</a:t>
            </a:r>
            <a:r>
              <a:rPr b="1" lang="en-GB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Web Server security group</a:t>
            </a:r>
            <a:endParaRPr b="1"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Choose Edit inbound rules, select Add rule and then configure:</a:t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b="1" lang="en-GB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Type :http</a:t>
            </a:r>
            <a:endParaRPr b="1"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b="1" lang="en-GB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Source:</a:t>
            </a:r>
            <a:r>
              <a:rPr lang="en-GB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-GB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Anywhere-ipv4</a:t>
            </a:r>
            <a:endParaRPr i="1"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Choose Save rules</a:t>
            </a:r>
            <a:endParaRPr sz="2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297925" y="500925"/>
            <a:ext cx="3706500" cy="21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b="1" lang="en-GB" sz="3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creating vpc</a:t>
            </a:r>
            <a:endParaRPr b="1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F07F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Creating a VPC</a:t>
            </a:r>
            <a:endParaRPr b="1"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the search box to the right of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Services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search for and choose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VPC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to open the VPC console.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Next, choose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VPC</a:t>
            </a:r>
            <a:endParaRPr b="1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Under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Name tag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name it as Lab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1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Keep the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IPv4 CIDR block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set to 10.0.0.0/16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Number of Availability Zones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choose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Number of public subnets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keep the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setting.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Number of private subnets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keep the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setting.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change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Public subnet CIDR block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us-east-1a to 10.0.0.0/23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Change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Private subnet CIDR block in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us-east-1a to 10.0.1.0/24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Set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NAT gateways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to In 1 AZ.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set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VPC endpoints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to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None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Keep both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DNS hostnames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DNS resolution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enabled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choose </a:t>
            </a:r>
            <a:r>
              <a:rPr b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VPC</a:t>
            </a:r>
            <a:endParaRPr b="1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07F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Subnets and Route tables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the left navigation pane, choose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Subnets</a:t>
            </a:r>
            <a:endParaRPr b="1"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Choose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subnet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then configure: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VPC ID: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lab-vpc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(select from the menu).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Subnet name: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lab-subnet-public2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Availability Zone: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Select the </a:t>
            </a:r>
            <a:r>
              <a:rPr i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second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Availability Zone (for example, us-east-1b)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IPv4 CIDR block: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10.0.2.0/24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Click create subnet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another subnet for lab-subnet-private2 with same configurations and 10.10.3.0/24 ipv4 address.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Now add route tables for the subnets, Select the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lab-rtb-private1-us-east-1a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route table.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edit association and select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lab-subnet-private2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Click save association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 the same for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lab-subnet-public2.</a:t>
            </a:r>
            <a:endParaRPr b="1"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EBS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Create a New EBS </a:t>
            </a:r>
            <a:endParaRPr b="1"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the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AWS Management Console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on the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Services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menu, click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EC2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Choose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volume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then configure: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Volume Type: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General Purpose SSD (gp2)</a:t>
            </a:r>
            <a:endParaRPr i="1"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Size (GiB):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1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Availability Zone: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Select the same availability zone as your EC2 instance.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Choose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 Tag</a:t>
            </a:r>
            <a:endParaRPr b="1"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the Tag Editor, enter: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D3742"/>
                </a:solidFill>
                <a:latin typeface="Arial"/>
                <a:ea typeface="Arial"/>
                <a:cs typeface="Arial"/>
                <a:sym typeface="Arial"/>
              </a:rPr>
              <a:t></a:t>
            </a:r>
            <a:r>
              <a:rPr b="1" lang="en-GB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Key:</a:t>
            </a:r>
            <a:r>
              <a:rPr lang="en-GB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Name</a:t>
            </a:r>
            <a:endParaRPr sz="1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D3742"/>
                </a:solidFill>
                <a:latin typeface="Arial"/>
                <a:ea typeface="Arial"/>
                <a:cs typeface="Arial"/>
                <a:sym typeface="Arial"/>
              </a:rPr>
              <a:t></a:t>
            </a:r>
            <a:r>
              <a:rPr b="1" lang="en-GB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Value:</a:t>
            </a:r>
            <a:r>
              <a:rPr lang="en-GB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My Volume</a:t>
            </a:r>
            <a:endParaRPr sz="1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Choose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Volume</a:t>
            </a:r>
            <a:endParaRPr b="1"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T0 Create an Amazon EBS Snapshot</a:t>
            </a:r>
            <a:endParaRPr b="1" sz="2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the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AWS Management Console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choose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Volumes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and select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My Volume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the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Actions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menu, select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snapshot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Choose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 tag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then configure: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07F09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Key: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Name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07F09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Value: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My Snapshot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07F09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Choose </a:t>
            </a:r>
            <a:r>
              <a:rPr b="1" lang="en-GB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snapshot</a:t>
            </a:r>
            <a:endParaRPr b="1"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Amazon AMI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the </a:t>
            </a:r>
            <a:r>
              <a:rPr b="1"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AWS Management Console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on the </a:t>
            </a:r>
            <a:r>
              <a:rPr b="1"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Services 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menu, click </a:t>
            </a:r>
            <a:r>
              <a:rPr b="1"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EC2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the left navigation pane, click </a:t>
            </a:r>
            <a:r>
              <a:rPr b="1"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Instances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First, you will confirm that the instance is running.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Wait until the </a:t>
            </a:r>
            <a:r>
              <a:rPr b="1"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Status Checks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for </a:t>
            </a:r>
            <a:r>
              <a:rPr b="1"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Web Server 1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displays </a:t>
            </a:r>
            <a:r>
              <a:rPr i="1"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2/2 checks passed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 Click refresh to update.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will now create an AMI based upon this instance.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</a:t>
            </a:r>
            <a:r>
              <a:rPr b="1"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Web Server 1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07F09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the </a:t>
            </a:r>
            <a:r>
              <a:rPr b="1"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Actions 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menu, click </a:t>
            </a:r>
            <a:r>
              <a:rPr b="1"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Image and templates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&gt; </a:t>
            </a:r>
            <a:r>
              <a:rPr b="1"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image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then configure: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07F09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b="1"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Image name: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WebServerAMI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07F09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b="1"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Image description:</a:t>
            </a: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Lab AMI for Web Server</a:t>
            </a:r>
            <a:endParaRPr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Click </a:t>
            </a:r>
            <a:r>
              <a:rPr b="1" lang="en-GB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 image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