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Pacifico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a395b517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a395b517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a395b517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a395b517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a395b517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a395b517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395b517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a395b517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a395b517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a395b517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a395b517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a395b517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395b517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395b517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a395b517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a395b517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411175" y="644300"/>
            <a:ext cx="67401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951525" y="3471675"/>
            <a:ext cx="25197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K.Saranya(580)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83600" y="1911825"/>
            <a:ext cx="40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Practically implemented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927625" y="1719825"/>
            <a:ext cx="23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Practically implemented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3950" y="383950"/>
            <a:ext cx="3919500" cy="8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Deploying a ec2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3950" y="1503850"/>
            <a:ext cx="77433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Start 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box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EC2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EC2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instances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launch instances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Name the instance and key pair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Set the required cpu ,storage,os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security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launch instance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After your work done , stop and terminate the instance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02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an AMI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9975" y="1375875"/>
            <a:ext cx="84360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Create an instance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After that select that instance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actions click on create image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Enter image name and description then create image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Then stop the instance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AMIs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created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ami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Then click on launch the instance from ami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the instance name as starting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launch instance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Automatically the stopped instance is now in running state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a security group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Start 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network and security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security groups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create security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a name and description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If needed give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inbound and outbound rules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security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If needed add this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to the instances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a ses in cloudwatch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Start 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Search cloud watch and click on it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billing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alarm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Change on currency to rupees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Enter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the amount after which you needed the email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a new topic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Enter the email details that needed to notified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Name the alarm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alarm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user groups in IAM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Login to the IAM account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user groups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user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the users if needed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the permissions of what resources they can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user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Creating a user in IAM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Login to the IAM account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user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add users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user to the user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user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Building a VPC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VPC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VPC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the name , no.of az needed, no.of private and public subnets needed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Change the CIDR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Set the NAT gateways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VPC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View the VPC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2999700" y="1927825"/>
            <a:ext cx="3303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r>
              <a:rPr b="1" lang="en" sz="2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b="1" sz="25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