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8AB8D40-5110-499E-A541-5E95A104B435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D915204-1523-42A4-AFDE-9EE92EA7944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56792" y="1340768"/>
            <a:ext cx="11089232" cy="1584176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</a:rPr>
              <a:t>AWS(Amazon Web Services)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P.Nishitha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20A31A0584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7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-4114"/>
          <a:stretch/>
        </p:blipFill>
        <p:spPr bwMode="auto">
          <a:xfrm>
            <a:off x="683568" y="404664"/>
            <a:ext cx="8054054" cy="584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1700808"/>
            <a:ext cx="8640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71600" y="263691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59832" y="4941168"/>
            <a:ext cx="8640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Task 2: Create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Subnets and Route tables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183880" cy="44759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left navigation pane, choose </a:t>
            </a:r>
            <a:r>
              <a:rPr lang="en-US" b="1" dirty="0" smtClean="0"/>
              <a:t>Subnets</a:t>
            </a:r>
          </a:p>
          <a:p>
            <a:r>
              <a:rPr lang="en-IN" dirty="0"/>
              <a:t>Choose </a:t>
            </a:r>
            <a:r>
              <a:rPr lang="en-IN" b="1" dirty="0"/>
              <a:t>Create subnet</a:t>
            </a:r>
            <a:r>
              <a:rPr lang="en-IN" dirty="0"/>
              <a:t> then configure:</a:t>
            </a:r>
          </a:p>
          <a:p>
            <a:r>
              <a:rPr lang="en-IN" b="1" dirty="0"/>
              <a:t>VPC ID:</a:t>
            </a:r>
            <a:r>
              <a:rPr lang="en-IN" dirty="0"/>
              <a:t> </a:t>
            </a:r>
            <a:r>
              <a:rPr lang="en-IN" b="1" dirty="0"/>
              <a:t>lab-</a:t>
            </a:r>
            <a:r>
              <a:rPr lang="en-IN" b="1" dirty="0" err="1"/>
              <a:t>vpc</a:t>
            </a:r>
            <a:r>
              <a:rPr lang="en-IN" dirty="0"/>
              <a:t> (select from the menu).</a:t>
            </a:r>
          </a:p>
          <a:p>
            <a:r>
              <a:rPr lang="en-IN" b="1" dirty="0"/>
              <a:t>Subnet name:</a:t>
            </a:r>
            <a:r>
              <a:rPr lang="en-IN" dirty="0"/>
              <a:t> lab-subnet-public2</a:t>
            </a:r>
          </a:p>
          <a:p>
            <a:r>
              <a:rPr lang="en-IN" b="1" dirty="0"/>
              <a:t>Availability Zone:</a:t>
            </a:r>
            <a:r>
              <a:rPr lang="en-IN" dirty="0"/>
              <a:t> Select the </a:t>
            </a:r>
            <a:r>
              <a:rPr lang="en-IN" i="1" dirty="0"/>
              <a:t>second</a:t>
            </a:r>
            <a:r>
              <a:rPr lang="en-IN" dirty="0"/>
              <a:t> Availability Zone (for example, us-east-1b)</a:t>
            </a:r>
          </a:p>
          <a:p>
            <a:r>
              <a:rPr lang="en-IN" b="1" dirty="0"/>
              <a:t>IPv4 CIDR block:</a:t>
            </a:r>
            <a:r>
              <a:rPr lang="en-IN" dirty="0"/>
              <a:t> 10.0.2.0/24</a:t>
            </a:r>
          </a:p>
          <a:p>
            <a:r>
              <a:rPr lang="en-IN" dirty="0" smtClean="0"/>
              <a:t>Click create subnet</a:t>
            </a:r>
          </a:p>
          <a:p>
            <a:r>
              <a:rPr lang="en-IN" dirty="0" smtClean="0"/>
              <a:t>Create another subnet for lab-subnet-private2 with same configurations and 10.10.3.0/24 ipv4 address.</a:t>
            </a:r>
          </a:p>
          <a:p>
            <a:r>
              <a:rPr lang="en-IN" dirty="0" smtClean="0"/>
              <a:t>Now add route tables for the subnets,</a:t>
            </a:r>
            <a:r>
              <a:rPr lang="en-US" dirty="0"/>
              <a:t> Select the </a:t>
            </a:r>
            <a:r>
              <a:rPr lang="en-US" b="1" dirty="0"/>
              <a:t>lab-rtb-private1-us-east-1a</a:t>
            </a:r>
            <a:r>
              <a:rPr lang="en-US" dirty="0"/>
              <a:t> route table.</a:t>
            </a:r>
          </a:p>
          <a:p>
            <a:r>
              <a:rPr lang="en-US" dirty="0"/>
              <a:t>S</a:t>
            </a:r>
            <a:r>
              <a:rPr lang="en-US" dirty="0" smtClean="0"/>
              <a:t>elect edit association and </a:t>
            </a:r>
            <a:r>
              <a:rPr lang="en-IN" dirty="0" smtClean="0"/>
              <a:t>select </a:t>
            </a:r>
            <a:r>
              <a:rPr lang="en-IN" b="1" dirty="0"/>
              <a:t>lab-subnet-private2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save association</a:t>
            </a:r>
          </a:p>
          <a:p>
            <a:r>
              <a:rPr lang="en-IN" dirty="0" smtClean="0"/>
              <a:t>Do the same for </a:t>
            </a:r>
            <a:r>
              <a:rPr lang="en-IN" b="1" dirty="0" smtClean="0"/>
              <a:t>lab-subnet-public2.</a:t>
            </a:r>
            <a:endParaRPr lang="en-US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3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136904" cy="5544616"/>
          </a:xfrm>
        </p:spPr>
      </p:pic>
    </p:spTree>
    <p:extLst>
      <p:ext uri="{BB962C8B-B14F-4D97-AF65-F5344CB8AC3E}">
        <p14:creationId xmlns:p14="http://schemas.microsoft.com/office/powerpoint/2010/main" val="253561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Amazon EBS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183880" cy="41879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Task 1: Create a New EBS </a:t>
            </a:r>
            <a:r>
              <a:rPr lang="en-US" sz="3200" b="1" dirty="0" smtClean="0"/>
              <a:t>Volume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In the </a:t>
            </a:r>
            <a:r>
              <a:rPr lang="en-US" b="1" dirty="0"/>
              <a:t>AWS Management Console</a:t>
            </a:r>
            <a:r>
              <a:rPr lang="en-US" dirty="0"/>
              <a:t>, on the </a:t>
            </a:r>
            <a:r>
              <a:rPr lang="en-US" b="1" dirty="0"/>
              <a:t>Services</a:t>
            </a:r>
            <a:r>
              <a:rPr lang="en-US" dirty="0"/>
              <a:t> menu, click </a:t>
            </a:r>
            <a:r>
              <a:rPr lang="en-US" b="1" dirty="0"/>
              <a:t>EC2</a:t>
            </a:r>
            <a:r>
              <a:rPr lang="en-US" dirty="0" smtClean="0"/>
              <a:t>.</a:t>
            </a:r>
          </a:p>
          <a:p>
            <a:r>
              <a:rPr lang="en-US" dirty="0"/>
              <a:t>Choose </a:t>
            </a:r>
            <a:r>
              <a:rPr lang="en-US" b="1" dirty="0"/>
              <a:t>Create volume</a:t>
            </a:r>
            <a:r>
              <a:rPr lang="en-US" dirty="0"/>
              <a:t> then configure:</a:t>
            </a:r>
          </a:p>
          <a:p>
            <a:r>
              <a:rPr lang="en-US" b="1" dirty="0"/>
              <a:t>Volume Type:</a:t>
            </a:r>
            <a:r>
              <a:rPr lang="en-US" dirty="0"/>
              <a:t> </a:t>
            </a:r>
            <a:r>
              <a:rPr lang="en-US" i="1" dirty="0"/>
              <a:t>General Purpose SSD (gp2)</a:t>
            </a:r>
            <a:endParaRPr lang="en-US" dirty="0"/>
          </a:p>
          <a:p>
            <a:r>
              <a:rPr lang="en-US" b="1" dirty="0"/>
              <a:t>Size (</a:t>
            </a:r>
            <a:r>
              <a:rPr lang="en-US" b="1" dirty="0" err="1"/>
              <a:t>GiB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b="1" dirty="0"/>
              <a:t>Availability Zone:</a:t>
            </a:r>
            <a:r>
              <a:rPr lang="en-US" dirty="0"/>
              <a:t> Select the same availability zone as your EC2 </a:t>
            </a:r>
            <a:r>
              <a:rPr lang="en-US" dirty="0" smtClean="0"/>
              <a:t>instance.</a:t>
            </a:r>
          </a:p>
          <a:p>
            <a:r>
              <a:rPr lang="en-US" dirty="0" smtClean="0"/>
              <a:t>Choose </a:t>
            </a:r>
            <a:r>
              <a:rPr lang="en-US" b="1" dirty="0"/>
              <a:t>Add </a:t>
            </a:r>
            <a:r>
              <a:rPr lang="en-US" b="1" dirty="0" smtClean="0"/>
              <a:t>Tag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Tag Editor, </a:t>
            </a:r>
            <a:r>
              <a:rPr lang="en-US" dirty="0" smtClean="0"/>
              <a:t>enter:</a:t>
            </a:r>
          </a:p>
          <a:p>
            <a:pPr lvl="2"/>
            <a:r>
              <a:rPr lang="en-US" b="1" dirty="0"/>
              <a:t>Key:</a:t>
            </a:r>
            <a:r>
              <a:rPr lang="en-US" dirty="0"/>
              <a:t> Name</a:t>
            </a:r>
          </a:p>
          <a:p>
            <a:pPr lvl="2"/>
            <a:r>
              <a:rPr lang="en-US" b="1" dirty="0" smtClean="0"/>
              <a:t>Value</a:t>
            </a:r>
            <a:r>
              <a:rPr lang="en-US" b="1" dirty="0"/>
              <a:t>:</a:t>
            </a:r>
            <a:r>
              <a:rPr lang="en-US" dirty="0"/>
              <a:t> My </a:t>
            </a:r>
            <a:r>
              <a:rPr lang="en-US" dirty="0" smtClean="0"/>
              <a:t>Volume</a:t>
            </a:r>
            <a:endParaRPr lang="en-US" dirty="0"/>
          </a:p>
          <a:p>
            <a:r>
              <a:rPr lang="en-US" dirty="0"/>
              <a:t>Choose </a:t>
            </a:r>
            <a:r>
              <a:rPr lang="en-US" b="1" dirty="0"/>
              <a:t>Create Volume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4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b="-3645"/>
          <a:stretch/>
        </p:blipFill>
        <p:spPr bwMode="auto">
          <a:xfrm>
            <a:off x="611560" y="734009"/>
            <a:ext cx="7945234" cy="611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860032" y="5229200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1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Task </a:t>
            </a:r>
            <a:r>
              <a:rPr lang="en-US" b="1" dirty="0" smtClean="0"/>
              <a:t>2: </a:t>
            </a:r>
            <a:r>
              <a:rPr lang="en-US" b="1" dirty="0"/>
              <a:t>Create an Amazon EBS </a:t>
            </a:r>
            <a:r>
              <a:rPr lang="en-US" b="1" dirty="0" smtClean="0"/>
              <a:t>Snapshot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200" dirty="0"/>
              <a:t>In the </a:t>
            </a:r>
            <a:r>
              <a:rPr lang="en-US" sz="2200" b="1" dirty="0"/>
              <a:t>AWS Management Console</a:t>
            </a:r>
            <a:r>
              <a:rPr lang="en-US" sz="2200" dirty="0"/>
              <a:t>, choose </a:t>
            </a:r>
            <a:r>
              <a:rPr lang="en-US" sz="2200" b="1" dirty="0"/>
              <a:t>Volumes</a:t>
            </a:r>
            <a:r>
              <a:rPr lang="en-US" sz="2200" dirty="0"/>
              <a:t> and select </a:t>
            </a:r>
            <a:r>
              <a:rPr lang="en-US" sz="2200" b="1" dirty="0"/>
              <a:t>My Volume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 the </a:t>
            </a:r>
            <a:r>
              <a:rPr lang="en-US" sz="2200" b="1" dirty="0"/>
              <a:t>Actions</a:t>
            </a:r>
            <a:r>
              <a:rPr lang="en-US" sz="2200" dirty="0"/>
              <a:t> menu, select </a:t>
            </a:r>
            <a:r>
              <a:rPr lang="en-US" sz="2200" b="1" dirty="0"/>
              <a:t>Create snapshot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Choose </a:t>
            </a:r>
            <a:r>
              <a:rPr lang="en-US" sz="2200" b="1" dirty="0"/>
              <a:t>Add tag</a:t>
            </a:r>
            <a:r>
              <a:rPr lang="en-US" sz="2200" dirty="0"/>
              <a:t> then configure:</a:t>
            </a:r>
          </a:p>
          <a:p>
            <a:pPr lvl="1"/>
            <a:r>
              <a:rPr lang="en-US" sz="2200" b="1" dirty="0"/>
              <a:t>Key:</a:t>
            </a:r>
            <a:r>
              <a:rPr lang="en-US" sz="2200" dirty="0"/>
              <a:t> Name</a:t>
            </a:r>
          </a:p>
          <a:p>
            <a:pPr lvl="1"/>
            <a:r>
              <a:rPr lang="en-US" sz="2200" b="1" dirty="0"/>
              <a:t>Value:</a:t>
            </a:r>
            <a:r>
              <a:rPr lang="en-US" sz="2200" dirty="0"/>
              <a:t> My Snapshot</a:t>
            </a:r>
          </a:p>
          <a:p>
            <a:pPr lvl="1"/>
            <a:r>
              <a:rPr lang="en-US" sz="2200" dirty="0"/>
              <a:t>Choose </a:t>
            </a:r>
            <a:r>
              <a:rPr lang="en-US" sz="2200" b="1" dirty="0"/>
              <a:t>Create snapshot</a:t>
            </a:r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60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Amazon AMI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In the </a:t>
            </a:r>
            <a:r>
              <a:rPr lang="en-US" sz="2100" b="1" dirty="0"/>
              <a:t>AWS Management Console</a:t>
            </a:r>
            <a:r>
              <a:rPr lang="en-US" sz="2100" dirty="0"/>
              <a:t>, on the </a:t>
            </a:r>
            <a:r>
              <a:rPr lang="en-US" sz="2100" b="1" dirty="0"/>
              <a:t>Services </a:t>
            </a:r>
            <a:r>
              <a:rPr lang="en-US" sz="2100" dirty="0"/>
              <a:t>menu, click </a:t>
            </a:r>
            <a:r>
              <a:rPr lang="en-US" sz="2100" b="1" dirty="0"/>
              <a:t>EC2</a:t>
            </a:r>
            <a:r>
              <a:rPr lang="en-US" sz="2100" dirty="0"/>
              <a:t>.</a:t>
            </a:r>
          </a:p>
          <a:p>
            <a:r>
              <a:rPr lang="en-US" sz="2100" dirty="0"/>
              <a:t>In the left navigation pane, click </a:t>
            </a:r>
            <a:r>
              <a:rPr lang="en-US" sz="2100" b="1" dirty="0"/>
              <a:t>Instances</a:t>
            </a:r>
            <a:r>
              <a:rPr lang="en-US" sz="2100" dirty="0"/>
              <a:t>.</a:t>
            </a:r>
          </a:p>
          <a:p>
            <a:r>
              <a:rPr lang="en-US" sz="2100" dirty="0"/>
              <a:t>First, you will confirm that the instance is running.</a:t>
            </a:r>
          </a:p>
          <a:p>
            <a:r>
              <a:rPr lang="en-US" sz="2100" dirty="0"/>
              <a:t>Wait until the </a:t>
            </a:r>
            <a:r>
              <a:rPr lang="en-US" sz="2100" b="1" dirty="0"/>
              <a:t>Status Checks</a:t>
            </a:r>
            <a:r>
              <a:rPr lang="en-US" sz="2100" dirty="0"/>
              <a:t> for </a:t>
            </a:r>
            <a:r>
              <a:rPr lang="en-US" sz="2100" b="1" dirty="0"/>
              <a:t>Web Server 1</a:t>
            </a:r>
            <a:r>
              <a:rPr lang="en-US" sz="2100" dirty="0"/>
              <a:t> displays </a:t>
            </a:r>
            <a:r>
              <a:rPr lang="en-US" sz="2100" i="1" dirty="0"/>
              <a:t>2/2 checks passed</a:t>
            </a:r>
            <a:r>
              <a:rPr lang="en-US" sz="2100" dirty="0"/>
              <a:t>. Click refresh to update.</a:t>
            </a:r>
          </a:p>
          <a:p>
            <a:r>
              <a:rPr lang="en-US" sz="2100" dirty="0"/>
              <a:t>You will now create an AMI based upon this instance.</a:t>
            </a:r>
          </a:p>
          <a:p>
            <a:r>
              <a:rPr lang="en-US" sz="2100" dirty="0"/>
              <a:t>Select </a:t>
            </a:r>
            <a:r>
              <a:rPr lang="en-US" sz="2100" b="1" dirty="0"/>
              <a:t>Web Server 1</a:t>
            </a:r>
            <a:r>
              <a:rPr lang="en-US" sz="2100" dirty="0"/>
              <a:t>.</a:t>
            </a:r>
          </a:p>
          <a:p>
            <a:r>
              <a:rPr lang="en-US" sz="2100" dirty="0"/>
              <a:t>In the </a:t>
            </a:r>
            <a:r>
              <a:rPr lang="en-US" sz="2100" b="1" dirty="0"/>
              <a:t>Actions </a:t>
            </a:r>
            <a:r>
              <a:rPr lang="en-US" sz="2100" dirty="0"/>
              <a:t>menu, click </a:t>
            </a:r>
            <a:r>
              <a:rPr lang="en-US" sz="2100" b="1" dirty="0"/>
              <a:t>Image and templates</a:t>
            </a:r>
            <a:r>
              <a:rPr lang="en-US" sz="2100" dirty="0"/>
              <a:t> &gt; </a:t>
            </a:r>
            <a:r>
              <a:rPr lang="en-US" sz="2100" b="1" dirty="0"/>
              <a:t>Create image</a:t>
            </a:r>
            <a:r>
              <a:rPr lang="en-US" sz="2100" dirty="0"/>
              <a:t>, then configure:</a:t>
            </a:r>
          </a:p>
          <a:p>
            <a:pPr lvl="1"/>
            <a:r>
              <a:rPr lang="en-US" sz="2100" b="1" dirty="0"/>
              <a:t>Image name:</a:t>
            </a:r>
            <a:r>
              <a:rPr lang="en-US" sz="2100" dirty="0"/>
              <a:t> </a:t>
            </a:r>
            <a:r>
              <a:rPr lang="en-US" sz="2100" dirty="0" err="1"/>
              <a:t>WebServerAMI</a:t>
            </a:r>
            <a:endParaRPr lang="en-US" sz="2100" dirty="0"/>
          </a:p>
          <a:p>
            <a:pPr lvl="1"/>
            <a:r>
              <a:rPr lang="en-US" sz="2100" b="1" dirty="0"/>
              <a:t>Image description:</a:t>
            </a:r>
            <a:r>
              <a:rPr lang="en-US" sz="2100" dirty="0"/>
              <a:t> Lab AMI for Web Server</a:t>
            </a:r>
          </a:p>
          <a:p>
            <a:r>
              <a:rPr lang="en-US" sz="2100" dirty="0"/>
              <a:t>Click </a:t>
            </a:r>
            <a:r>
              <a:rPr lang="en-US" sz="2100" b="1" dirty="0"/>
              <a:t>Create image</a:t>
            </a:r>
            <a:endParaRPr lang="en-US" sz="2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b="-3645"/>
          <a:stretch/>
        </p:blipFill>
        <p:spPr bwMode="auto">
          <a:xfrm>
            <a:off x="323528" y="756000"/>
            <a:ext cx="842493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5696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372200" y="1412776"/>
            <a:ext cx="86409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60032" y="3140968"/>
            <a:ext cx="1296144" cy="45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9408016" cy="10515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effectLst/>
              </a:rPr>
              <a:t>Elastic Load </a:t>
            </a:r>
            <a:r>
              <a:rPr lang="en-IN" dirty="0">
                <a:solidFill>
                  <a:schemeClr val="tx1"/>
                </a:solidFill>
                <a:effectLst/>
              </a:rPr>
              <a:t>Balancer</a:t>
            </a:r>
            <a:br>
              <a:rPr lang="en-IN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41879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left navigation pane, click </a:t>
            </a:r>
            <a:r>
              <a:rPr lang="en-US" b="1" dirty="0"/>
              <a:t>Load Balancers</a:t>
            </a:r>
            <a:r>
              <a:rPr lang="en-US" dirty="0"/>
              <a:t>.</a:t>
            </a:r>
          </a:p>
          <a:p>
            <a:r>
              <a:rPr lang="en-US" dirty="0"/>
              <a:t>At the top of the screen, choose </a:t>
            </a:r>
          </a:p>
          <a:p>
            <a:r>
              <a:rPr lang="en-US" dirty="0"/>
              <a:t>Under </a:t>
            </a:r>
            <a:r>
              <a:rPr lang="en-US" b="1" dirty="0"/>
              <a:t>Application Load Balancer</a:t>
            </a:r>
            <a:r>
              <a:rPr lang="en-US" dirty="0"/>
              <a:t>, choose </a:t>
            </a:r>
            <a:r>
              <a:rPr lang="en-US" b="1" dirty="0"/>
              <a:t>Create</a:t>
            </a:r>
            <a:endParaRPr lang="en-US" dirty="0"/>
          </a:p>
          <a:p>
            <a:r>
              <a:rPr lang="en-US" dirty="0"/>
              <a:t>Under </a:t>
            </a:r>
            <a:r>
              <a:rPr lang="en-US" b="1" dirty="0"/>
              <a:t>Load balancer name</a:t>
            </a:r>
            <a:r>
              <a:rPr lang="en-US" dirty="0"/>
              <a:t>, enter: </a:t>
            </a:r>
            <a:r>
              <a:rPr lang="en-US" dirty="0" err="1"/>
              <a:t>LabELB</a:t>
            </a:r>
            <a:endParaRPr lang="en-US" dirty="0"/>
          </a:p>
          <a:p>
            <a:r>
              <a:rPr lang="en-US" dirty="0"/>
              <a:t>Scroll down to the </a:t>
            </a:r>
            <a:r>
              <a:rPr lang="en-US" b="1" dirty="0"/>
              <a:t>Network mapping</a:t>
            </a:r>
            <a:r>
              <a:rPr lang="en-US" dirty="0"/>
              <a:t> section, then: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VPC</a:t>
            </a:r>
            <a:r>
              <a:rPr lang="en-US" dirty="0"/>
              <a:t>, select: </a:t>
            </a:r>
            <a:r>
              <a:rPr lang="en-US" b="1" dirty="0"/>
              <a:t>Lab VPC</a:t>
            </a:r>
            <a:endParaRPr lang="en-US" dirty="0"/>
          </a:p>
          <a:p>
            <a:r>
              <a:rPr lang="en-IN" dirty="0"/>
              <a:t>select </a:t>
            </a:r>
            <a:r>
              <a:rPr lang="en-IN" b="1" dirty="0"/>
              <a:t>Public Subnet 1</a:t>
            </a:r>
            <a:r>
              <a:rPr lang="en-IN" dirty="0"/>
              <a:t> </a:t>
            </a:r>
            <a:r>
              <a:rPr lang="en-IN" dirty="0" smtClean="0"/>
              <a:t>in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 err="1" smtClean="0"/>
              <a:t>az</a:t>
            </a:r>
            <a:endParaRPr lang="en-IN" dirty="0" smtClean="0"/>
          </a:p>
          <a:p>
            <a:r>
              <a:rPr lang="en-IN" dirty="0"/>
              <a:t>select </a:t>
            </a:r>
            <a:r>
              <a:rPr lang="en-IN" b="1" dirty="0"/>
              <a:t>Public Subnet </a:t>
            </a:r>
            <a:r>
              <a:rPr lang="en-IN" b="1" dirty="0" smtClean="0"/>
              <a:t>2 in 2</a:t>
            </a:r>
            <a:r>
              <a:rPr lang="en-IN" b="1" baseline="30000" dirty="0" smtClean="0"/>
              <a:t>nd</a:t>
            </a:r>
            <a:r>
              <a:rPr lang="en-IN" b="1" dirty="0" smtClean="0"/>
              <a:t> </a:t>
            </a:r>
            <a:r>
              <a:rPr lang="en-IN" b="1" dirty="0" err="1" smtClean="0"/>
              <a:t>az</a:t>
            </a:r>
            <a:endParaRPr lang="en-IN" b="1" dirty="0" smtClean="0"/>
          </a:p>
          <a:p>
            <a:r>
              <a:rPr lang="en-US" dirty="0" smtClean="0"/>
              <a:t>choose </a:t>
            </a:r>
            <a:r>
              <a:rPr lang="en-US" dirty="0"/>
              <a:t>the Security groups drop down menu and select </a:t>
            </a:r>
            <a:r>
              <a:rPr lang="en-US" b="1" dirty="0"/>
              <a:t>Web Security </a:t>
            </a:r>
            <a:r>
              <a:rPr lang="en-US" b="1" dirty="0" smtClean="0"/>
              <a:t>Group</a:t>
            </a:r>
          </a:p>
          <a:p>
            <a:r>
              <a:rPr lang="en-US" dirty="0"/>
              <a:t>For the Listener HTTP:80 row, set the Default action to forward to </a:t>
            </a:r>
            <a:r>
              <a:rPr lang="en-US" b="1" dirty="0" err="1"/>
              <a:t>LabGroup</a:t>
            </a:r>
            <a:r>
              <a:rPr lang="en-US" dirty="0"/>
              <a:t>.</a:t>
            </a:r>
          </a:p>
          <a:p>
            <a:r>
              <a:rPr lang="en-US" dirty="0"/>
              <a:t>Scroll to the bottom and choose </a:t>
            </a:r>
            <a:r>
              <a:rPr lang="en-US" b="1" dirty="0"/>
              <a:t>Create load balancer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8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2" y="764704"/>
            <a:ext cx="740598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1916832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27584" y="3717032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9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4000" dirty="0" smtClean="0"/>
              <a:t>Contents:</a:t>
            </a:r>
          </a:p>
          <a:p>
            <a:pPr marL="0" indent="0">
              <a:buNone/>
            </a:pPr>
            <a:endParaRPr lang="en-IN" sz="4000" dirty="0" smtClean="0"/>
          </a:p>
          <a:p>
            <a:r>
              <a:rPr lang="en-IN" sz="4000" dirty="0"/>
              <a:t>Amazon </a:t>
            </a:r>
            <a:r>
              <a:rPr lang="en-IN" sz="4000" dirty="0" smtClean="0"/>
              <a:t>EC2</a:t>
            </a:r>
          </a:p>
          <a:p>
            <a:r>
              <a:rPr lang="en-IN" sz="4000" dirty="0"/>
              <a:t>Amazon </a:t>
            </a:r>
            <a:r>
              <a:rPr lang="en-IN" sz="4000" dirty="0" err="1" smtClean="0"/>
              <a:t>vpc</a:t>
            </a:r>
            <a:endParaRPr lang="en-IN" sz="4000" dirty="0" smtClean="0"/>
          </a:p>
          <a:p>
            <a:r>
              <a:rPr lang="en-IN" sz="4000" dirty="0"/>
              <a:t>Amazon </a:t>
            </a:r>
            <a:r>
              <a:rPr lang="en-IN" sz="4000" dirty="0" smtClean="0"/>
              <a:t>EBS</a:t>
            </a:r>
          </a:p>
          <a:p>
            <a:r>
              <a:rPr lang="en-IN" sz="4000" dirty="0"/>
              <a:t>Amazon </a:t>
            </a:r>
            <a:r>
              <a:rPr lang="en-IN" sz="4000" dirty="0" smtClean="0"/>
              <a:t>AMI</a:t>
            </a:r>
          </a:p>
          <a:p>
            <a:r>
              <a:rPr lang="en-IN" sz="4000" dirty="0"/>
              <a:t>Amazon </a:t>
            </a:r>
            <a:r>
              <a:rPr lang="en-IN" sz="4000" dirty="0" smtClean="0"/>
              <a:t>ELB</a:t>
            </a:r>
          </a:p>
          <a:p>
            <a:r>
              <a:rPr lang="en-IN" sz="4000" dirty="0" smtClean="0"/>
              <a:t>Amazon Cloud watch</a:t>
            </a:r>
          </a:p>
          <a:p>
            <a:r>
              <a:rPr lang="en-IN" sz="3600" dirty="0"/>
              <a:t>Amazon IAM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9930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Cloud watch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On </a:t>
            </a:r>
            <a:r>
              <a:rPr lang="en-IN" dirty="0" err="1"/>
              <a:t>A</a:t>
            </a:r>
            <a:r>
              <a:rPr lang="en-IN" dirty="0" err="1" smtClean="0"/>
              <a:t>ws</a:t>
            </a:r>
            <a:r>
              <a:rPr lang="en-IN" dirty="0" smtClean="0"/>
              <a:t> management console choose cloud watch and the click billing.</a:t>
            </a:r>
          </a:p>
          <a:p>
            <a:r>
              <a:rPr lang="en-IN" dirty="0" smtClean="0"/>
              <a:t>Choose create alarm</a:t>
            </a:r>
          </a:p>
          <a:p>
            <a:r>
              <a:rPr lang="en-IN" dirty="0" smtClean="0"/>
              <a:t>Change currency to rupees.</a:t>
            </a:r>
          </a:p>
          <a:p>
            <a:r>
              <a:rPr lang="en-IN" dirty="0" smtClean="0"/>
              <a:t>Define the threshold value to1000.</a:t>
            </a:r>
          </a:p>
          <a:p>
            <a:r>
              <a:rPr lang="en-IN" dirty="0" smtClean="0"/>
              <a:t>Click Next.</a:t>
            </a:r>
          </a:p>
          <a:p>
            <a:r>
              <a:rPr lang="en-IN" dirty="0" smtClean="0"/>
              <a:t>Choose create new topic.</a:t>
            </a:r>
          </a:p>
          <a:p>
            <a:r>
              <a:rPr lang="en-IN" dirty="0" smtClean="0"/>
              <a:t>Give name and email address and click create topic</a:t>
            </a:r>
          </a:p>
          <a:p>
            <a:r>
              <a:rPr lang="en-IN" dirty="0" smtClean="0"/>
              <a:t>Click next and click create.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9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233266" cy="562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1720" y="2960948"/>
            <a:ext cx="194421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95736" y="4509120"/>
            <a:ext cx="223224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9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Amazon IAM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183880" cy="418795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ON AWS management search for the </a:t>
            </a:r>
            <a:r>
              <a:rPr lang="en-US" dirty="0" err="1" smtClean="0"/>
              <a:t>iam</a:t>
            </a:r>
            <a:r>
              <a:rPr lang="en-US" dirty="0" smtClean="0"/>
              <a:t> and select it </a:t>
            </a:r>
          </a:p>
          <a:p>
            <a:r>
              <a:rPr lang="en-US" dirty="0" smtClean="0"/>
              <a:t>Now see users and </a:t>
            </a:r>
            <a:r>
              <a:rPr lang="en-US" dirty="0" err="1" smtClean="0"/>
              <a:t>usergroups</a:t>
            </a:r>
            <a:r>
              <a:rPr lang="en-US" dirty="0" smtClean="0"/>
              <a:t> and add users to the </a:t>
            </a:r>
            <a:r>
              <a:rPr lang="en-US" dirty="0" err="1" smtClean="0"/>
              <a:t>usergroups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left navigation pane, choose </a:t>
            </a:r>
            <a:r>
              <a:rPr lang="en-US" b="1" dirty="0"/>
              <a:t>User groups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Choose </a:t>
            </a:r>
            <a:r>
              <a:rPr lang="en-US" dirty="0"/>
              <a:t>the </a:t>
            </a:r>
            <a:r>
              <a:rPr lang="en-US" b="1" dirty="0"/>
              <a:t>S3-Support</a:t>
            </a:r>
            <a:r>
              <a:rPr lang="en-US" dirty="0"/>
              <a:t> group.</a:t>
            </a:r>
          </a:p>
          <a:p>
            <a:r>
              <a:rPr lang="en-US" dirty="0"/>
              <a:t> </a:t>
            </a:r>
            <a:r>
              <a:rPr lang="en-US" dirty="0" smtClean="0"/>
              <a:t>Choose </a:t>
            </a:r>
            <a:r>
              <a:rPr lang="en-US" dirty="0"/>
              <a:t>the </a:t>
            </a:r>
            <a:r>
              <a:rPr lang="en-US" b="1" dirty="0"/>
              <a:t>Users</a:t>
            </a:r>
            <a:r>
              <a:rPr lang="en-US" dirty="0"/>
              <a:t> tab.</a:t>
            </a:r>
          </a:p>
          <a:p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Users</a:t>
            </a:r>
            <a:r>
              <a:rPr lang="en-US" dirty="0"/>
              <a:t> tab, choose </a:t>
            </a:r>
            <a:r>
              <a:rPr lang="en-US" b="1" dirty="0"/>
              <a:t>Add users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Add Users to S3-Support</a:t>
            </a:r>
            <a:r>
              <a:rPr lang="en-US" dirty="0"/>
              <a:t> window, configure the following:</a:t>
            </a:r>
          </a:p>
          <a:p>
            <a:pPr lvl="1"/>
            <a:r>
              <a:rPr lang="en-US" dirty="0"/>
              <a:t>Select  </a:t>
            </a:r>
            <a:r>
              <a:rPr lang="en-US" b="1" dirty="0"/>
              <a:t>user-1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 the bottom of the screen, choose </a:t>
            </a:r>
            <a:r>
              <a:rPr lang="en-US" b="1" dirty="0"/>
              <a:t>Add Users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Users</a:t>
            </a:r>
            <a:r>
              <a:rPr lang="en-US" dirty="0"/>
              <a:t> tab you will see that user-1 has been added to the group.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3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2" y="530225"/>
            <a:ext cx="7945234" cy="556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3429000"/>
            <a:ext cx="8640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11760" y="1916832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348880"/>
            <a:ext cx="7247776" cy="1051560"/>
          </a:xfrm>
        </p:spPr>
        <p:txBody>
          <a:bodyPr>
            <a:noAutofit/>
          </a:bodyPr>
          <a:lstStyle/>
          <a:p>
            <a:r>
              <a:rPr lang="en-IN" sz="6600" i="1" dirty="0" smtClean="0">
                <a:solidFill>
                  <a:schemeClr val="tx1"/>
                </a:solidFill>
              </a:rPr>
              <a:t>THANK YOU</a:t>
            </a:r>
            <a:endParaRPr lang="en-IN" sz="66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502920" y="4718303"/>
            <a:ext cx="818388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5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Amazon EC2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11187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 1: Launch Your Amazon EC2 Instance</a:t>
            </a:r>
          </a:p>
          <a:p>
            <a:r>
              <a:rPr lang="en-US" sz="1800" dirty="0"/>
              <a:t>In the </a:t>
            </a:r>
            <a:r>
              <a:rPr lang="en-US" sz="1800" b="1" dirty="0"/>
              <a:t>AWS Management Console</a:t>
            </a:r>
            <a:r>
              <a:rPr lang="en-US" sz="1800" dirty="0"/>
              <a:t> choose </a:t>
            </a:r>
            <a:r>
              <a:rPr lang="en-US" sz="1800" b="1" dirty="0"/>
              <a:t>Services</a:t>
            </a:r>
            <a:r>
              <a:rPr lang="en-US" sz="1800" dirty="0"/>
              <a:t>, choose </a:t>
            </a:r>
            <a:r>
              <a:rPr lang="en-US" sz="1800" b="1" dirty="0"/>
              <a:t>Compute</a:t>
            </a:r>
            <a:r>
              <a:rPr lang="en-US" sz="1800" dirty="0"/>
              <a:t> and then choose </a:t>
            </a:r>
            <a:r>
              <a:rPr lang="en-US" sz="1800" b="1" dirty="0" smtClean="0"/>
              <a:t>EC2</a:t>
            </a:r>
            <a:r>
              <a:rPr lang="en-US" sz="1800" dirty="0" smtClean="0"/>
              <a:t>.choose </a:t>
            </a:r>
            <a:r>
              <a:rPr lang="en-US" sz="1800" b="1" dirty="0" smtClean="0"/>
              <a:t>launch</a:t>
            </a:r>
            <a:r>
              <a:rPr lang="en-US" sz="1800" dirty="0" smtClean="0"/>
              <a:t> instance.</a:t>
            </a:r>
          </a:p>
          <a:p>
            <a:r>
              <a:rPr lang="en-US" sz="1800" dirty="0"/>
              <a:t>Give the instance the name </a:t>
            </a:r>
            <a:r>
              <a:rPr lang="en-US" sz="1800" dirty="0"/>
              <a:t>Web </a:t>
            </a:r>
            <a:r>
              <a:rPr lang="en-US" sz="1800" dirty="0" smtClean="0"/>
              <a:t>Server.</a:t>
            </a:r>
          </a:p>
          <a:p>
            <a:r>
              <a:rPr lang="en-US" sz="1800" dirty="0"/>
              <a:t>In the list of available </a:t>
            </a:r>
            <a:r>
              <a:rPr lang="en-US" sz="1800" i="1" dirty="0"/>
              <a:t>Quick Start</a:t>
            </a:r>
            <a:r>
              <a:rPr lang="en-US" sz="1800" dirty="0"/>
              <a:t> AMIs, </a:t>
            </a:r>
            <a:r>
              <a:rPr lang="en-US" sz="1800" dirty="0" smtClean="0"/>
              <a:t>select </a:t>
            </a:r>
            <a:r>
              <a:rPr lang="en-US" sz="1800" b="1" dirty="0"/>
              <a:t>Amazon </a:t>
            </a:r>
            <a:r>
              <a:rPr lang="en-US" sz="1800" b="1" dirty="0" smtClean="0"/>
              <a:t>Linux</a:t>
            </a:r>
            <a:r>
              <a:rPr lang="en-US" sz="1800" dirty="0" smtClean="0"/>
              <a:t> AMI .</a:t>
            </a:r>
          </a:p>
          <a:p>
            <a:r>
              <a:rPr lang="en-US" sz="1800" dirty="0"/>
              <a:t>In the Instance type panel, keep the default </a:t>
            </a:r>
            <a:r>
              <a:rPr lang="en-US" sz="1800" b="1" dirty="0"/>
              <a:t>t2.micro</a:t>
            </a:r>
            <a:r>
              <a:rPr lang="en-US" sz="1800" dirty="0"/>
              <a:t> selected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For </a:t>
            </a:r>
            <a:r>
              <a:rPr lang="en-US" sz="1800" b="1" dirty="0"/>
              <a:t>Key pair </a:t>
            </a:r>
            <a:r>
              <a:rPr lang="en-US" sz="1800" b="1" dirty="0" smtClean="0"/>
              <a:t>name</a:t>
            </a:r>
            <a:r>
              <a:rPr lang="en-US" sz="1800" dirty="0" smtClean="0"/>
              <a:t>, </a:t>
            </a:r>
            <a:r>
              <a:rPr lang="en-US" sz="1800" dirty="0"/>
              <a:t>choose </a:t>
            </a:r>
            <a:r>
              <a:rPr lang="en-US" sz="1800" b="1" dirty="0" err="1" smtClean="0"/>
              <a:t>vockey</a:t>
            </a:r>
            <a:r>
              <a:rPr lang="en-US" sz="1800" dirty="0"/>
              <a:t> </a:t>
            </a:r>
            <a:r>
              <a:rPr lang="en-US" sz="1800" dirty="0" smtClean="0"/>
              <a:t>or create your own key pair.</a:t>
            </a:r>
          </a:p>
          <a:p>
            <a:r>
              <a:rPr lang="en-US" sz="1800" dirty="0" smtClean="0"/>
              <a:t>In the network settings select </a:t>
            </a:r>
            <a:r>
              <a:rPr lang="en-US" sz="1800" dirty="0" err="1" smtClean="0"/>
              <a:t>vpc</a:t>
            </a:r>
            <a:r>
              <a:rPr lang="en-US" sz="1800" dirty="0" smtClean="0"/>
              <a:t> as Lab-</a:t>
            </a:r>
            <a:r>
              <a:rPr lang="en-US" sz="1800" dirty="0" err="1" smtClean="0"/>
              <a:t>vpc</a:t>
            </a:r>
            <a:r>
              <a:rPr lang="en-US" sz="1800" dirty="0" smtClean="0"/>
              <a:t>.</a:t>
            </a:r>
          </a:p>
          <a:p>
            <a:r>
              <a:rPr lang="en-IN" sz="1800" dirty="0"/>
              <a:t>Under </a:t>
            </a:r>
            <a:r>
              <a:rPr lang="en-IN" sz="1800" b="1" dirty="0" smtClean="0"/>
              <a:t>Firewall </a:t>
            </a:r>
            <a:r>
              <a:rPr lang="en-IN" sz="1800" dirty="0" smtClean="0"/>
              <a:t>create a security with security group name and give description</a:t>
            </a:r>
            <a:r>
              <a:rPr lang="en-IN" sz="1800" b="1" dirty="0" smtClean="0"/>
              <a:t>.</a:t>
            </a:r>
          </a:p>
          <a:p>
            <a:r>
              <a:rPr lang="en-US" sz="1800" dirty="0"/>
              <a:t>For Termination protection, select </a:t>
            </a:r>
            <a:r>
              <a:rPr lang="en-US" sz="1800" b="1" dirty="0" smtClean="0"/>
              <a:t>Enable.</a:t>
            </a:r>
          </a:p>
          <a:p>
            <a:r>
              <a:rPr lang="en-US" sz="1800" dirty="0" smtClean="0"/>
              <a:t>Launch the EC2 instance.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27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-4211"/>
          <a:stretch/>
        </p:blipFill>
        <p:spPr bwMode="auto">
          <a:xfrm>
            <a:off x="611560" y="792000"/>
            <a:ext cx="8280920" cy="57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1916832"/>
            <a:ext cx="35283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79712" y="4437112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2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31" y="2145560"/>
            <a:ext cx="2853175" cy="95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45" r="9" b="-4245"/>
          <a:stretch/>
        </p:blipFill>
        <p:spPr bwMode="auto">
          <a:xfrm>
            <a:off x="611560" y="792000"/>
            <a:ext cx="7848000" cy="573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198884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59632" y="3414699"/>
            <a:ext cx="1080120" cy="59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32240" y="5157192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83880" cy="10515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Task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2: </a:t>
            </a:r>
            <a:r>
              <a:rPr lang="en-US" sz="2000" dirty="0">
                <a:solidFill>
                  <a:schemeClr val="tx1"/>
                </a:solidFill>
                <a:effectLst/>
              </a:rPr>
              <a:t>Update Your Security Group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b="1" dirty="0"/>
              <a:t>EC2 Console</a:t>
            </a:r>
            <a:r>
              <a:rPr lang="en-US" dirty="0"/>
              <a:t> </a:t>
            </a:r>
            <a:r>
              <a:rPr lang="en-US" dirty="0" err="1" smtClean="0"/>
              <a:t>tab,in</a:t>
            </a:r>
            <a:r>
              <a:rPr lang="en-US" dirty="0" smtClean="0"/>
              <a:t> </a:t>
            </a:r>
            <a:r>
              <a:rPr lang="en-US" dirty="0"/>
              <a:t>the left navigation pane, choose </a:t>
            </a:r>
            <a:r>
              <a:rPr lang="en-US" b="1" dirty="0"/>
              <a:t>Security </a:t>
            </a:r>
            <a:r>
              <a:rPr lang="en-US" b="1" dirty="0" smtClean="0"/>
              <a:t>Group</a:t>
            </a:r>
          </a:p>
          <a:p>
            <a:r>
              <a:rPr lang="en-US" dirty="0"/>
              <a:t>Select </a:t>
            </a:r>
            <a:r>
              <a:rPr lang="en-US" b="1" dirty="0"/>
              <a:t>Web Server security </a:t>
            </a:r>
            <a:r>
              <a:rPr lang="en-US" b="1" dirty="0" smtClean="0"/>
              <a:t>group</a:t>
            </a:r>
          </a:p>
          <a:p>
            <a:r>
              <a:rPr lang="en-US" dirty="0"/>
              <a:t>Choose Edit inbound rules, select Add rule and then configure: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  <a:r>
              <a:rPr lang="en-US" i="1" dirty="0"/>
              <a:t>HTTP</a:t>
            </a:r>
            <a:endParaRPr lang="en-US" dirty="0"/>
          </a:p>
          <a:p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i="1" dirty="0"/>
              <a:t>Anywhere-IPv4</a:t>
            </a:r>
            <a:endParaRPr lang="en-US" dirty="0"/>
          </a:p>
          <a:p>
            <a:r>
              <a:rPr lang="en-US" dirty="0"/>
              <a:t>Choose Save rules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" b="-4069"/>
          <a:stretch/>
        </p:blipFill>
        <p:spPr bwMode="auto">
          <a:xfrm>
            <a:off x="251519" y="332656"/>
            <a:ext cx="8568953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1268760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9552" y="3645024"/>
            <a:ext cx="11521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4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Amazon </a:t>
            </a:r>
            <a:r>
              <a:rPr lang="en-IN" dirty="0" err="1">
                <a:solidFill>
                  <a:schemeClr val="tx1"/>
                </a:solidFill>
              </a:rPr>
              <a:t>vpc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183880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Task 1: Create Your </a:t>
            </a:r>
            <a:r>
              <a:rPr lang="en-US" sz="3200" b="1" dirty="0" smtClean="0"/>
              <a:t>VPC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 the search box to the right of </a:t>
            </a:r>
            <a:r>
              <a:rPr lang="en-US" b="1" dirty="0"/>
              <a:t>Services</a:t>
            </a:r>
            <a:r>
              <a:rPr lang="en-US" dirty="0"/>
              <a:t>, search for and choose </a:t>
            </a:r>
            <a:r>
              <a:rPr lang="en-US" b="1" dirty="0"/>
              <a:t>VPC</a:t>
            </a:r>
            <a:r>
              <a:rPr lang="en-US" dirty="0"/>
              <a:t> to open the VPC console</a:t>
            </a:r>
            <a:r>
              <a:rPr lang="en-US" dirty="0" smtClean="0"/>
              <a:t>.</a:t>
            </a:r>
          </a:p>
          <a:p>
            <a:r>
              <a:rPr lang="en-IN" dirty="0"/>
              <a:t>Next, choose </a:t>
            </a:r>
            <a:r>
              <a:rPr lang="en-IN" b="1" dirty="0"/>
              <a:t>Create </a:t>
            </a:r>
            <a:r>
              <a:rPr lang="en-IN" b="1" dirty="0" smtClean="0"/>
              <a:t>VPC</a:t>
            </a:r>
          </a:p>
          <a:p>
            <a:r>
              <a:rPr lang="en-IN" dirty="0"/>
              <a:t>Under </a:t>
            </a:r>
            <a:r>
              <a:rPr lang="en-IN" b="1" dirty="0"/>
              <a:t>Name </a:t>
            </a:r>
            <a:r>
              <a:rPr lang="en-IN" b="1" dirty="0" smtClean="0"/>
              <a:t>tag </a:t>
            </a:r>
            <a:r>
              <a:rPr lang="en-IN" dirty="0" smtClean="0"/>
              <a:t>name it as Lab</a:t>
            </a:r>
            <a:r>
              <a:rPr lang="en-IN" b="1" dirty="0" smtClean="0"/>
              <a:t>.</a:t>
            </a:r>
          </a:p>
          <a:p>
            <a:r>
              <a:rPr lang="en-US" dirty="0"/>
              <a:t>Keep the </a:t>
            </a:r>
            <a:r>
              <a:rPr lang="en-US" b="1" dirty="0"/>
              <a:t>IPv4 CIDR block</a:t>
            </a:r>
            <a:r>
              <a:rPr lang="en-US" dirty="0"/>
              <a:t> set to 10.0.0.0/16</a:t>
            </a:r>
          </a:p>
          <a:p>
            <a:r>
              <a:rPr lang="en-US" dirty="0"/>
              <a:t>For </a:t>
            </a:r>
            <a:r>
              <a:rPr lang="en-US" b="1" dirty="0"/>
              <a:t>Number of Availability Zones</a:t>
            </a:r>
            <a:r>
              <a:rPr lang="en-US" dirty="0"/>
              <a:t>, choose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b="1" dirty="0"/>
              <a:t>Number of public subnets</a:t>
            </a:r>
            <a:r>
              <a:rPr lang="en-US" dirty="0"/>
              <a:t>, keep the </a:t>
            </a:r>
            <a:r>
              <a:rPr lang="en-US" b="1" dirty="0"/>
              <a:t>1</a:t>
            </a:r>
            <a:r>
              <a:rPr lang="en-US" dirty="0"/>
              <a:t> setting.</a:t>
            </a:r>
          </a:p>
          <a:p>
            <a:r>
              <a:rPr lang="en-US" dirty="0"/>
              <a:t>For </a:t>
            </a:r>
            <a:r>
              <a:rPr lang="en-US" b="1" dirty="0"/>
              <a:t>Number of private subnets</a:t>
            </a:r>
            <a:r>
              <a:rPr lang="en-US" dirty="0"/>
              <a:t>, keep the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smtClean="0"/>
              <a:t>setting.</a:t>
            </a:r>
          </a:p>
          <a:p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b="1" dirty="0"/>
              <a:t>Public subnet CIDR block </a:t>
            </a:r>
            <a:r>
              <a:rPr lang="en-US" dirty="0"/>
              <a:t>in us-east-1a to </a:t>
            </a:r>
            <a:r>
              <a:rPr lang="en-US" dirty="0" smtClean="0"/>
              <a:t>10.0.0.0/23</a:t>
            </a:r>
          </a:p>
          <a:p>
            <a:r>
              <a:rPr lang="en-US" dirty="0" smtClean="0"/>
              <a:t>Change </a:t>
            </a:r>
            <a:r>
              <a:rPr lang="en-US" b="1" dirty="0"/>
              <a:t>Private subnet CIDR block in </a:t>
            </a:r>
            <a:r>
              <a:rPr lang="en-US" dirty="0"/>
              <a:t>us-east-1a to 10.0.1.0/24</a:t>
            </a:r>
          </a:p>
          <a:p>
            <a:r>
              <a:rPr lang="en-US" dirty="0"/>
              <a:t>Set </a:t>
            </a:r>
            <a:r>
              <a:rPr lang="en-US" b="1" dirty="0"/>
              <a:t>NAT gateways</a:t>
            </a:r>
            <a:r>
              <a:rPr lang="en-US" dirty="0"/>
              <a:t> to In 1 AZ.</a:t>
            </a:r>
          </a:p>
          <a:p>
            <a:r>
              <a:rPr lang="en-US" dirty="0" smtClean="0"/>
              <a:t>set </a:t>
            </a:r>
            <a:r>
              <a:rPr lang="en-US" b="1" dirty="0"/>
              <a:t>VPC endpoints</a:t>
            </a:r>
            <a:r>
              <a:rPr lang="en-US" dirty="0"/>
              <a:t> to </a:t>
            </a:r>
            <a:r>
              <a:rPr lang="en-US" b="1" dirty="0"/>
              <a:t>None</a:t>
            </a:r>
            <a:r>
              <a:rPr lang="en-US" dirty="0"/>
              <a:t>.</a:t>
            </a:r>
          </a:p>
          <a:p>
            <a:r>
              <a:rPr lang="en-US" dirty="0"/>
              <a:t>Keep both </a:t>
            </a:r>
            <a:r>
              <a:rPr lang="en-US" b="1" dirty="0"/>
              <a:t>DNS hostnames</a:t>
            </a:r>
            <a:r>
              <a:rPr lang="en-US" dirty="0"/>
              <a:t> and </a:t>
            </a:r>
            <a:r>
              <a:rPr lang="en-US" b="1" dirty="0"/>
              <a:t>DNS resolution</a:t>
            </a:r>
            <a:r>
              <a:rPr lang="en-US" dirty="0"/>
              <a:t> </a:t>
            </a:r>
            <a:r>
              <a:rPr lang="en-US" i="1" dirty="0"/>
              <a:t>enabled</a:t>
            </a:r>
            <a:r>
              <a:rPr lang="en-US" dirty="0" smtClean="0"/>
              <a:t>.</a:t>
            </a:r>
          </a:p>
          <a:p>
            <a:r>
              <a:rPr lang="en-IN" dirty="0"/>
              <a:t>choose </a:t>
            </a:r>
            <a:r>
              <a:rPr lang="en-IN" b="1" dirty="0"/>
              <a:t>Create VPC</a:t>
            </a:r>
            <a:endParaRPr lang="en-US" dirty="0"/>
          </a:p>
          <a:p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5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-3892"/>
          <a:stretch/>
        </p:blipFill>
        <p:spPr bwMode="auto">
          <a:xfrm>
            <a:off x="622402" y="548680"/>
            <a:ext cx="7945234" cy="5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220486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71600" y="306896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7584" y="4437112"/>
            <a:ext cx="11521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137</TotalTime>
  <Words>816</Words>
  <Application>Microsoft Office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Aspect</vt:lpstr>
      <vt:lpstr>AWS(Amazon Web Services)</vt:lpstr>
      <vt:lpstr>PowerPoint Presentation</vt:lpstr>
      <vt:lpstr>Amazon EC2</vt:lpstr>
      <vt:lpstr>PowerPoint Presentation</vt:lpstr>
      <vt:lpstr>PowerPoint Presentation</vt:lpstr>
      <vt:lpstr>Task 2: Update Your Security Group </vt:lpstr>
      <vt:lpstr>PowerPoint Presentation</vt:lpstr>
      <vt:lpstr>Amazon vpc </vt:lpstr>
      <vt:lpstr>PowerPoint Presentation</vt:lpstr>
      <vt:lpstr>PowerPoint Presentation</vt:lpstr>
      <vt:lpstr>Task 2: Create Subnets and Route tables </vt:lpstr>
      <vt:lpstr>PowerPoint Presentation</vt:lpstr>
      <vt:lpstr>Amazon EBS</vt:lpstr>
      <vt:lpstr>PowerPoint Presentation</vt:lpstr>
      <vt:lpstr>PowerPoint Presentation</vt:lpstr>
      <vt:lpstr>Amazon AMI</vt:lpstr>
      <vt:lpstr>PowerPoint Presentation</vt:lpstr>
      <vt:lpstr>Elastic Load Balancer </vt:lpstr>
      <vt:lpstr>PowerPoint Presentation</vt:lpstr>
      <vt:lpstr>Cloud watch</vt:lpstr>
      <vt:lpstr>PowerPoint Presentation</vt:lpstr>
      <vt:lpstr>Amazon IAM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AWS(Amazon Web Services)</dc:title>
  <dc:creator>Nishitha Pemmireddy</dc:creator>
  <cp:lastModifiedBy>Nishitha Pemmireddy</cp:lastModifiedBy>
  <cp:revision>12</cp:revision>
  <dcterms:created xsi:type="dcterms:W3CDTF">2023-04-03T15:18:57Z</dcterms:created>
  <dcterms:modified xsi:type="dcterms:W3CDTF">2023-04-03T17:36:17Z</dcterms:modified>
</cp:coreProperties>
</file>