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9C8B-C7E1-4535-AF0C-8D886FDF5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504853" cy="13361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  AWS Amazon services</a:t>
            </a:r>
            <a:r>
              <a:rPr lang="en-IN" sz="4000" dirty="0">
                <a:solidFill>
                  <a:schemeClr val="tx1"/>
                </a:solidFill>
              </a:rPr>
              <a:t>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7C72D-22AB-12B5-7766-1C5117D6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352544"/>
            <a:ext cx="4924806" cy="123989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By:</a:t>
            </a:r>
          </a:p>
          <a:p>
            <a:r>
              <a:rPr lang="en-IN" dirty="0">
                <a:solidFill>
                  <a:srgbClr val="002060"/>
                </a:solidFill>
              </a:rPr>
              <a:t>V.Varshini</a:t>
            </a:r>
          </a:p>
          <a:p>
            <a:r>
              <a:rPr lang="en-IN" dirty="0">
                <a:solidFill>
                  <a:srgbClr val="002060"/>
                </a:solidFill>
              </a:rPr>
              <a:t>20A31A0594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906-A385-8F48-9586-E4CCC980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Deploying a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AB24-F63B-703B-67FC-9EAC23E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Start lab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search box type EC2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EC2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instances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Name the instance and key pair and give the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ppk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keys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Set the required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storage,os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Add security group fo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 allow which ports or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addresses to access data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After your work done , stop and terminate the instance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0D7-10EB-A0A7-9835-8BFAD1C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Creating user groups in IAM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4B5A-61CF-B0F9-26D4-8EDEA098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user groups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Give the permissions of what resources they can access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Click on users before creating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usergroups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and allow access of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respective user to security group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20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0B4-4DBA-3B6C-4E5C-088EBE27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Creating an AMI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22D7-4D12-4783-2BA2-73E9EA39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Create an instance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After that select that instance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actions click on create image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Enter image name and description then create image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stop the instance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AMIs select the created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ami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click on launch the instance from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ami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Give the instance name as starting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Automatically the stopped instance is now in running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3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853B-4AFF-ED91-CBC6-D4CFD10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Building a VPC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0AEF-9297-C101-1E76-B8EEB8EC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VPC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VPC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Give the name 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no.of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az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needed,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no.of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private and public subnets needed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Change the CIDR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Set the NAT gateways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VPC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View the VPC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8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EF84-4DA4-E4B0-5C55-C747818E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Creating cloudwatch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A5D7-153E-BEA4-D94F-E86C035B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Search cloud watch and click on it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billing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Change on currency to rupees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Enter the amount after which you needed the email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a new topic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Enter the email details that needed to notified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Name the alarm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6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1232-5BE0-C565-309B-BA1D5AD3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/>
                <a:ea typeface="Times New Roman"/>
                <a:cs typeface="Times New Roman"/>
                <a:sym typeface="Times New Roman"/>
              </a:rPr>
              <a:t>Creating a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02AB-2CE8-9661-D192-F339FDEA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network and security group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security groups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Give a name and description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needed give  inbound and outbound rules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needed add this group to the instances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3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D1222-92D0-A6F5-F10D-D3E59DA7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92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</TotalTime>
  <Words>332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  AWS Amazon services)</vt:lpstr>
      <vt:lpstr>Deploying a ec2</vt:lpstr>
      <vt:lpstr>Creating user groups in IAM</vt:lpstr>
      <vt:lpstr>Creating an AMI</vt:lpstr>
      <vt:lpstr>Building a VPC</vt:lpstr>
      <vt:lpstr>Creating cloudwatch</vt:lpstr>
      <vt:lpstr>Creating a security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AWS Amazon services)</dc:title>
  <dc:creator>varshini chowdary</dc:creator>
  <cp:lastModifiedBy>varshini chowdary</cp:lastModifiedBy>
  <cp:revision>1</cp:revision>
  <dcterms:created xsi:type="dcterms:W3CDTF">2023-04-04T01:21:45Z</dcterms:created>
  <dcterms:modified xsi:type="dcterms:W3CDTF">2023-04-04T01:43:02Z</dcterms:modified>
</cp:coreProperties>
</file>