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ookman Old Style" pitchFamily="18" charset="0"/>
      <p:regular r:id="rId12"/>
      <p:bold r:id="rId13"/>
      <p:italic r:id="rId14"/>
      <p:boldItalic r:id="rId15"/>
    </p:embeddedFont>
    <p:embeddedFont>
      <p:font typeface="Source Code Pro" charset="0"/>
      <p:regular r:id="rId16"/>
      <p:bold r:id="rId17"/>
      <p:italic r:id="rId18"/>
      <p:boldItalic r:id="rId19"/>
    </p:embeddedFont>
    <p:embeddedFont>
      <p:font typeface="Pacifico" charset="0"/>
      <p:regular r:id="rId20"/>
    </p:embeddedFont>
    <p:embeddedFont>
      <p:font typeface="Rockwell" pitchFamily="18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A8D6B-8880-482C-A913-5C6921E1A0A5}" v="3" dt="2023-04-03T15:17:4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KALLA" userId="a67bfd45d59dca43" providerId="LiveId" clId="{25DA8D6B-8880-482C-A913-5C6921E1A0A5}"/>
    <pc:docChg chg="undo custSel modSld modMainMaster">
      <pc:chgData name="Manikanta KALLA" userId="a67bfd45d59dca43" providerId="LiveId" clId="{25DA8D6B-8880-482C-A913-5C6921E1A0A5}" dt="2023-04-03T15:18:21.412" v="60"/>
      <pc:docMkLst>
        <pc:docMk/>
      </pc:docMkLst>
      <pc:sldChg chg="delSp modSp mod modNotes">
        <pc:chgData name="Manikanta KALLA" userId="a67bfd45d59dca43" providerId="LiveId" clId="{25DA8D6B-8880-482C-A913-5C6921E1A0A5}" dt="2023-04-03T15:18:21.412" v="60"/>
        <pc:sldMkLst>
          <pc:docMk/>
          <pc:sldMk cId="0" sldId="256"/>
        </pc:sldMkLst>
        <pc:spChg chg="mod">
          <ac:chgData name="Manikanta KALLA" userId="a67bfd45d59dca43" providerId="LiveId" clId="{25DA8D6B-8880-482C-A913-5C6921E1A0A5}" dt="2023-04-03T15:18:19.969" v="58" actId="20577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Manikanta KALLA" userId="a67bfd45d59dca43" providerId="LiveId" clId="{25DA8D6B-8880-482C-A913-5C6921E1A0A5}" dt="2023-04-03T15:18:21.412" v="60"/>
          <ac:spMkLst>
            <pc:docMk/>
            <pc:sldMk cId="0" sldId="256"/>
            <ac:spMk id="66" creationId="{00000000-0000-0000-0000-000000000000}"/>
          </ac:spMkLst>
        </pc:spChg>
      </pc:sldChg>
      <pc:sldChg chg="modNotes">
        <pc:chgData name="Manikanta KALLA" userId="a67bfd45d59dca43" providerId="LiveId" clId="{25DA8D6B-8880-482C-A913-5C6921E1A0A5}" dt="2023-04-03T15:17:30.348" v="3"/>
        <pc:sldMkLst>
          <pc:docMk/>
          <pc:sldMk cId="0" sldId="257"/>
        </pc:sldMkLst>
      </pc:sldChg>
      <pc:sldChg chg="modNotes">
        <pc:chgData name="Manikanta KALLA" userId="a67bfd45d59dca43" providerId="LiveId" clId="{25DA8D6B-8880-482C-A913-5C6921E1A0A5}" dt="2023-04-03T15:17:30.348" v="3"/>
        <pc:sldMkLst>
          <pc:docMk/>
          <pc:sldMk cId="0" sldId="258"/>
        </pc:sldMkLst>
      </pc:sldChg>
      <pc:sldChg chg="modSp modNotes">
        <pc:chgData name="Manikanta KALLA" userId="a67bfd45d59dca43" providerId="LiveId" clId="{25DA8D6B-8880-482C-A913-5C6921E1A0A5}" dt="2023-04-03T15:17:43.300" v="4"/>
        <pc:sldMkLst>
          <pc:docMk/>
          <pc:sldMk cId="0" sldId="259"/>
        </pc:sldMkLst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59"/>
            <ac:spMk id="83" creationId="{00000000-0000-0000-0000-000000000000}"/>
          </ac:spMkLst>
        </pc:spChg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59"/>
            <ac:spMk id="84" creationId="{00000000-0000-0000-0000-000000000000}"/>
          </ac:spMkLst>
        </pc:spChg>
      </pc:sldChg>
      <pc:sldChg chg="modSp mod modNotes">
        <pc:chgData name="Manikanta KALLA" userId="a67bfd45d59dca43" providerId="LiveId" clId="{25DA8D6B-8880-482C-A913-5C6921E1A0A5}" dt="2023-04-03T15:17:43.472" v="5" actId="27636"/>
        <pc:sldMkLst>
          <pc:docMk/>
          <pc:sldMk cId="0" sldId="260"/>
        </pc:sldMkLst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0"/>
            <ac:spMk id="89" creationId="{00000000-0000-0000-0000-000000000000}"/>
          </ac:spMkLst>
        </pc:spChg>
        <pc:spChg chg="mod">
          <ac:chgData name="Manikanta KALLA" userId="a67bfd45d59dca43" providerId="LiveId" clId="{25DA8D6B-8880-482C-A913-5C6921E1A0A5}" dt="2023-04-03T15:17:43.472" v="5" actId="27636"/>
          <ac:spMkLst>
            <pc:docMk/>
            <pc:sldMk cId="0" sldId="260"/>
            <ac:spMk id="90" creationId="{00000000-0000-0000-0000-000000000000}"/>
          </ac:spMkLst>
        </pc:spChg>
      </pc:sldChg>
      <pc:sldChg chg="modSp modNotes">
        <pc:chgData name="Manikanta KALLA" userId="a67bfd45d59dca43" providerId="LiveId" clId="{25DA8D6B-8880-482C-A913-5C6921E1A0A5}" dt="2023-04-03T15:17:43.300" v="4"/>
        <pc:sldMkLst>
          <pc:docMk/>
          <pc:sldMk cId="0" sldId="261"/>
        </pc:sldMkLst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1"/>
            <ac:spMk id="95" creationId="{00000000-0000-0000-0000-000000000000}"/>
          </ac:spMkLst>
        </pc:spChg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1"/>
            <ac:spMk id="96" creationId="{00000000-0000-0000-0000-000000000000}"/>
          </ac:spMkLst>
        </pc:spChg>
      </pc:sldChg>
      <pc:sldChg chg="modSp modNotes">
        <pc:chgData name="Manikanta KALLA" userId="a67bfd45d59dca43" providerId="LiveId" clId="{25DA8D6B-8880-482C-A913-5C6921E1A0A5}" dt="2023-04-03T15:17:43.300" v="4"/>
        <pc:sldMkLst>
          <pc:docMk/>
          <pc:sldMk cId="0" sldId="262"/>
        </pc:sldMkLst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2"/>
            <ac:spMk id="101" creationId="{00000000-0000-0000-0000-000000000000}"/>
          </ac:spMkLst>
        </pc:spChg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2"/>
            <ac:spMk id="102" creationId="{00000000-0000-0000-0000-000000000000}"/>
          </ac:spMkLst>
        </pc:spChg>
      </pc:sldChg>
      <pc:sldChg chg="modSp modNotes">
        <pc:chgData name="Manikanta KALLA" userId="a67bfd45d59dca43" providerId="LiveId" clId="{25DA8D6B-8880-482C-A913-5C6921E1A0A5}" dt="2023-04-03T15:17:43.300" v="4"/>
        <pc:sldMkLst>
          <pc:docMk/>
          <pc:sldMk cId="0" sldId="263"/>
        </pc:sldMkLst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3"/>
            <ac:spMk id="107" creationId="{00000000-0000-0000-0000-000000000000}"/>
          </ac:spMkLst>
        </pc:spChg>
        <pc:spChg chg="mod">
          <ac:chgData name="Manikanta KALLA" userId="a67bfd45d59dca43" providerId="LiveId" clId="{25DA8D6B-8880-482C-A913-5C6921E1A0A5}" dt="2023-04-03T15:17:43.300" v="4"/>
          <ac:spMkLst>
            <pc:docMk/>
            <pc:sldMk cId="0" sldId="263"/>
            <ac:spMk id="108" creationId="{00000000-0000-0000-0000-000000000000}"/>
          </ac:spMkLst>
        </pc:spChg>
      </pc:sldChg>
      <pc:sldChg chg="modNotes">
        <pc:chgData name="Manikanta KALLA" userId="a67bfd45d59dca43" providerId="LiveId" clId="{25DA8D6B-8880-482C-A913-5C6921E1A0A5}" dt="2023-04-03T15:17:30.348" v="3"/>
        <pc:sldMkLst>
          <pc:docMk/>
          <pc:sldMk cId="0" sldId="264"/>
        </pc:sldMkLst>
      </pc:sldChg>
      <pc:sldMasterChg chg="modSldLayout">
        <pc:chgData name="Manikanta KALLA" userId="a67bfd45d59dca43" providerId="LiveId" clId="{25DA8D6B-8880-482C-A913-5C6921E1A0A5}" dt="2023-04-03T15:17:30.348" v="3"/>
        <pc:sldMasterMkLst>
          <pc:docMk/>
          <pc:sldMasterMk cId="2678206031" sldId="2147483660"/>
        </pc:sldMasterMkLst>
        <pc:sldLayoutChg chg="addSp delSp">
          <pc:chgData name="Manikanta KALLA" userId="a67bfd45d59dca43" providerId="LiveId" clId="{25DA8D6B-8880-482C-A913-5C6921E1A0A5}" dt="2023-04-03T15:17:30.348" v="3"/>
          <pc:sldLayoutMkLst>
            <pc:docMk/>
            <pc:sldMasterMk cId="2678206031" sldId="2147483660"/>
            <pc:sldLayoutMk cId="2210109883" sldId="2147483678"/>
          </pc:sldLayoutMkLst>
          <pc:cxnChg chg="add del">
            <ac:chgData name="Manikanta KALLA" userId="a67bfd45d59dca43" providerId="LiveId" clId="{25DA8D6B-8880-482C-A913-5C6921E1A0A5}" dt="2023-04-03T15:17:30.348" v="3"/>
            <ac:cxnSpMkLst>
              <pc:docMk/>
              <pc:sldMasterMk cId="2678206031" sldId="2147483660"/>
              <pc:sldLayoutMk cId="2210109883" sldId="2147483678"/>
              <ac:cxnSpMk id="21" creationId="{00000000-0000-0000-0000-000000000000}"/>
            </ac:cxnSpMkLst>
          </pc:cxnChg>
        </pc:sldLayoutChg>
      </pc:sldMasterChg>
      <pc:sldMasterChg chg="modSldLayout">
        <pc:chgData name="Manikanta KALLA" userId="a67bfd45d59dca43" providerId="LiveId" clId="{25DA8D6B-8880-482C-A913-5C6921E1A0A5}" dt="2023-04-03T15:17:43.300" v="4"/>
        <pc:sldMasterMkLst>
          <pc:docMk/>
          <pc:sldMasterMk cId="2783555471" sldId="2147483660"/>
        </pc:sldMasterMkLst>
        <pc:sldLayoutChg chg="delSp">
          <pc:chgData name="Manikanta KALLA" userId="a67bfd45d59dca43" providerId="LiveId" clId="{25DA8D6B-8880-482C-A913-5C6921E1A0A5}" dt="2023-04-03T15:17:43.300" v="4"/>
          <pc:sldLayoutMkLst>
            <pc:docMk/>
            <pc:sldMasterMk cId="2783555471" sldId="2147483660"/>
            <pc:sldLayoutMk cId="772051831" sldId="2147483678"/>
          </pc:sldLayoutMkLst>
          <pc:cxnChg chg="del">
            <ac:chgData name="Manikanta KALLA" userId="a67bfd45d59dca43" providerId="LiveId" clId="{25DA8D6B-8880-482C-A913-5C6921E1A0A5}" dt="2023-04-03T15:17:43.300" v="4"/>
            <ac:cxnSpMkLst>
              <pc:docMk/>
              <pc:sldMasterMk cId="2783555471" sldId="2147483660"/>
              <pc:sldLayoutMk cId="772051831" sldId="2147483678"/>
              <ac:cxnSpMk id="21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a395b517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a395b517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a395b517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a395b517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395b517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395b517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395b517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395b517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a395b517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a395b517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395b517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395b517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395b517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395b517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395b517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a395b517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7856854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3900125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82580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15423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3464337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17120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839102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7149962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4804174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720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876288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1001378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790590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928437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9783361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3927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5929576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427378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78355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67401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951525" y="3471675"/>
            <a:ext cx="25197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Umesh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Chandra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(5G1)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83600" y="1911825"/>
            <a:ext cx="407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Practically implemented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3950" y="383950"/>
            <a:ext cx="39195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Deploying a ec2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3950" y="1503850"/>
            <a:ext cx="77433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search box type EC2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EC2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launch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Name the instance and key pair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 the required cpu ,storage,os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security group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your work done , stop and terminate the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020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an AMI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9975" y="1375875"/>
            <a:ext cx="8436000" cy="3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 an instance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that select that instance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actions click on create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image name and description then create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Then stop the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AMIs select the created ami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Then click on launch the instance from ami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instance name as starting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Automatically the stopped instance is now in running state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 security group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network and security group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security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a name and description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needed give  inbound and outbound rules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needed add this group to the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 ses in cloudwatch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Search cloud watch and click on it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billing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Change on currency to rupees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the amount after which you needed the email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 new topic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the email details that needed to notified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Name the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user groups in IAM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user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the users if needed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permissions of what resources they can access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Creating a user in IAM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user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add users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user to the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Building a VPC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name , no.of az needed, no.of private and public subnets needed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Change the CIDR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 the NAT gateways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VPC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View the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999700" y="1927825"/>
            <a:ext cx="3303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r>
              <a:rPr lang="en" sz="2400" b="1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sz="2500" b="1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</TotalTime>
  <Words>326</Words>
  <Application>Microsoft Office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Times New Roman</vt:lpstr>
      <vt:lpstr>Source Code Pro</vt:lpstr>
      <vt:lpstr>Pacifico</vt:lpstr>
      <vt:lpstr>Rockwell</vt:lpstr>
      <vt:lpstr>Damask</vt:lpstr>
      <vt:lpstr>AWS services</vt:lpstr>
      <vt:lpstr>Deploying a ec2</vt:lpstr>
      <vt:lpstr>Creating an AMI</vt:lpstr>
      <vt:lpstr>Creating a security group</vt:lpstr>
      <vt:lpstr>Creating a ses in cloudwatch</vt:lpstr>
      <vt:lpstr>Creating user groups in IAM</vt:lpstr>
      <vt:lpstr>Creating a user in IAM</vt:lpstr>
      <vt:lpstr>Building a VPC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cp:lastModifiedBy>tally</cp:lastModifiedBy>
  <cp:revision>2</cp:revision>
  <dcterms:modified xsi:type="dcterms:W3CDTF">2023-04-03T15:55:04Z</dcterms:modified>
</cp:coreProperties>
</file>