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bji Shaik" userId="9836f93832d23c09" providerId="LiveId" clId="{36DA99C6-BBAE-433E-AA88-C82DB8DA7732}"/>
    <pc:docChg chg="modSld">
      <pc:chgData name="Babji Shaik" userId="9836f93832d23c09" providerId="LiveId" clId="{36DA99C6-BBAE-433E-AA88-C82DB8DA7732}" dt="2023-04-04T03:57:43.277" v="12" actId="1076"/>
      <pc:docMkLst>
        <pc:docMk/>
      </pc:docMkLst>
      <pc:sldChg chg="modSp mod">
        <pc:chgData name="Babji Shaik" userId="9836f93832d23c09" providerId="LiveId" clId="{36DA99C6-BBAE-433E-AA88-C82DB8DA7732}" dt="2023-04-04T03:56:43.033" v="4" actId="1076"/>
        <pc:sldMkLst>
          <pc:docMk/>
          <pc:sldMk cId="38656399" sldId="259"/>
        </pc:sldMkLst>
        <pc:spChg chg="mod">
          <ac:chgData name="Babji Shaik" userId="9836f93832d23c09" providerId="LiveId" clId="{36DA99C6-BBAE-433E-AA88-C82DB8DA7732}" dt="2023-04-04T03:56:43.033" v="4" actId="1076"/>
          <ac:spMkLst>
            <pc:docMk/>
            <pc:sldMk cId="38656399" sldId="259"/>
            <ac:spMk id="2" creationId="{D5477B89-B0B8-B841-D783-21E4533891BE}"/>
          </ac:spMkLst>
        </pc:spChg>
        <pc:spChg chg="mod">
          <ac:chgData name="Babji Shaik" userId="9836f93832d23c09" providerId="LiveId" clId="{36DA99C6-BBAE-433E-AA88-C82DB8DA7732}" dt="2023-04-04T03:56:37.004" v="1" actId="1076"/>
          <ac:spMkLst>
            <pc:docMk/>
            <pc:sldMk cId="38656399" sldId="259"/>
            <ac:spMk id="3" creationId="{578052BF-DEA7-1175-E4BA-C972A379EFDD}"/>
          </ac:spMkLst>
        </pc:spChg>
      </pc:sldChg>
      <pc:sldChg chg="modSp mod">
        <pc:chgData name="Babji Shaik" userId="9836f93832d23c09" providerId="LiveId" clId="{36DA99C6-BBAE-433E-AA88-C82DB8DA7732}" dt="2023-04-04T03:57:08.988" v="6" actId="1076"/>
        <pc:sldMkLst>
          <pc:docMk/>
          <pc:sldMk cId="3011367457" sldId="260"/>
        </pc:sldMkLst>
        <pc:spChg chg="mod">
          <ac:chgData name="Babji Shaik" userId="9836f93832d23c09" providerId="LiveId" clId="{36DA99C6-BBAE-433E-AA88-C82DB8DA7732}" dt="2023-04-04T03:56:55.898" v="5" actId="1076"/>
          <ac:spMkLst>
            <pc:docMk/>
            <pc:sldMk cId="3011367457" sldId="260"/>
            <ac:spMk id="2" creationId="{3E3230A3-AECF-C78B-E500-8793108BD9F4}"/>
          </ac:spMkLst>
        </pc:spChg>
        <pc:spChg chg="mod">
          <ac:chgData name="Babji Shaik" userId="9836f93832d23c09" providerId="LiveId" clId="{36DA99C6-BBAE-433E-AA88-C82DB8DA7732}" dt="2023-04-04T03:57:08.988" v="6" actId="1076"/>
          <ac:spMkLst>
            <pc:docMk/>
            <pc:sldMk cId="3011367457" sldId="260"/>
            <ac:spMk id="3" creationId="{AF716CFB-D0C4-2146-544F-638F2DDB69AD}"/>
          </ac:spMkLst>
        </pc:spChg>
      </pc:sldChg>
      <pc:sldChg chg="modSp mod">
        <pc:chgData name="Babji Shaik" userId="9836f93832d23c09" providerId="LiveId" clId="{36DA99C6-BBAE-433E-AA88-C82DB8DA7732}" dt="2023-04-04T03:57:19.669" v="8" actId="1076"/>
        <pc:sldMkLst>
          <pc:docMk/>
          <pc:sldMk cId="2892142288" sldId="261"/>
        </pc:sldMkLst>
        <pc:spChg chg="mod">
          <ac:chgData name="Babji Shaik" userId="9836f93832d23c09" providerId="LiveId" clId="{36DA99C6-BBAE-433E-AA88-C82DB8DA7732}" dt="2023-04-04T03:57:14.031" v="7" actId="1076"/>
          <ac:spMkLst>
            <pc:docMk/>
            <pc:sldMk cId="2892142288" sldId="261"/>
            <ac:spMk id="2" creationId="{6D777A48-109B-07A9-DBB3-5CCE9B277075}"/>
          </ac:spMkLst>
        </pc:spChg>
        <pc:spChg chg="mod">
          <ac:chgData name="Babji Shaik" userId="9836f93832d23c09" providerId="LiveId" clId="{36DA99C6-BBAE-433E-AA88-C82DB8DA7732}" dt="2023-04-04T03:57:19.669" v="8" actId="1076"/>
          <ac:spMkLst>
            <pc:docMk/>
            <pc:sldMk cId="2892142288" sldId="261"/>
            <ac:spMk id="3" creationId="{8914DC61-976E-A302-60DB-6E8841C24035}"/>
          </ac:spMkLst>
        </pc:spChg>
      </pc:sldChg>
      <pc:sldChg chg="modSp mod">
        <pc:chgData name="Babji Shaik" userId="9836f93832d23c09" providerId="LiveId" clId="{36DA99C6-BBAE-433E-AA88-C82DB8DA7732}" dt="2023-04-04T03:56:16.369" v="0" actId="1076"/>
        <pc:sldMkLst>
          <pc:docMk/>
          <pc:sldMk cId="3712626212" sldId="262"/>
        </pc:sldMkLst>
        <pc:spChg chg="mod">
          <ac:chgData name="Babji Shaik" userId="9836f93832d23c09" providerId="LiveId" clId="{36DA99C6-BBAE-433E-AA88-C82DB8DA7732}" dt="2023-04-04T03:56:16.369" v="0" actId="1076"/>
          <ac:spMkLst>
            <pc:docMk/>
            <pc:sldMk cId="3712626212" sldId="262"/>
            <ac:spMk id="2" creationId="{F2CC6D27-B164-2951-F99A-25A9390E9BB2}"/>
          </ac:spMkLst>
        </pc:spChg>
      </pc:sldChg>
      <pc:sldChg chg="modSp mod">
        <pc:chgData name="Babji Shaik" userId="9836f93832d23c09" providerId="LiveId" clId="{36DA99C6-BBAE-433E-AA88-C82DB8DA7732}" dt="2023-04-04T03:57:43.277" v="12" actId="1076"/>
        <pc:sldMkLst>
          <pc:docMk/>
          <pc:sldMk cId="5594105" sldId="277"/>
        </pc:sldMkLst>
        <pc:spChg chg="mod">
          <ac:chgData name="Babji Shaik" userId="9836f93832d23c09" providerId="LiveId" clId="{36DA99C6-BBAE-433E-AA88-C82DB8DA7732}" dt="2023-04-04T03:57:36.206" v="9" actId="1076"/>
          <ac:spMkLst>
            <pc:docMk/>
            <pc:sldMk cId="5594105" sldId="277"/>
            <ac:spMk id="2" creationId="{D4D35DEF-320B-B187-3C57-C92BC36A84BE}"/>
          </ac:spMkLst>
        </pc:spChg>
        <pc:spChg chg="mod">
          <ac:chgData name="Babji Shaik" userId="9836f93832d23c09" providerId="LiveId" clId="{36DA99C6-BBAE-433E-AA88-C82DB8DA7732}" dt="2023-04-04T03:57:43.277" v="12" actId="1076"/>
          <ac:spMkLst>
            <pc:docMk/>
            <pc:sldMk cId="5594105" sldId="277"/>
            <ac:spMk id="3" creationId="{FBED26DC-22C0-2E61-DF27-2BF46A3D5E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91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04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353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3633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320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808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959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951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22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83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92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85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38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54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1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89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15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520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94B7-11E2-7ADD-69F3-FC4EAF35B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7459"/>
            <a:ext cx="9144000" cy="2886634"/>
          </a:xfrm>
        </p:spPr>
        <p:txBody>
          <a:bodyPr/>
          <a:lstStyle/>
          <a:p>
            <a:r>
              <a:rPr lang="en-US" b="1" u="sng" dirty="0"/>
              <a:t>Creating A VPC</a:t>
            </a: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30ACE-16B6-278E-4F67-17F001A6A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377951"/>
            <a:ext cx="9144000" cy="448236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17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F89D-0A8B-9E72-C486-D0243D07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71D3AB-C528-C44A-005D-3161E8AA6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94" y="806824"/>
            <a:ext cx="9546914" cy="5370139"/>
          </a:xfrm>
        </p:spPr>
      </p:pic>
    </p:spTree>
    <p:extLst>
      <p:ext uri="{BB962C8B-B14F-4D97-AF65-F5344CB8AC3E}">
        <p14:creationId xmlns:p14="http://schemas.microsoft.com/office/powerpoint/2010/main" val="243895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D9CF-DF73-E642-EA2A-DC2FFB47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17F16-B416-1AD4-F1DC-9CF907C78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506"/>
            <a:ext cx="10515600" cy="5289457"/>
          </a:xfrm>
        </p:spPr>
        <p:txBody>
          <a:bodyPr>
            <a:normAutofit/>
          </a:bodyPr>
          <a:lstStyle/>
          <a:p>
            <a:r>
              <a:rPr lang="en-US" dirty="0"/>
              <a:t>Choose an Instance type</a:t>
            </a:r>
          </a:p>
          <a:p>
            <a:r>
              <a:rPr lang="en-US" dirty="0"/>
              <a:t>In the Instance type panel, keep the default t2.micro selected.</a:t>
            </a:r>
          </a:p>
          <a:p>
            <a:r>
              <a:rPr lang="en-US" dirty="0"/>
              <a:t>Select the key pair to associate with the instance:</a:t>
            </a:r>
          </a:p>
          <a:p>
            <a:r>
              <a:rPr lang="en-US" dirty="0"/>
              <a:t>From the Key pair name menu, select </a:t>
            </a:r>
            <a:r>
              <a:rPr lang="en-US" dirty="0" err="1"/>
              <a:t>vockey</a:t>
            </a:r>
            <a:r>
              <a:rPr lang="en-US" dirty="0"/>
              <a:t>.</a:t>
            </a:r>
          </a:p>
          <a:p>
            <a:r>
              <a:rPr lang="en-US" dirty="0"/>
              <a:t>Configure the Network settings:</a:t>
            </a:r>
          </a:p>
          <a:p>
            <a:r>
              <a:rPr lang="en-US" dirty="0"/>
              <a:t>Next to Network settings,</a:t>
            </a:r>
          </a:p>
          <a:p>
            <a:r>
              <a:rPr lang="en-US" dirty="0"/>
              <a:t>choose Edit, then configure:</a:t>
            </a:r>
          </a:p>
          <a:p>
            <a:r>
              <a:rPr lang="en-US" dirty="0"/>
              <a:t>Network: lab-</a:t>
            </a:r>
            <a:r>
              <a:rPr lang="en-US" dirty="0" err="1"/>
              <a:t>vpc</a:t>
            </a:r>
            <a:endParaRPr lang="en-US" dirty="0"/>
          </a:p>
          <a:p>
            <a:r>
              <a:rPr lang="en-US" dirty="0"/>
              <a:t>Subnet: lab-subnet-public2 (not Private!)</a:t>
            </a:r>
          </a:p>
          <a:p>
            <a:r>
              <a:rPr lang="en-US" dirty="0"/>
              <a:t>Auto-assign public IP: Enable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207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E902-ACB0-9ABD-BC0F-FEE1DA7D9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3388"/>
            <a:ext cx="10515600" cy="5513575"/>
          </a:xfrm>
        </p:spPr>
        <p:txBody>
          <a:bodyPr>
            <a:normAutofit/>
          </a:bodyPr>
          <a:lstStyle/>
          <a:p>
            <a:r>
              <a:rPr lang="en-US" dirty="0"/>
              <a:t>Next, you will configure the instance to use the Web Security Group that you created earlier.</a:t>
            </a:r>
          </a:p>
          <a:p>
            <a:r>
              <a:rPr lang="en-US" dirty="0"/>
              <a:t>Under Firewall (security groups), chooses Select existing security group.</a:t>
            </a:r>
          </a:p>
          <a:p>
            <a:r>
              <a:rPr lang="en-US" dirty="0"/>
              <a:t>For Common security groups, select Web Security Group.</a:t>
            </a:r>
          </a:p>
          <a:p>
            <a:r>
              <a:rPr lang="en-US" dirty="0"/>
              <a:t>This security group will permit HTTP access to the instance.</a:t>
            </a:r>
          </a:p>
          <a:p>
            <a:r>
              <a:rPr lang="en-US" dirty="0"/>
              <a:t>In the Configure storage section, keep the default settings.</a:t>
            </a:r>
          </a:p>
          <a:p>
            <a:r>
              <a:rPr lang="en-US" dirty="0"/>
              <a:t>Configure a script to run on the instance when it launches Expand the Advanced details panel.</a:t>
            </a:r>
          </a:p>
          <a:p>
            <a:r>
              <a:rPr lang="en-US" dirty="0"/>
              <a:t>Scroll to the bottom of the page and then copy and paste the code shown below into the User data box.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364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9177-A57A-74CD-3440-6803BD2C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7785-E088-42D6-C2D5-CC9E3F0F6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976"/>
            <a:ext cx="10515600" cy="5154987"/>
          </a:xfrm>
        </p:spPr>
        <p:txBody>
          <a:bodyPr>
            <a:normAutofit/>
          </a:bodyPr>
          <a:lstStyle/>
          <a:p>
            <a:r>
              <a:rPr lang="en-US" dirty="0"/>
              <a:t>#!/bin/bash</a:t>
            </a:r>
          </a:p>
          <a:p>
            <a:r>
              <a:rPr lang="en-US" dirty="0"/>
              <a:t># Install Apache Web Server and </a:t>
            </a:r>
            <a:r>
              <a:rPr lang="en-US" dirty="0" err="1"/>
              <a:t>PHPsudo</a:t>
            </a:r>
            <a:r>
              <a:rPr lang="en-US" dirty="0"/>
              <a:t> </a:t>
            </a:r>
            <a:r>
              <a:rPr lang="en-US" dirty="0" err="1"/>
              <a:t>dnf</a:t>
            </a:r>
            <a:r>
              <a:rPr lang="en-US" dirty="0"/>
              <a:t> install –y httpd we get </a:t>
            </a:r>
            <a:r>
              <a:rPr lang="en-US" dirty="0" err="1"/>
              <a:t>php</a:t>
            </a:r>
            <a:r>
              <a:rPr lang="en-US" dirty="0"/>
              <a:t> mariadb105-server</a:t>
            </a:r>
          </a:p>
          <a:p>
            <a:r>
              <a:rPr lang="en-US" dirty="0"/>
              <a:t># Download Lab files we get https://aws-tc-largeobjects.s3.us-west-2.amazonaws.com/CU</a:t>
            </a:r>
          </a:p>
          <a:p>
            <a:r>
              <a:rPr lang="en-US" dirty="0"/>
              <a:t>R-TF-100-ACCLFO-2-9026/2-lab2-vpc/s3/lab-</a:t>
            </a:r>
            <a:r>
              <a:rPr lang="en-US" dirty="0" err="1"/>
              <a:t>app.zipunzip</a:t>
            </a:r>
            <a:r>
              <a:rPr lang="en-US" dirty="0"/>
              <a:t> lab-app.zip -d /var/www/html/</a:t>
            </a:r>
          </a:p>
          <a:p>
            <a:r>
              <a:rPr lang="en-US" dirty="0"/>
              <a:t># Turn on web server</a:t>
            </a:r>
          </a:p>
          <a:p>
            <a:r>
              <a:rPr lang="en-US" dirty="0" err="1"/>
              <a:t>chkconfig</a:t>
            </a:r>
            <a:r>
              <a:rPr lang="en-US" dirty="0"/>
              <a:t> httpd on</a:t>
            </a:r>
          </a:p>
          <a:p>
            <a:r>
              <a:rPr lang="en-US" dirty="0"/>
              <a:t>service httpd start</a:t>
            </a:r>
          </a:p>
          <a:p>
            <a:r>
              <a:rPr lang="en-US" dirty="0"/>
              <a:t>At the bottom of the Summary panel on the right side of the screen choose Launch instance Choose View all instances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540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B1CA-EC00-1641-3EDF-CFC59BFB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4ABDE-6191-F814-E955-108D1D101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515600" cy="4258236"/>
          </a:xfrm>
        </p:spPr>
        <p:txBody>
          <a:bodyPr>
            <a:normAutofit/>
          </a:bodyPr>
          <a:lstStyle/>
          <a:p>
            <a:r>
              <a:rPr lang="en-US" dirty="0"/>
              <a:t>Wait until Web Server 1 shows 2/2 checks passed in the Status check column.</a:t>
            </a:r>
          </a:p>
          <a:p>
            <a:r>
              <a:rPr lang="en-US" dirty="0"/>
              <a:t>Select Web Server 1.</a:t>
            </a:r>
          </a:p>
          <a:p>
            <a:r>
              <a:rPr lang="en-US" dirty="0"/>
              <a:t>Copy the Public IPv4 DNS value shown in the Details tab at the bottom of the page.</a:t>
            </a:r>
          </a:p>
          <a:p>
            <a:r>
              <a:rPr lang="en-US" dirty="0"/>
              <a:t>Open a new web browser tab, paste the Public DNS value and press Enter.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77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7E35-0CAC-CC02-F2C6-CB7218C6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4710"/>
          </a:xfrm>
        </p:spPr>
        <p:txBody>
          <a:bodyPr/>
          <a:lstStyle/>
          <a:p>
            <a:pPr algn="ctr"/>
            <a:r>
              <a:rPr lang="en-US" b="1" dirty="0"/>
              <a:t>Scale and Load balance</a:t>
            </a:r>
            <a:br>
              <a:rPr lang="en-US" b="1" dirty="0"/>
            </a:br>
            <a:r>
              <a:rPr lang="en-US" b="1" dirty="0"/>
              <a:t>your Architecture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CDCBE-DD70-3862-86C9-C54862DACD1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176963"/>
            <a:ext cx="10515600" cy="315912"/>
          </a:xfrm>
        </p:spPr>
        <p:txBody>
          <a:bodyPr>
            <a:normAutofit fontScale="8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69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B76D-C6E1-BE94-D5E9-804F4EEB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002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339C77-A16E-3C92-D4EA-5E88A7355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32" y="215153"/>
            <a:ext cx="8922200" cy="469750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B7918F-2AA2-0BA2-C41B-1F7F5798E456}"/>
              </a:ext>
            </a:extLst>
          </p:cNvPr>
          <p:cNvSpPr txBox="1"/>
          <p:nvPr/>
        </p:nvSpPr>
        <p:spPr>
          <a:xfrm>
            <a:off x="1147483" y="5235389"/>
            <a:ext cx="100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check whether the instance status checks are done or not.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744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A921-EE21-4D48-0C72-FFB0EC74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7455A4-B1F3-F799-606C-64EA20ACD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60" y="365125"/>
            <a:ext cx="8242632" cy="44895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6435D2-0EFB-F6DF-E0DD-E992B4A47DD8}"/>
              </a:ext>
            </a:extLst>
          </p:cNvPr>
          <p:cNvSpPr txBox="1"/>
          <p:nvPr/>
        </p:nvSpPr>
        <p:spPr>
          <a:xfrm>
            <a:off x="1712260" y="5531223"/>
            <a:ext cx="831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create a image.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245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6AFF-6F19-F391-FCD4-5CB1304C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9609FB-5EC0-D989-C395-990E5808A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56" y="365125"/>
            <a:ext cx="77357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142CF0-2C18-0486-DAE9-A7FF119F0B75}"/>
              </a:ext>
            </a:extLst>
          </p:cNvPr>
          <p:cNvSpPr txBox="1"/>
          <p:nvPr/>
        </p:nvSpPr>
        <p:spPr>
          <a:xfrm>
            <a:off x="1604682" y="5100918"/>
            <a:ext cx="494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create a target group.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786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EEE0-6BC0-A6C0-D0D3-44DFB36E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DC6CF2-396C-B62B-784B-D872E4010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563758"/>
            <a:ext cx="7785432" cy="427718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88433F-E605-9D85-B530-32DF296772DC}"/>
              </a:ext>
            </a:extLst>
          </p:cNvPr>
          <p:cNvSpPr txBox="1"/>
          <p:nvPr/>
        </p:nvSpPr>
        <p:spPr>
          <a:xfrm rot="10800000" flipV="1">
            <a:off x="1981201" y="5289175"/>
            <a:ext cx="7785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just need to create a load balancer.</a:t>
            </a:r>
          </a:p>
          <a:p>
            <a:endParaRPr lang="en-US" dirty="0"/>
          </a:p>
          <a:p>
            <a:r>
              <a:rPr lang="en-US" dirty="0"/>
              <a:t>We will need two subnets.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97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E385-1520-73ED-5CA7-A6589DEC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AC100-1CB9-F7E3-8892-C90AECF5C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589"/>
            <a:ext cx="10515600" cy="4796118"/>
          </a:xfrm>
        </p:spPr>
        <p:txBody>
          <a:bodyPr>
            <a:normAutofit/>
          </a:bodyPr>
          <a:lstStyle/>
          <a:p>
            <a:r>
              <a:rPr lang="en-US" dirty="0"/>
              <a:t>Creating a VPC:</a:t>
            </a:r>
          </a:p>
          <a:p>
            <a:endParaRPr lang="en-US" dirty="0"/>
          </a:p>
          <a:p>
            <a:r>
              <a:rPr lang="en-US" dirty="0"/>
              <a:t>After accessing to </a:t>
            </a:r>
            <a:r>
              <a:rPr lang="en-US" dirty="0" err="1"/>
              <a:t>aws</a:t>
            </a:r>
            <a:r>
              <a:rPr lang="en-US" dirty="0"/>
              <a:t> management console, </a:t>
            </a:r>
            <a:r>
              <a:rPr lang="en-US" dirty="0" err="1"/>
              <a:t>inthe</a:t>
            </a:r>
            <a:r>
              <a:rPr lang="en-US" dirty="0"/>
              <a:t> search box to the right of services, search and</a:t>
            </a:r>
          </a:p>
          <a:p>
            <a:r>
              <a:rPr lang="en-US" dirty="0"/>
              <a:t>choose VPC to open the VPC console.</a:t>
            </a:r>
          </a:p>
          <a:p>
            <a:r>
              <a:rPr lang="en-US" dirty="0"/>
              <a:t>In the top right of the screen, verify </a:t>
            </a:r>
            <a:r>
              <a:rPr lang="en-US" dirty="0" err="1"/>
              <a:t>thatN.Virginia</a:t>
            </a:r>
            <a:r>
              <a:rPr lang="en-US" dirty="0"/>
              <a:t> (us-east-1) is the region.</a:t>
            </a:r>
          </a:p>
          <a:p>
            <a:r>
              <a:rPr lang="en-US" dirty="0"/>
              <a:t>Choose the VPC dashboard link which is </a:t>
            </a:r>
            <a:r>
              <a:rPr lang="en-US" dirty="0" err="1"/>
              <a:t>alsotowards</a:t>
            </a:r>
            <a:r>
              <a:rPr lang="en-US" dirty="0"/>
              <a:t> the top left of the console.</a:t>
            </a:r>
          </a:p>
          <a:p>
            <a:r>
              <a:rPr lang="en-US" dirty="0"/>
              <a:t>Next, choose Create VPC .Create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765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8202-BE54-A2A5-79B3-EE7FB534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196B16-BBED-5E6B-2CB3-92FDC420E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365125"/>
            <a:ext cx="7735712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273A32-235D-C1DD-AE23-38920546F58F}"/>
              </a:ext>
            </a:extLst>
          </p:cNvPr>
          <p:cNvSpPr txBox="1"/>
          <p:nvPr/>
        </p:nvSpPr>
        <p:spPr>
          <a:xfrm rot="10800000" flipV="1">
            <a:off x="1927412" y="5005312"/>
            <a:ext cx="78710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create launch configuration and having t3.micro.</a:t>
            </a:r>
          </a:p>
          <a:p>
            <a:endParaRPr lang="en-US" dirty="0"/>
          </a:p>
          <a:p>
            <a:r>
              <a:rPr lang="en-US" dirty="0"/>
              <a:t>Select enable ec2instance detailed monitoring within </a:t>
            </a:r>
            <a:r>
              <a:rPr lang="en-US" dirty="0" err="1"/>
              <a:t>cloudwatch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Under security group we need select Web Security Group.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065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A278-D2DB-A37B-FCB5-8D263303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AFB9-B155-214A-2844-7191C47BD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7059"/>
            <a:ext cx="10515600" cy="3433482"/>
          </a:xfrm>
        </p:spPr>
        <p:txBody>
          <a:bodyPr>
            <a:normAutofit/>
          </a:bodyPr>
          <a:lstStyle/>
          <a:p>
            <a:r>
              <a:rPr lang="en-US" dirty="0"/>
              <a:t>Create auto scaling group, with private subnet 1and2.</a:t>
            </a:r>
          </a:p>
          <a:p>
            <a:r>
              <a:rPr lang="en-US" dirty="0"/>
              <a:t>We need to attach lab group load balancer.</a:t>
            </a:r>
          </a:p>
          <a:p>
            <a:r>
              <a:rPr lang="en-US" dirty="0"/>
              <a:t>We need to enable group metrics collection within cloud watch.</a:t>
            </a:r>
          </a:p>
          <a:p>
            <a:r>
              <a:rPr lang="en-US" dirty="0"/>
              <a:t>We need to configure group size and scaling policies.</a:t>
            </a:r>
          </a:p>
          <a:p>
            <a:r>
              <a:rPr lang="en-US" dirty="0"/>
              <a:t>After adding some tags we finally created an auto scaling group.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597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5DEF-320B-B187-3C57-C92BC36A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907" y="0"/>
            <a:ext cx="8534400" cy="1507067"/>
          </a:xfrm>
        </p:spPr>
        <p:txBody>
          <a:bodyPr/>
          <a:lstStyle/>
          <a:p>
            <a:pPr algn="ctr"/>
            <a:r>
              <a:rPr lang="en-US" b="1" dirty="0"/>
              <a:t>Verifying whether auto scaling is</a:t>
            </a:r>
            <a:br>
              <a:rPr lang="en-US" b="1" dirty="0"/>
            </a:br>
            <a:r>
              <a:rPr lang="en-US" b="1" dirty="0"/>
              <a:t>working or not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26DC-22C0-2E61-DF27-2BF46A3D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083" y="2308412"/>
            <a:ext cx="8600047" cy="3615267"/>
          </a:xfrm>
        </p:spPr>
        <p:txBody>
          <a:bodyPr>
            <a:normAutofit/>
          </a:bodyPr>
          <a:lstStyle/>
          <a:p>
            <a:r>
              <a:rPr lang="en-US" dirty="0"/>
              <a:t>Go to instances and you must </a:t>
            </a:r>
            <a:r>
              <a:rPr lang="en-US" dirty="0" err="1"/>
              <a:t>seetwo</a:t>
            </a:r>
            <a:r>
              <a:rPr lang="en-US" dirty="0"/>
              <a:t> lab instances running.</a:t>
            </a:r>
          </a:p>
          <a:p>
            <a:r>
              <a:rPr lang="en-US" dirty="0"/>
              <a:t>Their health checks must be pass.</a:t>
            </a:r>
          </a:p>
          <a:p>
            <a:r>
              <a:rPr lang="en-US" dirty="0"/>
              <a:t>Now click target groups&gt;</a:t>
            </a:r>
            <a:r>
              <a:rPr lang="en-US" dirty="0" err="1"/>
              <a:t>labgroup</a:t>
            </a:r>
            <a:r>
              <a:rPr lang="en-US" dirty="0"/>
              <a:t>&gt;targets.</a:t>
            </a:r>
          </a:p>
          <a:p>
            <a:r>
              <a:rPr lang="en-US" dirty="0"/>
              <a:t>Two lab instances targets must be listed there.</a:t>
            </a:r>
          </a:p>
          <a:p>
            <a:r>
              <a:rPr lang="en-US" dirty="0"/>
              <a:t>Wait until both of the health checks status is healthy.</a:t>
            </a:r>
          </a:p>
          <a:p>
            <a:r>
              <a:rPr lang="en-US" dirty="0"/>
              <a:t>Now go to load balancer and copy the DNS of the load balancer and open it in a new tab.</a:t>
            </a:r>
          </a:p>
          <a:p>
            <a:r>
              <a:rPr lang="en-US" dirty="0"/>
              <a:t>If you get 100% your scaling group is done.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A20244-6ABC-CAF2-30D6-5A29625A4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278" y="1017494"/>
            <a:ext cx="8446745" cy="482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7B89-B0B8-B841-D783-21E45338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77" y="-93633"/>
            <a:ext cx="8534400" cy="1507067"/>
          </a:xfrm>
        </p:spPr>
        <p:txBody>
          <a:bodyPr/>
          <a:lstStyle/>
          <a:p>
            <a:pPr algn="ctr"/>
            <a:r>
              <a:rPr lang="en-US" b="1" u="sng" dirty="0"/>
              <a:t>Configuring VPC Details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052BF-DEA7-1175-E4BA-C972A379E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152"/>
            <a:ext cx="10515600" cy="5020236"/>
          </a:xfrm>
        </p:spPr>
        <p:txBody>
          <a:bodyPr>
            <a:normAutofit/>
          </a:bodyPr>
          <a:lstStyle/>
          <a:p>
            <a:r>
              <a:rPr lang="en-US" dirty="0"/>
              <a:t>Choose VPC and more</a:t>
            </a:r>
          </a:p>
          <a:p>
            <a:r>
              <a:rPr lang="en-US" dirty="0"/>
              <a:t>Under name tag auto </a:t>
            </a:r>
            <a:r>
              <a:rPr lang="en-US" dirty="0" err="1"/>
              <a:t>generation,keep</a:t>
            </a:r>
            <a:r>
              <a:rPr lang="en-US" dirty="0"/>
              <a:t> auto-generate </a:t>
            </a:r>
            <a:r>
              <a:rPr lang="en-US" dirty="0" err="1"/>
              <a:t>selected,howeverchange</a:t>
            </a:r>
            <a:r>
              <a:rPr lang="en-US" dirty="0"/>
              <a:t> the value from project to lab.</a:t>
            </a:r>
          </a:p>
          <a:p>
            <a:r>
              <a:rPr lang="en-US" dirty="0"/>
              <a:t>Keep the IPv4 Block set to 10.0.0.0/16.</a:t>
            </a:r>
          </a:p>
          <a:p>
            <a:r>
              <a:rPr lang="en-US" dirty="0"/>
              <a:t>For number of availability </a:t>
            </a:r>
            <a:r>
              <a:rPr lang="en-US" dirty="0" err="1"/>
              <a:t>zones,choose</a:t>
            </a:r>
            <a:r>
              <a:rPr lang="en-US" dirty="0"/>
              <a:t> 1.For number of public </a:t>
            </a:r>
            <a:r>
              <a:rPr lang="en-US" dirty="0" err="1"/>
              <a:t>subnets,choose</a:t>
            </a:r>
            <a:r>
              <a:rPr lang="en-US" dirty="0"/>
              <a:t> 1.</a:t>
            </a:r>
          </a:p>
          <a:p>
            <a:r>
              <a:rPr lang="en-US" dirty="0"/>
              <a:t>For number of private </a:t>
            </a:r>
            <a:r>
              <a:rPr lang="en-US" dirty="0" err="1"/>
              <a:t>subnets,choose</a:t>
            </a:r>
            <a:r>
              <a:rPr lang="en-US" dirty="0"/>
              <a:t> 1.</a:t>
            </a:r>
          </a:p>
          <a:p>
            <a:r>
              <a:rPr lang="en-US" dirty="0"/>
              <a:t>Expand the Customize subnets CIDR blocks then change public subnet CIDR block in US East 1a to 10.0.0.0/24and change public subnet CIDR block in US East 1a to 10.0.1.0/24.</a:t>
            </a:r>
          </a:p>
          <a:p>
            <a:r>
              <a:rPr lang="en-US" dirty="0"/>
              <a:t>Set NAT Gateway to In 1AZ.</a:t>
            </a:r>
          </a:p>
          <a:p>
            <a:r>
              <a:rPr lang="en-US" dirty="0"/>
              <a:t>Set VPC endpoints to none.</a:t>
            </a:r>
          </a:p>
          <a:p>
            <a:r>
              <a:rPr lang="en-US" dirty="0"/>
              <a:t>Keep both DNS host </a:t>
            </a:r>
            <a:r>
              <a:rPr lang="en-US" dirty="0" err="1"/>
              <a:t>namesand</a:t>
            </a:r>
            <a:r>
              <a:rPr lang="en-US" dirty="0"/>
              <a:t> DNS resolution enabled.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5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30A3-AECF-C78B-E500-8793108B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364" y="121521"/>
            <a:ext cx="8534400" cy="1507067"/>
          </a:xfrm>
        </p:spPr>
        <p:txBody>
          <a:bodyPr/>
          <a:lstStyle/>
          <a:p>
            <a:pPr algn="ctr"/>
            <a:r>
              <a:rPr lang="en-US" b="1" u="sng" dirty="0"/>
              <a:t>Confirming the settings we configured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6CFB-D0C4-2146-544F-638F2DDB6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341" y="2371164"/>
            <a:ext cx="8534400" cy="3615267"/>
          </a:xfrm>
        </p:spPr>
        <p:txBody>
          <a:bodyPr>
            <a:normAutofit fontScale="77500" lnSpcReduction="20000"/>
          </a:bodyPr>
          <a:lstStyle/>
          <a:p>
            <a:r>
              <a:rPr lang="en-IN" dirty="0" err="1"/>
              <a:t>VPC:lab</a:t>
            </a:r>
            <a:r>
              <a:rPr lang="en-IN" dirty="0"/>
              <a:t> </a:t>
            </a:r>
            <a:r>
              <a:rPr lang="en-IN" dirty="0" err="1"/>
              <a:t>vpc</a:t>
            </a:r>
            <a:r>
              <a:rPr lang="en-IN" dirty="0"/>
              <a:t>(say)</a:t>
            </a:r>
          </a:p>
          <a:p>
            <a:r>
              <a:rPr lang="en-IN" dirty="0"/>
              <a:t>Subnets:</a:t>
            </a:r>
          </a:p>
          <a:p>
            <a:r>
              <a:rPr lang="en-IN" dirty="0"/>
              <a:t>Public Subnet Name:lab-subnet-public1-us-east-1a</a:t>
            </a:r>
          </a:p>
          <a:p>
            <a:r>
              <a:rPr lang="en-IN" dirty="0"/>
              <a:t>Private Subnet Name:lab-subnet-private1-us-east-1a</a:t>
            </a:r>
          </a:p>
          <a:p>
            <a:r>
              <a:rPr lang="en-IN" dirty="0"/>
              <a:t>Route Tables:</a:t>
            </a:r>
          </a:p>
          <a:p>
            <a:r>
              <a:rPr lang="en-IN" dirty="0"/>
              <a:t>Lab-</a:t>
            </a:r>
            <a:r>
              <a:rPr lang="en-IN" dirty="0" err="1"/>
              <a:t>rtb</a:t>
            </a:r>
            <a:r>
              <a:rPr lang="en-IN" dirty="0"/>
              <a:t>-public</a:t>
            </a:r>
          </a:p>
          <a:p>
            <a:r>
              <a:rPr lang="en-IN" dirty="0"/>
              <a:t>Lab-rtb-private1-us-east-1a</a:t>
            </a:r>
          </a:p>
          <a:p>
            <a:r>
              <a:rPr lang="en-IN" dirty="0"/>
              <a:t>Network Connections:</a:t>
            </a:r>
          </a:p>
          <a:p>
            <a:r>
              <a:rPr lang="en-IN" dirty="0"/>
              <a:t>Lab-</a:t>
            </a:r>
            <a:r>
              <a:rPr lang="en-IN" dirty="0" err="1"/>
              <a:t>igw</a:t>
            </a:r>
            <a:endParaRPr lang="en-IN" dirty="0"/>
          </a:p>
          <a:p>
            <a:r>
              <a:rPr lang="en-IN" dirty="0"/>
              <a:t>Lab-nat-public-us-east-1a</a:t>
            </a:r>
          </a:p>
          <a:p>
            <a:r>
              <a:rPr lang="en-IN" dirty="0"/>
              <a:t>Choose Create VPC</a:t>
            </a:r>
          </a:p>
        </p:txBody>
      </p:sp>
    </p:spTree>
    <p:extLst>
      <p:ext uri="{BB962C8B-B14F-4D97-AF65-F5344CB8AC3E}">
        <p14:creationId xmlns:p14="http://schemas.microsoft.com/office/powerpoint/2010/main" val="301136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7A48-109B-07A9-DBB3-5CCE9B27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3238"/>
            <a:ext cx="8534400" cy="1507067"/>
          </a:xfrm>
        </p:spPr>
        <p:txBody>
          <a:bodyPr/>
          <a:lstStyle/>
          <a:p>
            <a:pPr algn="ctr"/>
            <a:r>
              <a:rPr lang="en-US" b="1" u="sng" dirty="0"/>
              <a:t>Creating additional subnets to a VPC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4DC61-976E-A302-60DB-6E8841C24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153" y="2407023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the left navigation </a:t>
            </a:r>
            <a:r>
              <a:rPr lang="en-US" dirty="0" err="1"/>
              <a:t>panel,choose</a:t>
            </a:r>
            <a:r>
              <a:rPr lang="en-US" dirty="0"/>
              <a:t> subnets.</a:t>
            </a:r>
          </a:p>
          <a:p>
            <a:r>
              <a:rPr lang="en-US" dirty="0"/>
              <a:t>Choose Create subnet and then change the following:</a:t>
            </a:r>
          </a:p>
          <a:p>
            <a:r>
              <a:rPr lang="en-US" dirty="0"/>
              <a:t>VPC </a:t>
            </a:r>
            <a:r>
              <a:rPr lang="en-US" dirty="0" err="1"/>
              <a:t>ID:lab</a:t>
            </a:r>
            <a:r>
              <a:rPr lang="en-US" dirty="0"/>
              <a:t> </a:t>
            </a:r>
            <a:r>
              <a:rPr lang="en-US" dirty="0" err="1"/>
              <a:t>vpc</a:t>
            </a:r>
            <a:r>
              <a:rPr lang="en-US" dirty="0"/>
              <a:t>(because it is the name we given while creating VPC)</a:t>
            </a:r>
          </a:p>
          <a:p>
            <a:r>
              <a:rPr lang="en-US" dirty="0"/>
              <a:t>Subnet name:lab-subnet-public2</a:t>
            </a:r>
          </a:p>
          <a:p>
            <a:r>
              <a:rPr lang="en-US" dirty="0"/>
              <a:t>Availability </a:t>
            </a:r>
            <a:r>
              <a:rPr lang="en-US" dirty="0" err="1"/>
              <a:t>Zone:Choose</a:t>
            </a:r>
            <a:r>
              <a:rPr lang="en-US" dirty="0"/>
              <a:t> second in the menu(say)</a:t>
            </a:r>
          </a:p>
          <a:p>
            <a:r>
              <a:rPr lang="en-US" dirty="0"/>
              <a:t>IPv4 CIDR Block:10.0.2.0/24</a:t>
            </a:r>
          </a:p>
          <a:p>
            <a:r>
              <a:rPr lang="en-US" dirty="0"/>
              <a:t>Choose Create Subnet</a:t>
            </a:r>
          </a:p>
          <a:p>
            <a:r>
              <a:rPr lang="en-US" dirty="0"/>
              <a:t>In the same </a:t>
            </a:r>
            <a:r>
              <a:rPr lang="en-US" dirty="0" err="1"/>
              <a:t>way,we</a:t>
            </a:r>
            <a:r>
              <a:rPr lang="en-US" dirty="0"/>
              <a:t> can create second private subnet by changing</a:t>
            </a:r>
          </a:p>
          <a:p>
            <a:r>
              <a:rPr lang="en-US" dirty="0"/>
              <a:t>IPv4</a:t>
            </a:r>
          </a:p>
          <a:p>
            <a:r>
              <a:rPr lang="en-US" dirty="0"/>
              <a:t>CIDR Block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214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6D27-B164-2951-F99A-25A9390E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2" y="229097"/>
            <a:ext cx="8534400" cy="1507067"/>
          </a:xfrm>
        </p:spPr>
        <p:txBody>
          <a:bodyPr/>
          <a:lstStyle/>
          <a:p>
            <a:pPr algn="ctr"/>
            <a:r>
              <a:rPr lang="en-US" b="1" u="sng" dirty="0"/>
              <a:t>Creating a VPC Security Group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D74D9-92E3-4F73-27D0-1AEBDC722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1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the left navigation </a:t>
            </a:r>
            <a:r>
              <a:rPr lang="en-US" dirty="0" err="1"/>
              <a:t>panel,choose</a:t>
            </a:r>
            <a:r>
              <a:rPr lang="en-US" dirty="0"/>
              <a:t> security groups.</a:t>
            </a:r>
          </a:p>
          <a:p>
            <a:r>
              <a:rPr lang="en-US" dirty="0"/>
              <a:t>After </a:t>
            </a:r>
            <a:r>
              <a:rPr lang="en-US" dirty="0" err="1"/>
              <a:t>that,Choose</a:t>
            </a:r>
            <a:r>
              <a:rPr lang="en-US" dirty="0"/>
              <a:t> Create Security Group.</a:t>
            </a:r>
          </a:p>
          <a:p>
            <a:r>
              <a:rPr lang="en-US" dirty="0"/>
              <a:t>Give the name to security group according to our convenience such as Web Security Group.</a:t>
            </a:r>
          </a:p>
          <a:p>
            <a:r>
              <a:rPr lang="en-US" dirty="0"/>
              <a:t>Add some description to it in order to specify its purpose of creation like “enabling http access”.</a:t>
            </a:r>
          </a:p>
          <a:p>
            <a:r>
              <a:rPr lang="en-US" dirty="0"/>
              <a:t>For </a:t>
            </a:r>
            <a:r>
              <a:rPr lang="en-US" dirty="0" err="1"/>
              <a:t>VPC,Choose</a:t>
            </a:r>
            <a:r>
              <a:rPr lang="en-US" dirty="0"/>
              <a:t> previous VPCs that you have created.</a:t>
            </a:r>
          </a:p>
          <a:p>
            <a:r>
              <a:rPr lang="en-US" dirty="0"/>
              <a:t>In the inbound rules </a:t>
            </a:r>
            <a:r>
              <a:rPr lang="en-US" dirty="0" err="1"/>
              <a:t>panel,Choose</a:t>
            </a:r>
            <a:r>
              <a:rPr lang="en-US" dirty="0"/>
              <a:t> Add Rule.</a:t>
            </a:r>
          </a:p>
          <a:p>
            <a:r>
              <a:rPr lang="en-US" dirty="0"/>
              <a:t>Give the type as </a:t>
            </a:r>
            <a:r>
              <a:rPr lang="en-US" dirty="0" err="1"/>
              <a:t>HTTP,in</a:t>
            </a:r>
            <a:r>
              <a:rPr lang="en-US" dirty="0"/>
              <a:t> order to accept http traffic.</a:t>
            </a:r>
          </a:p>
          <a:p>
            <a:r>
              <a:rPr lang="en-US" dirty="0"/>
              <a:t>Give the source as Anywhere from IPv4.</a:t>
            </a:r>
          </a:p>
          <a:p>
            <a:r>
              <a:rPr lang="en-US" dirty="0"/>
              <a:t>Add the description to your inbound rule in order to specify its purpose of</a:t>
            </a:r>
          </a:p>
          <a:p>
            <a:r>
              <a:rPr lang="en-US" dirty="0"/>
              <a:t>creation like “Permit Web Requests”.</a:t>
            </a:r>
          </a:p>
          <a:p>
            <a:r>
              <a:rPr lang="en-US" dirty="0"/>
              <a:t>Finally we can create a security group by choosing “Create security Group”.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62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F4E2-FE69-427E-BF75-567A42033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44004"/>
          </a:xfrm>
        </p:spPr>
        <p:txBody>
          <a:bodyPr/>
          <a:lstStyle/>
          <a:p>
            <a:pPr algn="ctr"/>
            <a:r>
              <a:rPr lang="en-US" b="1" u="sng" dirty="0"/>
              <a:t>Launch a Web server Instance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D9FC9-AB4E-C4FC-F89E-4A7A2E61E12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176962"/>
            <a:ext cx="10515600" cy="905155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91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C4A07-5CB2-C9A6-B0D6-8D18118E3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9224"/>
            <a:ext cx="10515600" cy="5898775"/>
          </a:xfrm>
        </p:spPr>
        <p:txBody>
          <a:bodyPr>
            <a:normAutofit/>
          </a:bodyPr>
          <a:lstStyle/>
          <a:p>
            <a:r>
              <a:rPr lang="en-US" dirty="0"/>
              <a:t>In the search box to the right of Services, search for and choose</a:t>
            </a:r>
          </a:p>
          <a:p>
            <a:r>
              <a:rPr lang="en-US" dirty="0"/>
              <a:t>EC2 to open the EC2 console.</a:t>
            </a:r>
          </a:p>
          <a:p>
            <a:r>
              <a:rPr lang="en-US" dirty="0"/>
              <a:t>From the Launch instance menu choose Launch instance.</a:t>
            </a:r>
          </a:p>
          <a:p>
            <a:r>
              <a:rPr lang="en-US" dirty="0"/>
              <a:t>Name the instance</a:t>
            </a:r>
          </a:p>
          <a:p>
            <a:r>
              <a:rPr lang="en-US" dirty="0"/>
              <a:t>Give it the name Web Server 1</a:t>
            </a:r>
          </a:p>
          <a:p>
            <a:r>
              <a:rPr lang="en-US" dirty="0"/>
              <a:t>Choose an AMI from which to create the instance</a:t>
            </a:r>
          </a:p>
          <a:p>
            <a:r>
              <a:rPr lang="en-US" dirty="0"/>
              <a:t>In the list of available Quick Start AMIs, keep the default Amazon</a:t>
            </a:r>
          </a:p>
          <a:p>
            <a:r>
              <a:rPr lang="en-US" dirty="0"/>
              <a:t>Linux selected.</a:t>
            </a:r>
          </a:p>
          <a:p>
            <a:r>
              <a:rPr lang="en-US" dirty="0"/>
              <a:t>Also keep the default Amazon Linux 2023 AMI selected.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32828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56</TotalTime>
  <Words>1053</Words>
  <Application>Microsoft Office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Slice</vt:lpstr>
      <vt:lpstr>Creating A VPC</vt:lpstr>
      <vt:lpstr>PowerPoint Presentation</vt:lpstr>
      <vt:lpstr>PowerPoint Presentation</vt:lpstr>
      <vt:lpstr>Configuring VPC Details</vt:lpstr>
      <vt:lpstr>Confirming the settings we configured</vt:lpstr>
      <vt:lpstr>Creating additional subnets to a VPC</vt:lpstr>
      <vt:lpstr>Creating a VPC Security Group</vt:lpstr>
      <vt:lpstr>Launch a Web server Instance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Scale and Load balance your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Verifying whether auto scaling is working or not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VPC</dc:title>
  <dc:creator>Babji Shaik</dc:creator>
  <cp:lastModifiedBy>Babji Shaik</cp:lastModifiedBy>
  <cp:revision>2</cp:revision>
  <dcterms:created xsi:type="dcterms:W3CDTF">2023-04-03T23:11:31Z</dcterms:created>
  <dcterms:modified xsi:type="dcterms:W3CDTF">2023-04-04T03:57:49Z</dcterms:modified>
</cp:coreProperties>
</file>