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5EA3-F310-1466-B377-169E90C34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0D95D-7956-FC54-B971-373978BEE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0857-8AE5-38C8-EF9B-350D43C9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0E5F-0B36-FACB-3864-FF484759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D359-801A-B764-1042-32AABE8D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2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041E-872B-90EB-3DCD-AED1983D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0CEAF-CDCE-8252-80C0-B30C1AC7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2761-DC7F-06FC-4E64-4AD655ED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A7FB-0148-B653-6EC8-39954FC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6BF3-6A8F-FC57-B007-2933356F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5E3F5-5265-778B-2FA9-76BF3B86D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C198F-BBB7-37A8-B750-C59C40FB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2DF6-7CDD-23C9-15AC-0F42070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CFCB-B949-E1D1-FAE2-74255550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0ECE0-5F33-C675-2361-C55D6C9F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1D05-6990-172B-BC6F-A0C1E20B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DFEB-E066-A819-BF76-66110A5E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1332-6F58-D923-202C-84324DD2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CD27-529A-AFDF-1AA2-8A005943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8B8B-E7BA-3EA6-636D-21B3355B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1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8E2-A678-063C-4C92-2F5EB28F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DCCD5-5FC4-36B9-0920-B22631F2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3D07-0623-53F9-3A74-BDF6D4BD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675B-436E-6BD0-8535-66F3CD48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7D36-D3FD-B571-084A-652B693B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9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60B0-A28E-7A39-4694-BEB7A981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BE4D-B795-B00C-5A28-10AE89AB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849E-5D7E-4C34-0B4E-F865E8BB0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EBE7D-3197-5562-F7AE-56BB1813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4F5BF-B3D7-A8BC-43FC-C5BB64AD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9E738-C2EF-9FF1-8D54-DC979F24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7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ADB0-5066-10E9-8105-670A612F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3E6D6-FFB7-E489-C752-20D6DEA3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345AE-45EC-ACD0-C602-80795F92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91FC-75F2-3847-2309-6FD61CC93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7244D-7FA4-84C6-E910-7C1B3CF70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8F35F-F505-86BF-F952-9F206279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3A23B-D4C3-EFC5-F8C8-2F9EAD5C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426F2-0A2E-8422-27AB-480D00DC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0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5491-B3ED-A15E-C2FF-7765814F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D0A0-6BB2-9CB9-3853-4EE1424C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D5F53-106F-2438-D22E-B03417CF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FD3C1-2146-7BC4-9CD2-402FAB0C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7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A4798-C5A9-888B-7107-94AA158D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C3DFA-1B9F-1F86-D547-F3B5B2CC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8B44-2F00-D358-1B1B-687E6124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601-60A4-93B2-E323-83AAF07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2D4E-4124-0397-F35E-2904A984E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C6BF3-9D50-74EC-940D-1CACBE34F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3165-D7ED-8A8C-A1AD-C192C985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D11BC-E229-BA1B-ABD6-C6FF0992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9E323-0D3E-ACD4-D5CA-D05EC92B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3185-BE61-8DFE-9269-77EF3134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ABEF8-60A7-B0EF-7CF3-E548A4F08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8ECC-8FB7-B1B8-6BB3-6A7CC660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B98B3-7611-6DE1-BDE7-0F9BDEFA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4B43-DE7C-7EEE-DBF3-E1E6228A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44BA-A13C-403F-6359-1F911CE0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F7FC5-7024-FC6E-6C3D-56A1615B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9B0A-3067-A7C7-7486-5364534D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9880-A7F8-3493-45B3-EE45E9790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C4B1-E653-4183-A85F-668AB6854315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9997-0A41-1863-A6BF-60032C23C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7913-1B77-0722-09E6-CA7EBC8D5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6FE0-2FE0-4916-B010-BA5985901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94B7-11E2-7ADD-69F3-FC4EAF35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459"/>
            <a:ext cx="9144000" cy="2886634"/>
          </a:xfrm>
        </p:spPr>
        <p:txBody>
          <a:bodyPr/>
          <a:lstStyle/>
          <a:p>
            <a:r>
              <a:rPr lang="en-US" b="1" u="sng" dirty="0"/>
              <a:t>Creating A VPC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30ACE-16B6-278E-4F67-17F001A6A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377951"/>
            <a:ext cx="9144000" cy="44823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17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F89D-0A8B-9E72-C486-D0243D07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1D3AB-C528-C44A-005D-3161E8AA6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806824"/>
            <a:ext cx="9546914" cy="5370139"/>
          </a:xfrm>
        </p:spPr>
      </p:pic>
    </p:spTree>
    <p:extLst>
      <p:ext uri="{BB962C8B-B14F-4D97-AF65-F5344CB8AC3E}">
        <p14:creationId xmlns:p14="http://schemas.microsoft.com/office/powerpoint/2010/main" val="24389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D9CF-DF73-E642-EA2A-DC2FFB47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7F16-B416-1AD4-F1DC-9CF907C7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 dirty="0"/>
              <a:t>Choose an Instance type</a:t>
            </a:r>
          </a:p>
          <a:p>
            <a:r>
              <a:rPr lang="en-US" dirty="0"/>
              <a:t>In the Instance type panel, keep the default t2.micro selected.</a:t>
            </a:r>
          </a:p>
          <a:p>
            <a:r>
              <a:rPr lang="en-US" dirty="0"/>
              <a:t>Select the key pair to associate with the instance:</a:t>
            </a:r>
          </a:p>
          <a:p>
            <a:r>
              <a:rPr lang="en-US" dirty="0"/>
              <a:t>From the Key pair name menu, select </a:t>
            </a:r>
            <a:r>
              <a:rPr lang="en-US" dirty="0" err="1"/>
              <a:t>vockey</a:t>
            </a:r>
            <a:r>
              <a:rPr lang="en-US" dirty="0"/>
              <a:t>.</a:t>
            </a:r>
          </a:p>
          <a:p>
            <a:r>
              <a:rPr lang="en-US" dirty="0"/>
              <a:t>Configure the Network settings:</a:t>
            </a:r>
          </a:p>
          <a:p>
            <a:r>
              <a:rPr lang="en-US" dirty="0"/>
              <a:t>Next to Network settings,</a:t>
            </a:r>
          </a:p>
          <a:p>
            <a:r>
              <a:rPr lang="en-US" dirty="0"/>
              <a:t>choose Edit, then configure:</a:t>
            </a:r>
          </a:p>
          <a:p>
            <a:r>
              <a:rPr lang="en-US" dirty="0"/>
              <a:t>Network: lab-</a:t>
            </a:r>
            <a:r>
              <a:rPr lang="en-US" dirty="0" err="1"/>
              <a:t>vpc</a:t>
            </a:r>
            <a:endParaRPr lang="en-US" dirty="0"/>
          </a:p>
          <a:p>
            <a:r>
              <a:rPr lang="en-US" dirty="0"/>
              <a:t>Subnet: lab-subnet-public2 (not Private!)</a:t>
            </a:r>
          </a:p>
          <a:p>
            <a:r>
              <a:rPr lang="en-US" dirty="0"/>
              <a:t>Auto-assign public IP: Enable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58E-8F34-4C2B-A3E7-37E7B16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86872"/>
            <a:ext cx="10515600" cy="7825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E902-ACB0-9ABD-BC0F-FEE1DA7D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388"/>
            <a:ext cx="10515600" cy="5513575"/>
          </a:xfrm>
        </p:spPr>
        <p:txBody>
          <a:bodyPr>
            <a:normAutofit/>
          </a:bodyPr>
          <a:lstStyle/>
          <a:p>
            <a:r>
              <a:rPr lang="en-US" dirty="0"/>
              <a:t>Next, you will configure the instance to use the Web Security Group that you created earlier.</a:t>
            </a:r>
          </a:p>
          <a:p>
            <a:r>
              <a:rPr lang="en-US" dirty="0"/>
              <a:t>Under Firewall (security groups), chooses Select existing security group.</a:t>
            </a:r>
          </a:p>
          <a:p>
            <a:r>
              <a:rPr lang="en-US" dirty="0"/>
              <a:t>For Common security groups, select Web Security Group.</a:t>
            </a:r>
          </a:p>
          <a:p>
            <a:r>
              <a:rPr lang="en-US" dirty="0"/>
              <a:t>This security group will permit HTTP access to the instance.</a:t>
            </a:r>
          </a:p>
          <a:p>
            <a:r>
              <a:rPr lang="en-US" dirty="0"/>
              <a:t>In the Configure storage section, keep the default settings.</a:t>
            </a:r>
          </a:p>
          <a:p>
            <a:r>
              <a:rPr lang="en-US" dirty="0"/>
              <a:t>Configure a script to run on the instance when it launches Expand the Advanced details panel.</a:t>
            </a:r>
          </a:p>
          <a:p>
            <a:r>
              <a:rPr lang="en-US" dirty="0"/>
              <a:t>Scroll to the bottom of the page and then copy and paste the code shown below into the User data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177-A57A-74CD-3440-6803BD2C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7785-E088-42D6-C2D5-CC9E3F0F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 Install Apache Web Server and </a:t>
            </a:r>
            <a:r>
              <a:rPr lang="en-US" dirty="0" err="1"/>
              <a:t>PHPsudo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–y httpd we get </a:t>
            </a:r>
            <a:r>
              <a:rPr lang="en-US" dirty="0" err="1"/>
              <a:t>php</a:t>
            </a:r>
            <a:r>
              <a:rPr lang="en-US" dirty="0"/>
              <a:t> mariadb105-server</a:t>
            </a:r>
          </a:p>
          <a:p>
            <a:r>
              <a:rPr lang="en-US" dirty="0"/>
              <a:t># Download Lab files we get https://aws-tc-largeobjects.s3.us-west-2.amazonaws.com/CU</a:t>
            </a:r>
          </a:p>
          <a:p>
            <a:r>
              <a:rPr lang="en-US" dirty="0"/>
              <a:t>R-TF-100-ACCLFO-2-9026/2-lab2-vpc/s3/lab-</a:t>
            </a:r>
            <a:r>
              <a:rPr lang="en-US" dirty="0" err="1"/>
              <a:t>app.zipunzip</a:t>
            </a:r>
            <a:r>
              <a:rPr lang="en-US" dirty="0"/>
              <a:t> lab-app.zip -d /var/www/html/</a:t>
            </a:r>
          </a:p>
          <a:p>
            <a:r>
              <a:rPr lang="en-US" dirty="0"/>
              <a:t># Turn on web server</a:t>
            </a:r>
          </a:p>
          <a:p>
            <a:r>
              <a:rPr lang="en-US" dirty="0" err="1"/>
              <a:t>chkconfig</a:t>
            </a:r>
            <a:r>
              <a:rPr lang="en-US" dirty="0"/>
              <a:t> httpd on</a:t>
            </a:r>
          </a:p>
          <a:p>
            <a:r>
              <a:rPr lang="en-US" dirty="0"/>
              <a:t>service httpd start</a:t>
            </a:r>
          </a:p>
          <a:p>
            <a:r>
              <a:rPr lang="en-US" dirty="0"/>
              <a:t>At the bottom of the Summary panel on the right side of the screen choose Launch instance Choose View all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54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B1CA-EC00-1641-3EDF-CFC59BFB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ABDE-6191-F814-E955-108D1D10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258236"/>
          </a:xfrm>
        </p:spPr>
        <p:txBody>
          <a:bodyPr>
            <a:normAutofit/>
          </a:bodyPr>
          <a:lstStyle/>
          <a:p>
            <a:r>
              <a:rPr lang="en-US" dirty="0"/>
              <a:t>Wait until Web Server 1 shows 2/2 checks passed in the Status check column.</a:t>
            </a:r>
          </a:p>
          <a:p>
            <a:r>
              <a:rPr lang="en-US" dirty="0"/>
              <a:t>Select Web Server 1.</a:t>
            </a:r>
          </a:p>
          <a:p>
            <a:r>
              <a:rPr lang="en-US" dirty="0"/>
              <a:t>Copy the Public IPv4 DNS value shown in the Details tab at the bottom of the page.</a:t>
            </a:r>
          </a:p>
          <a:p>
            <a:r>
              <a:rPr lang="en-US" dirty="0"/>
              <a:t>Open a new web browser tab, paste the Public DNS value and press 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7E35-0CAC-CC02-F2C6-CB7218C6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710"/>
          </a:xfrm>
        </p:spPr>
        <p:txBody>
          <a:bodyPr/>
          <a:lstStyle/>
          <a:p>
            <a:pPr algn="ctr"/>
            <a:r>
              <a:rPr lang="en-US" b="1" dirty="0"/>
              <a:t>Scale and Load balance</a:t>
            </a:r>
            <a:br>
              <a:rPr lang="en-US" b="1" dirty="0"/>
            </a:br>
            <a:r>
              <a:rPr lang="en-US" b="1" dirty="0"/>
              <a:t>your Architecture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DCBE-DD70-3862-86C9-C54862DACD1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10515600" cy="315912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9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B76D-C6E1-BE94-D5E9-804F4EE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00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39C77-A16E-3C92-D4EA-5E88A73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2" y="215153"/>
            <a:ext cx="8922200" cy="4697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7918F-2AA2-0BA2-C41B-1F7F5798E456}"/>
              </a:ext>
            </a:extLst>
          </p:cNvPr>
          <p:cNvSpPr txBox="1"/>
          <p:nvPr/>
        </p:nvSpPr>
        <p:spPr>
          <a:xfrm>
            <a:off x="1147483" y="5235389"/>
            <a:ext cx="100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check whether the instance status checks are done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74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921-EE21-4D48-0C72-FFB0EC74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455A4-B1F3-F799-606C-64EA20AC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60" y="365125"/>
            <a:ext cx="8242632" cy="44895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435D2-0EFB-F6DF-E0DD-E992B4A47DD8}"/>
              </a:ext>
            </a:extLst>
          </p:cNvPr>
          <p:cNvSpPr txBox="1"/>
          <p:nvPr/>
        </p:nvSpPr>
        <p:spPr>
          <a:xfrm>
            <a:off x="1712260" y="5531223"/>
            <a:ext cx="831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a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2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6AFF-6F19-F391-FCD4-5CB1304C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609FB-5EC0-D989-C395-990E5808A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56" y="3651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2CF0-2C18-0486-DAE9-A7FF119F0B75}"/>
              </a:ext>
            </a:extLst>
          </p:cNvPr>
          <p:cNvSpPr txBox="1"/>
          <p:nvPr/>
        </p:nvSpPr>
        <p:spPr>
          <a:xfrm>
            <a:off x="1604682" y="5100918"/>
            <a:ext cx="49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create a target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8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EEE0-6BC0-A6C0-D0D3-44DFB36E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C6CF2-396C-B62B-784B-D872E4010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563758"/>
            <a:ext cx="7785432" cy="42771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8433F-E605-9D85-B530-32DF296772DC}"/>
              </a:ext>
            </a:extLst>
          </p:cNvPr>
          <p:cNvSpPr txBox="1"/>
          <p:nvPr/>
        </p:nvSpPr>
        <p:spPr>
          <a:xfrm rot="10800000" flipV="1">
            <a:off x="1981201" y="5289175"/>
            <a:ext cx="778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just need to create a load balancer.</a:t>
            </a:r>
          </a:p>
          <a:p>
            <a:endParaRPr lang="en-US" dirty="0"/>
          </a:p>
          <a:p>
            <a:r>
              <a:rPr lang="en-US" dirty="0"/>
              <a:t>We will need two subnets.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E385-1520-73ED-5CA7-A6589DEC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C100-1CB9-F7E3-8892-C90AECF5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9"/>
            <a:ext cx="10515600" cy="4796118"/>
          </a:xfrm>
        </p:spPr>
        <p:txBody>
          <a:bodyPr>
            <a:normAutofit/>
          </a:bodyPr>
          <a:lstStyle/>
          <a:p>
            <a:r>
              <a:rPr lang="en-US" dirty="0"/>
              <a:t>Creating a VPC:</a:t>
            </a:r>
          </a:p>
          <a:p>
            <a:endParaRPr lang="en-US" dirty="0"/>
          </a:p>
          <a:p>
            <a:r>
              <a:rPr lang="en-US" dirty="0"/>
              <a:t>After accessing to </a:t>
            </a:r>
            <a:r>
              <a:rPr lang="en-US" dirty="0" err="1"/>
              <a:t>aws</a:t>
            </a:r>
            <a:r>
              <a:rPr lang="en-US" dirty="0"/>
              <a:t> management console, </a:t>
            </a:r>
            <a:r>
              <a:rPr lang="en-US" dirty="0" err="1"/>
              <a:t>inthe</a:t>
            </a:r>
            <a:r>
              <a:rPr lang="en-US" dirty="0"/>
              <a:t> search box to the right of services, search and</a:t>
            </a:r>
          </a:p>
          <a:p>
            <a:r>
              <a:rPr lang="en-US" dirty="0"/>
              <a:t>choose VPC to open the VPC console.</a:t>
            </a:r>
          </a:p>
          <a:p>
            <a:r>
              <a:rPr lang="en-US" dirty="0"/>
              <a:t>In the top right of the screen, verify </a:t>
            </a:r>
            <a:r>
              <a:rPr lang="en-US" dirty="0" err="1"/>
              <a:t>thatN.Virginia</a:t>
            </a:r>
            <a:r>
              <a:rPr lang="en-US" dirty="0"/>
              <a:t> (us-east-1) is the region.</a:t>
            </a:r>
          </a:p>
          <a:p>
            <a:r>
              <a:rPr lang="en-US" dirty="0"/>
              <a:t>Choose the VPC dashboard link which is </a:t>
            </a:r>
            <a:r>
              <a:rPr lang="en-US" dirty="0" err="1"/>
              <a:t>alsotowards</a:t>
            </a:r>
            <a:r>
              <a:rPr lang="en-US" dirty="0"/>
              <a:t> the top left of the console.</a:t>
            </a:r>
          </a:p>
          <a:p>
            <a:r>
              <a:rPr lang="en-US" dirty="0"/>
              <a:t>Next, choose Create VPC .Create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76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8202-BE54-A2A5-79B3-EE7FB534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96B16-BBED-5E6B-2CB3-92FDC420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365125"/>
            <a:ext cx="77357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73A32-235D-C1DD-AE23-38920546F58F}"/>
              </a:ext>
            </a:extLst>
          </p:cNvPr>
          <p:cNvSpPr txBox="1"/>
          <p:nvPr/>
        </p:nvSpPr>
        <p:spPr>
          <a:xfrm rot="10800000" flipV="1">
            <a:off x="1927412" y="5005312"/>
            <a:ext cx="787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create launch configuration and having t3.micro.</a:t>
            </a:r>
          </a:p>
          <a:p>
            <a:endParaRPr lang="en-US" dirty="0"/>
          </a:p>
          <a:p>
            <a:r>
              <a:rPr lang="en-US" dirty="0"/>
              <a:t>Select enable ec2instance detailed monitoring within </a:t>
            </a:r>
            <a:r>
              <a:rPr lang="en-US" dirty="0" err="1"/>
              <a:t>cloudwatch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Under security group we need select Web Security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06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A278-D2DB-A37B-FCB5-8D263303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AFB9-B155-214A-2844-7191C47B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059"/>
            <a:ext cx="10515600" cy="3433482"/>
          </a:xfrm>
        </p:spPr>
        <p:txBody>
          <a:bodyPr>
            <a:normAutofit/>
          </a:bodyPr>
          <a:lstStyle/>
          <a:p>
            <a:r>
              <a:rPr lang="en-US" dirty="0"/>
              <a:t>Create auto scaling group, with private subnet 1and2.</a:t>
            </a:r>
          </a:p>
          <a:p>
            <a:r>
              <a:rPr lang="en-US" dirty="0"/>
              <a:t>We need to attach lab group load balancer.</a:t>
            </a:r>
          </a:p>
          <a:p>
            <a:r>
              <a:rPr lang="en-US" dirty="0"/>
              <a:t>We need to enable group metrics collection within cloud watch.</a:t>
            </a:r>
          </a:p>
          <a:p>
            <a:r>
              <a:rPr lang="en-US" dirty="0"/>
              <a:t>We need to configure group size and scaling policies.</a:t>
            </a:r>
          </a:p>
          <a:p>
            <a:r>
              <a:rPr lang="en-US" dirty="0"/>
              <a:t>After adding some tags we finally created an auto scaling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5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5DEF-320B-B187-3C57-C92BC36A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Verifying whether auto scaling is</a:t>
            </a:r>
            <a:br>
              <a:rPr lang="en-US" b="1" dirty="0"/>
            </a:br>
            <a:r>
              <a:rPr lang="en-US" b="1" dirty="0"/>
              <a:t>working or not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6DC-22C0-2E61-DF27-2BF46A3D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instances and you must </a:t>
            </a:r>
            <a:r>
              <a:rPr lang="en-US" dirty="0" err="1"/>
              <a:t>seetwo</a:t>
            </a:r>
            <a:r>
              <a:rPr lang="en-US" dirty="0"/>
              <a:t> lab instances running.</a:t>
            </a:r>
          </a:p>
          <a:p>
            <a:r>
              <a:rPr lang="en-US" dirty="0"/>
              <a:t>Their health checks must be pass.</a:t>
            </a:r>
          </a:p>
          <a:p>
            <a:r>
              <a:rPr lang="en-US" dirty="0"/>
              <a:t>Now click target groups&gt;</a:t>
            </a:r>
            <a:r>
              <a:rPr lang="en-US" dirty="0" err="1"/>
              <a:t>labgroup</a:t>
            </a:r>
            <a:r>
              <a:rPr lang="en-US" dirty="0"/>
              <a:t>&gt;targets.</a:t>
            </a:r>
          </a:p>
          <a:p>
            <a:r>
              <a:rPr lang="en-US" dirty="0"/>
              <a:t>Two lab instances targets must be listed there.</a:t>
            </a:r>
          </a:p>
          <a:p>
            <a:r>
              <a:rPr lang="en-US" dirty="0"/>
              <a:t>Wait until both of the health checks status is healthy.</a:t>
            </a:r>
          </a:p>
          <a:p>
            <a:r>
              <a:rPr lang="en-US" dirty="0"/>
              <a:t>Now go to load balancer and copy the DNS of the load balancer and open it in a new tab.</a:t>
            </a:r>
          </a:p>
          <a:p>
            <a:r>
              <a:rPr lang="en-US" dirty="0"/>
              <a:t>If you get 100% your scaling group is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20244-6ABC-CAF2-30D6-5A29625A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78" y="1017494"/>
            <a:ext cx="8446745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7B89-B0B8-B841-D783-21E45338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Configuring VPC Details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52BF-DEA7-1175-E4BA-C972A379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50202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VPC and more</a:t>
            </a:r>
          </a:p>
          <a:p>
            <a:r>
              <a:rPr lang="en-US" dirty="0"/>
              <a:t>Under name tag auto </a:t>
            </a:r>
            <a:r>
              <a:rPr lang="en-US" dirty="0" err="1"/>
              <a:t>generation,keep</a:t>
            </a:r>
            <a:r>
              <a:rPr lang="en-US" dirty="0"/>
              <a:t> auto-generate </a:t>
            </a:r>
            <a:r>
              <a:rPr lang="en-US" dirty="0" err="1"/>
              <a:t>selected,howeverchange</a:t>
            </a:r>
            <a:r>
              <a:rPr lang="en-US" dirty="0"/>
              <a:t> the value from project to lab.</a:t>
            </a:r>
          </a:p>
          <a:p>
            <a:r>
              <a:rPr lang="en-US" dirty="0"/>
              <a:t>Keep the IPv4 Block set to 10.0.0.0/16.</a:t>
            </a:r>
          </a:p>
          <a:p>
            <a:r>
              <a:rPr lang="en-US" dirty="0"/>
              <a:t>For number of availability </a:t>
            </a:r>
            <a:r>
              <a:rPr lang="en-US" dirty="0" err="1"/>
              <a:t>zones,choose</a:t>
            </a:r>
            <a:r>
              <a:rPr lang="en-US" dirty="0"/>
              <a:t> 1.For number of public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For number of private </a:t>
            </a:r>
            <a:r>
              <a:rPr lang="en-US" dirty="0" err="1"/>
              <a:t>subnets,choose</a:t>
            </a:r>
            <a:r>
              <a:rPr lang="en-US" dirty="0"/>
              <a:t> 1.</a:t>
            </a:r>
          </a:p>
          <a:p>
            <a:r>
              <a:rPr lang="en-US" dirty="0"/>
              <a:t>Expand the Customize subnets CIDR blocks then change public subnet CIDR block in US East 1a to 10.0.0.0/24and change public subnet CIDR block in US East 1a to 10.0.1.0/24.</a:t>
            </a:r>
          </a:p>
          <a:p>
            <a:r>
              <a:rPr lang="en-US" dirty="0"/>
              <a:t>Set NAT Gateway to In 1AZ.</a:t>
            </a:r>
          </a:p>
          <a:p>
            <a:r>
              <a:rPr lang="en-US" dirty="0"/>
              <a:t>Set VPC endpoints to none.</a:t>
            </a:r>
          </a:p>
          <a:p>
            <a:r>
              <a:rPr lang="en-US" dirty="0"/>
              <a:t>Keep both DNS host </a:t>
            </a:r>
            <a:r>
              <a:rPr lang="en-US" dirty="0" err="1"/>
              <a:t>namesand</a:t>
            </a:r>
            <a:r>
              <a:rPr lang="en-US" dirty="0"/>
              <a:t> DNS resolution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30A3-AECF-C78B-E500-8793108B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Confirming the settings we configured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CFB-D0C4-2146-544F-638F2DDB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VPC:lab</a:t>
            </a:r>
            <a:r>
              <a:rPr lang="en-IN" dirty="0"/>
              <a:t> </a:t>
            </a:r>
            <a:r>
              <a:rPr lang="en-IN" dirty="0" err="1"/>
              <a:t>vpc</a:t>
            </a:r>
            <a:r>
              <a:rPr lang="en-IN" dirty="0"/>
              <a:t>(say)</a:t>
            </a:r>
          </a:p>
          <a:p>
            <a:r>
              <a:rPr lang="en-IN" dirty="0"/>
              <a:t>Subnets:</a:t>
            </a:r>
          </a:p>
          <a:p>
            <a:r>
              <a:rPr lang="en-IN" dirty="0"/>
              <a:t>Public Subnet Name:lab-subnet-public1-us-east-1a</a:t>
            </a:r>
          </a:p>
          <a:p>
            <a:r>
              <a:rPr lang="en-IN" dirty="0"/>
              <a:t>Private Subnet Name:lab-subnet-private1-us-east-1a</a:t>
            </a:r>
          </a:p>
          <a:p>
            <a:r>
              <a:rPr lang="en-IN" dirty="0"/>
              <a:t>Route Tables:</a:t>
            </a:r>
          </a:p>
          <a:p>
            <a:r>
              <a:rPr lang="en-IN" dirty="0"/>
              <a:t>Lab-</a:t>
            </a:r>
            <a:r>
              <a:rPr lang="en-IN" dirty="0" err="1"/>
              <a:t>rtb</a:t>
            </a:r>
            <a:r>
              <a:rPr lang="en-IN" dirty="0"/>
              <a:t>-public</a:t>
            </a:r>
          </a:p>
          <a:p>
            <a:r>
              <a:rPr lang="en-IN" dirty="0"/>
              <a:t>Lab-rtb-private1-us-east-1a</a:t>
            </a:r>
          </a:p>
          <a:p>
            <a:r>
              <a:rPr lang="en-IN" dirty="0"/>
              <a:t>Network Connections:</a:t>
            </a:r>
          </a:p>
          <a:p>
            <a:r>
              <a:rPr lang="en-IN" dirty="0"/>
              <a:t>Lab-</a:t>
            </a:r>
            <a:r>
              <a:rPr lang="en-IN" dirty="0" err="1"/>
              <a:t>igw</a:t>
            </a:r>
            <a:endParaRPr lang="en-IN" dirty="0"/>
          </a:p>
          <a:p>
            <a:r>
              <a:rPr lang="en-IN" dirty="0"/>
              <a:t>Lab-nat-public-us-east-1a</a:t>
            </a:r>
          </a:p>
          <a:p>
            <a:r>
              <a:rPr lang="en-IN" dirty="0"/>
              <a:t>Choose Create VPC</a:t>
            </a:r>
          </a:p>
        </p:txBody>
      </p:sp>
    </p:spTree>
    <p:extLst>
      <p:ext uri="{BB962C8B-B14F-4D97-AF65-F5344CB8AC3E}">
        <p14:creationId xmlns:p14="http://schemas.microsoft.com/office/powerpoint/2010/main" val="30113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7A48-109B-07A9-DBB3-5CCE9B27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Creating additional subnets to a VPC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C61-976E-A302-60DB-6E8841C2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subnets.</a:t>
            </a:r>
          </a:p>
          <a:p>
            <a:r>
              <a:rPr lang="en-US" dirty="0"/>
              <a:t>Choose Create subnet and then change the following:</a:t>
            </a:r>
          </a:p>
          <a:p>
            <a:r>
              <a:rPr lang="en-US" dirty="0"/>
              <a:t>VPC </a:t>
            </a:r>
            <a:r>
              <a:rPr lang="en-US" dirty="0" err="1"/>
              <a:t>ID:lab</a:t>
            </a:r>
            <a:r>
              <a:rPr lang="en-US" dirty="0"/>
              <a:t> </a:t>
            </a:r>
            <a:r>
              <a:rPr lang="en-US" dirty="0" err="1"/>
              <a:t>vpc</a:t>
            </a:r>
            <a:r>
              <a:rPr lang="en-US" dirty="0"/>
              <a:t>(because it is the name we given while creating VPC)</a:t>
            </a:r>
          </a:p>
          <a:p>
            <a:r>
              <a:rPr lang="en-US" dirty="0"/>
              <a:t>Subnet name:lab-subnet-public2</a:t>
            </a:r>
          </a:p>
          <a:p>
            <a:r>
              <a:rPr lang="en-US" dirty="0"/>
              <a:t>Availability </a:t>
            </a:r>
            <a:r>
              <a:rPr lang="en-US" dirty="0" err="1"/>
              <a:t>Zone:Choose</a:t>
            </a:r>
            <a:r>
              <a:rPr lang="en-US" dirty="0"/>
              <a:t> second in the menu(say)</a:t>
            </a:r>
          </a:p>
          <a:p>
            <a:r>
              <a:rPr lang="en-US" dirty="0"/>
              <a:t>IPv4 CIDR Block:10.0.2.0/24</a:t>
            </a:r>
          </a:p>
          <a:p>
            <a:r>
              <a:rPr lang="en-US" dirty="0"/>
              <a:t>Choose Create Subnet</a:t>
            </a:r>
          </a:p>
          <a:p>
            <a:r>
              <a:rPr lang="en-US" dirty="0"/>
              <a:t>In the same </a:t>
            </a:r>
            <a:r>
              <a:rPr lang="en-US" dirty="0" err="1"/>
              <a:t>way,we</a:t>
            </a:r>
            <a:r>
              <a:rPr lang="en-US" dirty="0"/>
              <a:t> can create second private subnet by changing</a:t>
            </a:r>
          </a:p>
          <a:p>
            <a:r>
              <a:rPr lang="en-US" dirty="0"/>
              <a:t>IPv4</a:t>
            </a:r>
          </a:p>
          <a:p>
            <a:r>
              <a:rPr lang="en-US" dirty="0"/>
              <a:t>CIDR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14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6D27-B164-2951-F99A-25A9390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Creating a VPC Security Group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74D9-92E3-4F73-27D0-1AEBDC72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1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left navigation </a:t>
            </a:r>
            <a:r>
              <a:rPr lang="en-US" dirty="0" err="1"/>
              <a:t>panel,choose</a:t>
            </a:r>
            <a:r>
              <a:rPr lang="en-US" dirty="0"/>
              <a:t> security groups.</a:t>
            </a:r>
          </a:p>
          <a:p>
            <a:r>
              <a:rPr lang="en-US" dirty="0"/>
              <a:t>After </a:t>
            </a:r>
            <a:r>
              <a:rPr lang="en-US" dirty="0" err="1"/>
              <a:t>that,Choose</a:t>
            </a:r>
            <a:r>
              <a:rPr lang="en-US" dirty="0"/>
              <a:t> Create Security Group.</a:t>
            </a:r>
          </a:p>
          <a:p>
            <a:r>
              <a:rPr lang="en-US" dirty="0"/>
              <a:t>Give the name to security group according to our convenience such as Web Security Group.</a:t>
            </a:r>
          </a:p>
          <a:p>
            <a:r>
              <a:rPr lang="en-US" dirty="0"/>
              <a:t>Add some description to it in order to specify its purpose of creation like “enabling http access”.</a:t>
            </a:r>
          </a:p>
          <a:p>
            <a:r>
              <a:rPr lang="en-US" dirty="0"/>
              <a:t>For </a:t>
            </a:r>
            <a:r>
              <a:rPr lang="en-US" dirty="0" err="1"/>
              <a:t>VPC,Choose</a:t>
            </a:r>
            <a:r>
              <a:rPr lang="en-US" dirty="0"/>
              <a:t> previous VPCs that you have created.</a:t>
            </a:r>
          </a:p>
          <a:p>
            <a:r>
              <a:rPr lang="en-US" dirty="0"/>
              <a:t>In the inbound rules </a:t>
            </a:r>
            <a:r>
              <a:rPr lang="en-US" dirty="0" err="1"/>
              <a:t>panel,Choose</a:t>
            </a:r>
            <a:r>
              <a:rPr lang="en-US" dirty="0"/>
              <a:t> Add Rule.</a:t>
            </a:r>
          </a:p>
          <a:p>
            <a:r>
              <a:rPr lang="en-US" dirty="0"/>
              <a:t>Give the type as </a:t>
            </a:r>
            <a:r>
              <a:rPr lang="en-US" dirty="0" err="1"/>
              <a:t>HTTP,in</a:t>
            </a:r>
            <a:r>
              <a:rPr lang="en-US" dirty="0"/>
              <a:t> order to accept http traffic.</a:t>
            </a:r>
          </a:p>
          <a:p>
            <a:r>
              <a:rPr lang="en-US" dirty="0"/>
              <a:t>Give the source as Anywhere from IPv4.</a:t>
            </a:r>
          </a:p>
          <a:p>
            <a:r>
              <a:rPr lang="en-US" dirty="0"/>
              <a:t>Add the description to your inbound rule in order to specify its purpose of</a:t>
            </a:r>
          </a:p>
          <a:p>
            <a:r>
              <a:rPr lang="en-US" dirty="0"/>
              <a:t>creation like “Permit Web Requests”.</a:t>
            </a:r>
          </a:p>
          <a:p>
            <a:r>
              <a:rPr lang="en-US" dirty="0"/>
              <a:t>Finally we can create a security group by choosing “Create security Group”.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62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4E2-FE69-427E-BF75-567A420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44004"/>
          </a:xfrm>
        </p:spPr>
        <p:txBody>
          <a:bodyPr/>
          <a:lstStyle/>
          <a:p>
            <a:pPr algn="ctr"/>
            <a:r>
              <a:rPr lang="en-US" b="1" u="sng" dirty="0"/>
              <a:t>Launch a Web server Instance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9FC9-AB4E-C4FC-F89E-4A7A2E61E12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9051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0A5A-61C7-0D21-A7F3-45E5926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4A07-5CB2-C9A6-B0D6-8D18118E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224"/>
            <a:ext cx="10515600" cy="5898775"/>
          </a:xfrm>
        </p:spPr>
        <p:txBody>
          <a:bodyPr>
            <a:normAutofit/>
          </a:bodyPr>
          <a:lstStyle/>
          <a:p>
            <a:r>
              <a:rPr lang="en-US" dirty="0"/>
              <a:t>In the search box to the right of Services, search for and choose</a:t>
            </a:r>
          </a:p>
          <a:p>
            <a:r>
              <a:rPr lang="en-US" dirty="0"/>
              <a:t>EC2 to open the EC2 console.</a:t>
            </a:r>
          </a:p>
          <a:p>
            <a:r>
              <a:rPr lang="en-US" dirty="0"/>
              <a:t>From the Launch instance menu choose Launch instance.</a:t>
            </a:r>
          </a:p>
          <a:p>
            <a:r>
              <a:rPr lang="en-US" dirty="0"/>
              <a:t>Name the instance</a:t>
            </a:r>
          </a:p>
          <a:p>
            <a:r>
              <a:rPr lang="en-US" dirty="0"/>
              <a:t>Give it the name Web Server 1</a:t>
            </a:r>
          </a:p>
          <a:p>
            <a:r>
              <a:rPr lang="en-US" dirty="0"/>
              <a:t>Choose an AMI from which to create the instance</a:t>
            </a:r>
          </a:p>
          <a:p>
            <a:r>
              <a:rPr lang="en-US" dirty="0"/>
              <a:t>In the list of available Quick Start AMIs, keep the default Amazon</a:t>
            </a:r>
          </a:p>
          <a:p>
            <a:r>
              <a:rPr lang="en-US" dirty="0"/>
              <a:t>Linux selected.</a:t>
            </a:r>
          </a:p>
          <a:p>
            <a:r>
              <a:rPr lang="en-US" dirty="0"/>
              <a:t>Also keep the default Amazon Linux 2023 AMI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32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1053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Creating A VPC</vt:lpstr>
      <vt:lpstr>PowerPoint Presentation</vt:lpstr>
      <vt:lpstr>PowerPoint Presentation</vt:lpstr>
      <vt:lpstr>Configuring VPC Details</vt:lpstr>
      <vt:lpstr>Confirming the settings we configured</vt:lpstr>
      <vt:lpstr>Creating additional subnets to a VPC</vt:lpstr>
      <vt:lpstr>Creating a VPC Security Group</vt:lpstr>
      <vt:lpstr>Launch a Web server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and Load balance your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Verifying whether auto scaling is working or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VPC</dc:title>
  <dc:creator>Babji Shaik</dc:creator>
  <cp:lastModifiedBy>Babji Shaik</cp:lastModifiedBy>
  <cp:revision>1</cp:revision>
  <dcterms:created xsi:type="dcterms:W3CDTF">2023-04-03T23:11:31Z</dcterms:created>
  <dcterms:modified xsi:type="dcterms:W3CDTF">2023-04-03T23:56:54Z</dcterms:modified>
</cp:coreProperties>
</file>