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Montserrat Extra-Bold" charset="1" panose="00000900000000000000"/>
      <p:regular r:id="rId12"/>
    </p:embeddedFont>
    <p:embeddedFont>
      <p:font typeface="Montserrat Extra-Bold Bold" charset="1" panose="00000A00000000000000"/>
      <p:regular r:id="rId13"/>
    </p:embeddedFont>
    <p:embeddedFont>
      <p:font typeface="Montserrat Extra-Bold Italics" charset="1" panose="00000900000000000000"/>
      <p:regular r:id="rId14"/>
    </p:embeddedFont>
    <p:embeddedFont>
      <p:font typeface="Montserrat Extra-Bold Bold Italics" charset="1" panose="00000A00000000000000"/>
      <p:regular r:id="rId15"/>
    </p:embeddedFont>
    <p:embeddedFont>
      <p:font typeface="Montserrat" charset="1" panose="00000500000000000000"/>
      <p:regular r:id="rId16"/>
    </p:embeddedFont>
    <p:embeddedFont>
      <p:font typeface="Montserrat Bold" charset="1" panose="00000600000000000000"/>
      <p:regular r:id="rId17"/>
    </p:embeddedFont>
    <p:embeddedFont>
      <p:font typeface="Montserrat Italics" charset="1" panose="00000500000000000000"/>
      <p:regular r:id="rId18"/>
    </p:embeddedFont>
    <p:embeddedFont>
      <p:font typeface="Montserrat Bold Italics" charset="1" panose="000006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178690" cy="10287000"/>
          </a:xfrm>
          <a:prstGeom prst="rect">
            <a:avLst/>
          </a:prstGeom>
          <a:solidFill>
            <a:srgbClr val="598BCD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76432" y="7854944"/>
            <a:ext cx="1205132" cy="140335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97551" y="-152017"/>
            <a:ext cx="1205132" cy="140335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54168" y="9035661"/>
            <a:ext cx="1205132" cy="140335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4000" y="2136336"/>
            <a:ext cx="7802894" cy="521818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428630" y="4018222"/>
            <a:ext cx="3233635" cy="1893146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4122997"/>
            <a:ext cx="6473983" cy="2225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58"/>
              </a:lnSpc>
            </a:pPr>
            <a:r>
              <a:rPr lang="en-US" sz="3800">
                <a:solidFill>
                  <a:srgbClr val="FFFFFF"/>
                </a:solidFill>
                <a:latin typeface="Montserrat Extra-Bold"/>
              </a:rPr>
              <a:t>DEPLOYMENT</a:t>
            </a:r>
          </a:p>
          <a:p>
            <a:pPr>
              <a:lnSpc>
                <a:spcPts val="3458"/>
              </a:lnSpc>
            </a:pPr>
          </a:p>
          <a:p>
            <a:pPr>
              <a:lnSpc>
                <a:spcPts val="3458"/>
              </a:lnSpc>
            </a:pPr>
            <a:r>
              <a:rPr lang="en-US" sz="3800">
                <a:solidFill>
                  <a:srgbClr val="FFFFFF"/>
                </a:solidFill>
                <a:latin typeface="Montserrat Extra-Bold"/>
              </a:rPr>
              <a:t>OF</a:t>
            </a:r>
          </a:p>
          <a:p>
            <a:pPr>
              <a:lnSpc>
                <a:spcPts val="3458"/>
              </a:lnSpc>
            </a:pPr>
          </a:p>
          <a:p>
            <a:pPr>
              <a:lnSpc>
                <a:spcPts val="3458"/>
              </a:lnSpc>
            </a:pPr>
            <a:r>
              <a:rPr lang="en-US" sz="3800">
                <a:solidFill>
                  <a:srgbClr val="FFFFFF"/>
                </a:solidFill>
                <a:latin typeface="Montserrat Extra-Bold"/>
              </a:rPr>
              <a:t>AMAZON WEB SERVICES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7876935"/>
            <a:ext cx="1711153" cy="2410065"/>
          </a:xfrm>
          <a:prstGeom prst="rect">
            <a:avLst/>
          </a:prstGeom>
          <a:solidFill>
            <a:srgbClr val="598BCD"/>
          </a:solidFill>
        </p:spPr>
      </p:sp>
      <p:sp>
        <p:nvSpPr>
          <p:cNvPr name="AutoShape 3" id="3"/>
          <p:cNvSpPr/>
          <p:nvPr/>
        </p:nvSpPr>
        <p:spPr>
          <a:xfrm rot="0">
            <a:off x="9937790" y="0"/>
            <a:ext cx="8338740" cy="10287000"/>
          </a:xfrm>
          <a:prstGeom prst="rect">
            <a:avLst/>
          </a:prstGeom>
          <a:solidFill>
            <a:srgbClr val="598BCD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925629" y="9081968"/>
            <a:ext cx="1205132" cy="140335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35087" y="0"/>
            <a:ext cx="1205132" cy="140335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59300" y="1028700"/>
            <a:ext cx="1205132" cy="140335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323612" y="3415749"/>
            <a:ext cx="7567097" cy="425649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141968" y="1922552"/>
            <a:ext cx="4937456" cy="726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75"/>
              </a:lnSpc>
            </a:pPr>
            <a:r>
              <a:rPr lang="en-US" sz="5265">
                <a:solidFill>
                  <a:srgbClr val="123D76"/>
                </a:solidFill>
                <a:latin typeface="Montserrat Classic Bold"/>
              </a:rPr>
              <a:t>Amazon EC2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41968" y="2943944"/>
            <a:ext cx="5794278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1 - &gt; Search for EC2 service.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41968" y="3711024"/>
            <a:ext cx="5794278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2 - &gt; Click on launch instance.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41968" y="4478103"/>
            <a:ext cx="6898251" cy="3938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3 - &gt; Configure the following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1 - &gt; Name of your instance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2 - &gt; Select AMI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3 - &gt; Select instance type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4 - &gt; Add a key pair 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5 - &gt; Network settings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         1 - &gt; Select VPC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         2 - &gt; Create security group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41968" y="8610163"/>
            <a:ext cx="5794278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4 - &gt; Click on launch instance.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7876935"/>
            <a:ext cx="1711153" cy="2410065"/>
          </a:xfrm>
          <a:prstGeom prst="rect">
            <a:avLst/>
          </a:prstGeom>
          <a:solidFill>
            <a:srgbClr val="598BCD"/>
          </a:solidFill>
        </p:spPr>
      </p:sp>
      <p:sp>
        <p:nvSpPr>
          <p:cNvPr name="AutoShape 3" id="3"/>
          <p:cNvSpPr/>
          <p:nvPr/>
        </p:nvSpPr>
        <p:spPr>
          <a:xfrm rot="0">
            <a:off x="9937790" y="0"/>
            <a:ext cx="8338740" cy="10287000"/>
          </a:xfrm>
          <a:prstGeom prst="rect">
            <a:avLst/>
          </a:prstGeom>
          <a:solidFill>
            <a:srgbClr val="598BCD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925629" y="9081968"/>
            <a:ext cx="1205132" cy="140335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35087" y="0"/>
            <a:ext cx="1205132" cy="140335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59300" y="1028700"/>
            <a:ext cx="1205132" cy="140335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186897" y="3203659"/>
            <a:ext cx="7840526" cy="4410296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141968" y="1530248"/>
            <a:ext cx="4937456" cy="1186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75"/>
              </a:lnSpc>
            </a:pPr>
            <a:r>
              <a:rPr lang="en-US" sz="5265">
                <a:solidFill>
                  <a:srgbClr val="123D76"/>
                </a:solidFill>
                <a:latin typeface="Montserrat Classic Bold"/>
              </a:rPr>
              <a:t>Amazon IAM</a:t>
            </a:r>
          </a:p>
          <a:p>
            <a:pPr>
              <a:lnSpc>
                <a:spcPts val="3812"/>
              </a:lnSpc>
            </a:pPr>
            <a:r>
              <a:rPr lang="en-US" sz="3665">
                <a:solidFill>
                  <a:srgbClr val="123D76"/>
                </a:solidFill>
                <a:latin typeface="Montserrat Classic Bold"/>
              </a:rPr>
              <a:t>creation of users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41968" y="2943944"/>
            <a:ext cx="5794278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1 - &gt; Search for IAM service.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41968" y="3711024"/>
            <a:ext cx="6295685" cy="245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2 - &gt; Select users from left menu.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1 - &gt; Enter name of the user.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2 - &gt; Tick below option.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3 - &gt; Set custom password.</a:t>
            </a:r>
          </a:p>
          <a:p>
            <a:pPr algn="just">
              <a:lnSpc>
                <a:spcPts val="392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141968" y="7617220"/>
            <a:ext cx="5794278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4 - &gt; Create user.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41968" y="5904313"/>
            <a:ext cx="6295685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3 - &gt; Next select group to add user.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41968" y="6411044"/>
            <a:ext cx="6295685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or select attach policies to add 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41968" y="7009588"/>
            <a:ext cx="6295685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permissions.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7876935"/>
            <a:ext cx="1711153" cy="2410065"/>
          </a:xfrm>
          <a:prstGeom prst="rect">
            <a:avLst/>
          </a:prstGeom>
          <a:solidFill>
            <a:srgbClr val="598BCD"/>
          </a:solidFill>
        </p:spPr>
      </p:sp>
      <p:sp>
        <p:nvSpPr>
          <p:cNvPr name="AutoShape 3" id="3"/>
          <p:cNvSpPr/>
          <p:nvPr/>
        </p:nvSpPr>
        <p:spPr>
          <a:xfrm rot="0">
            <a:off x="9937790" y="0"/>
            <a:ext cx="8338740" cy="10287000"/>
          </a:xfrm>
          <a:prstGeom prst="rect">
            <a:avLst/>
          </a:prstGeom>
          <a:solidFill>
            <a:srgbClr val="598BCD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925629" y="9081968"/>
            <a:ext cx="1205132" cy="140335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35087" y="0"/>
            <a:ext cx="1205132" cy="140335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59300" y="1028700"/>
            <a:ext cx="1205132" cy="140335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145123" y="3267899"/>
            <a:ext cx="7924076" cy="445729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141968" y="1806578"/>
            <a:ext cx="4937456" cy="1186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75"/>
              </a:lnSpc>
            </a:pPr>
            <a:r>
              <a:rPr lang="en-US" sz="5265">
                <a:solidFill>
                  <a:srgbClr val="123D76"/>
                </a:solidFill>
                <a:latin typeface="Montserrat Classic Bold"/>
              </a:rPr>
              <a:t>Amazon IAM</a:t>
            </a:r>
          </a:p>
          <a:p>
            <a:pPr>
              <a:lnSpc>
                <a:spcPts val="3812"/>
              </a:lnSpc>
            </a:pPr>
            <a:r>
              <a:rPr lang="en-US" sz="3665">
                <a:solidFill>
                  <a:srgbClr val="123D76"/>
                </a:solidFill>
                <a:latin typeface="Montserrat Classic Bold"/>
              </a:rPr>
              <a:t>creation of groups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41968" y="3220274"/>
            <a:ext cx="5794278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1 - &gt; Search for IAM service.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41968" y="3987353"/>
            <a:ext cx="6295685" cy="195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2 - &gt; Select groups from left menu.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1 - &gt; Enter name of the group.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2 - &gt; You can add users..</a:t>
            </a:r>
          </a:p>
          <a:p>
            <a:pPr algn="just">
              <a:lnSpc>
                <a:spcPts val="392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141968" y="6664513"/>
            <a:ext cx="5794278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4 - &gt; Create group.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41968" y="5897433"/>
            <a:ext cx="6295685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3 - &gt; Attach policies.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7876935"/>
            <a:ext cx="1711153" cy="2410065"/>
          </a:xfrm>
          <a:prstGeom prst="rect">
            <a:avLst/>
          </a:prstGeom>
          <a:solidFill>
            <a:srgbClr val="598BCD"/>
          </a:solidFill>
        </p:spPr>
      </p:sp>
      <p:sp>
        <p:nvSpPr>
          <p:cNvPr name="AutoShape 3" id="3"/>
          <p:cNvSpPr/>
          <p:nvPr/>
        </p:nvSpPr>
        <p:spPr>
          <a:xfrm rot="0">
            <a:off x="9937790" y="0"/>
            <a:ext cx="8338740" cy="10287000"/>
          </a:xfrm>
          <a:prstGeom prst="rect">
            <a:avLst/>
          </a:prstGeom>
          <a:solidFill>
            <a:srgbClr val="598BCD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925629" y="9081968"/>
            <a:ext cx="1205132" cy="140335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35087" y="0"/>
            <a:ext cx="1205132" cy="140335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59300" y="1028700"/>
            <a:ext cx="1205132" cy="140335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226812" y="3338402"/>
            <a:ext cx="7760697" cy="436539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141968" y="1787528"/>
            <a:ext cx="6643596" cy="635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48"/>
              </a:lnSpc>
            </a:pPr>
            <a:r>
              <a:rPr lang="en-US" sz="4565">
                <a:solidFill>
                  <a:srgbClr val="123D76"/>
                </a:solidFill>
                <a:latin typeface="Montserrat Classic Bold"/>
              </a:rPr>
              <a:t>Amazon Cloud Watch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41968" y="2699447"/>
            <a:ext cx="6295685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1 - &gt; Search for cloudwatch service.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41968" y="3290777"/>
            <a:ext cx="5794278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2 - &gt; Select billing in left menu.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41968" y="5967937"/>
            <a:ext cx="6898251" cy="294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4 - &gt; Add notification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1 - &gt; Select in alarm.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2 - &gt; Create sns topic.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         1 - &gt; Enter topic name.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         2 - &gt; Enter email. 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         3 - &gt; Create topic.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41968" y="3886407"/>
            <a:ext cx="5794278" cy="195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3 - &gt; Create alarm. 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1 - &gt; Select curreny type.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2 - &gt; select threshold type.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3 - &gt; Enter threshold value.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94368" y="9523931"/>
            <a:ext cx="5794278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6 - &gt; Preview and Create.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94368" y="9021017"/>
            <a:ext cx="5794278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5 - &gt; Add name and description.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7876935"/>
            <a:ext cx="1711153" cy="2410065"/>
          </a:xfrm>
          <a:prstGeom prst="rect">
            <a:avLst/>
          </a:prstGeom>
          <a:solidFill>
            <a:srgbClr val="598BCD"/>
          </a:solidFill>
        </p:spPr>
      </p:sp>
      <p:sp>
        <p:nvSpPr>
          <p:cNvPr name="AutoShape 3" id="3"/>
          <p:cNvSpPr/>
          <p:nvPr/>
        </p:nvSpPr>
        <p:spPr>
          <a:xfrm rot="0">
            <a:off x="9937790" y="0"/>
            <a:ext cx="8338740" cy="10287000"/>
          </a:xfrm>
          <a:prstGeom prst="rect">
            <a:avLst/>
          </a:prstGeom>
          <a:solidFill>
            <a:srgbClr val="598BCD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925629" y="9081968"/>
            <a:ext cx="1205132" cy="140335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35087" y="0"/>
            <a:ext cx="1205132" cy="140335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59300" y="1028700"/>
            <a:ext cx="1205132" cy="140335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145123" y="3268120"/>
            <a:ext cx="7924076" cy="445729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141968" y="1787528"/>
            <a:ext cx="6643596" cy="635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48"/>
              </a:lnSpc>
            </a:pPr>
            <a:r>
              <a:rPr lang="en-US" sz="4565">
                <a:solidFill>
                  <a:srgbClr val="123D76"/>
                </a:solidFill>
                <a:latin typeface="Montserrat Classic Bold"/>
              </a:rPr>
              <a:t>Amazon RDS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41968" y="2699447"/>
            <a:ext cx="6295685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1 - &gt; Search for RDS service.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41968" y="4457907"/>
            <a:ext cx="644662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4 - &gt; Add username and password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41968" y="5715842"/>
            <a:ext cx="6898251" cy="146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5 - &gt; connectivity         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1 - &gt; Select vpc.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2 - &gt; Add security group.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41968" y="7405131"/>
            <a:ext cx="5794278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6 - &gt; Create database.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41968" y="3886407"/>
            <a:ext cx="5794278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3 - &gt; Select language.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41968" y="3386027"/>
            <a:ext cx="5794278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2 - &gt; Select create database.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41968" y="5024962"/>
            <a:ext cx="664359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5 - &gt; Select storage type and capacity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7876935"/>
            <a:ext cx="1711153" cy="2410065"/>
          </a:xfrm>
          <a:prstGeom prst="rect">
            <a:avLst/>
          </a:prstGeom>
          <a:solidFill>
            <a:srgbClr val="598BCD"/>
          </a:solidFill>
        </p:spPr>
      </p:sp>
      <p:sp>
        <p:nvSpPr>
          <p:cNvPr name="AutoShape 3" id="3"/>
          <p:cNvSpPr/>
          <p:nvPr/>
        </p:nvSpPr>
        <p:spPr>
          <a:xfrm rot="0">
            <a:off x="9937790" y="0"/>
            <a:ext cx="8338740" cy="10287000"/>
          </a:xfrm>
          <a:prstGeom prst="rect">
            <a:avLst/>
          </a:prstGeom>
          <a:solidFill>
            <a:srgbClr val="598BCD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925629" y="9081968"/>
            <a:ext cx="1205132" cy="140335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35087" y="0"/>
            <a:ext cx="1205132" cy="140335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59300" y="1028700"/>
            <a:ext cx="1205132" cy="140335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145123" y="3171251"/>
            <a:ext cx="7924076" cy="445729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141968" y="1787528"/>
            <a:ext cx="6643596" cy="635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48"/>
              </a:lnSpc>
            </a:pPr>
            <a:r>
              <a:rPr lang="en-US" sz="4565">
                <a:solidFill>
                  <a:srgbClr val="123D76"/>
                </a:solidFill>
                <a:latin typeface="Montserrat Classic Bold"/>
              </a:rPr>
              <a:t>Amazon VPC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41968" y="2699447"/>
            <a:ext cx="6295685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1 - &gt; Search for VPC service.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41968" y="7048707"/>
            <a:ext cx="6643596" cy="245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3 - &gt; Select security groups.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1 - &gt; Create security group.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2 - &gt; Enter name and select vpc.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3 - &gt; Add rules.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4 - &gt; Create.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41968" y="3386027"/>
            <a:ext cx="6898251" cy="344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2 - &gt; Click create vpc.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1 - &gt; Enter vpc name.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2 - &gt; Select availability zones.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3 - &gt; Select no of public subnets.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4 - &gt; Select no of private subnets.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5 - &gt; Select NAT gateway. 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6 - &gt; Create.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255332" y="0"/>
            <a:ext cx="14032668" cy="10287000"/>
          </a:xfrm>
          <a:prstGeom prst="rect">
            <a:avLst/>
          </a:prstGeom>
          <a:solidFill>
            <a:srgbClr val="598BCD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56734" y="9060000"/>
            <a:ext cx="1205132" cy="140335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329505" y="-290170"/>
            <a:ext cx="1205132" cy="140335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4945024" y="3550151"/>
            <a:ext cx="4945024" cy="4114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523802" y="4461756"/>
            <a:ext cx="10888485" cy="96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26"/>
              </a:lnSpc>
            </a:pPr>
            <a:r>
              <a:rPr lang="en-US" sz="7155">
                <a:solidFill>
                  <a:srgbClr val="FFFFFF"/>
                </a:solidFill>
                <a:latin typeface="Montserrat Extra-Bold"/>
              </a:rPr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DAFfEfRYzgs</dc:identifier>
  <dcterms:modified xsi:type="dcterms:W3CDTF">2011-08-01T06:04:30Z</dcterms:modified>
  <cp:revision>1</cp:revision>
  <dc:title>DEployment</dc:title>
</cp:coreProperties>
</file>