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545" r:id="rId3"/>
    <p:sldId id="546" r:id="rId4"/>
    <p:sldId id="259" r:id="rId5"/>
    <p:sldId id="260" r:id="rId6"/>
    <p:sldId id="261" r:id="rId7"/>
    <p:sldId id="549" r:id="rId8"/>
    <p:sldId id="547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17" r:id="rId26"/>
    <p:sldId id="518" r:id="rId27"/>
    <p:sldId id="519" r:id="rId28"/>
    <p:sldId id="520" r:id="rId29"/>
    <p:sldId id="521" r:id="rId30"/>
    <p:sldId id="566" r:id="rId31"/>
    <p:sldId id="567" r:id="rId32"/>
    <p:sldId id="568" r:id="rId33"/>
    <p:sldId id="569" r:id="rId34"/>
    <p:sldId id="526" r:id="rId35"/>
    <p:sldId id="571" r:id="rId36"/>
    <p:sldId id="572" r:id="rId37"/>
    <p:sldId id="637" r:id="rId38"/>
    <p:sldId id="570" r:id="rId39"/>
    <p:sldId id="527" r:id="rId40"/>
    <p:sldId id="528" r:id="rId41"/>
    <p:sldId id="574" r:id="rId42"/>
    <p:sldId id="573" r:id="rId43"/>
    <p:sldId id="575" r:id="rId44"/>
    <p:sldId id="576" r:id="rId45"/>
    <p:sldId id="577" r:id="rId46"/>
    <p:sldId id="535" r:id="rId47"/>
    <p:sldId id="579" r:id="rId48"/>
    <p:sldId id="580" r:id="rId49"/>
    <p:sldId id="581" r:id="rId50"/>
    <p:sldId id="582" r:id="rId51"/>
    <p:sldId id="533" r:id="rId52"/>
    <p:sldId id="583" r:id="rId53"/>
    <p:sldId id="584" r:id="rId54"/>
    <p:sldId id="586" r:id="rId55"/>
    <p:sldId id="585" r:id="rId56"/>
    <p:sldId id="587" r:id="rId57"/>
    <p:sldId id="588" r:id="rId58"/>
    <p:sldId id="589" r:id="rId59"/>
    <p:sldId id="543" r:id="rId60"/>
    <p:sldId id="544" r:id="rId61"/>
    <p:sldId id="590" r:id="rId62"/>
    <p:sldId id="591" r:id="rId63"/>
    <p:sldId id="592" r:id="rId64"/>
    <p:sldId id="593" r:id="rId65"/>
    <p:sldId id="594" r:id="rId66"/>
    <p:sldId id="595" r:id="rId67"/>
    <p:sldId id="596" r:id="rId68"/>
    <p:sldId id="597" r:id="rId69"/>
    <p:sldId id="598" r:id="rId70"/>
    <p:sldId id="599" r:id="rId71"/>
    <p:sldId id="600" r:id="rId72"/>
    <p:sldId id="601" r:id="rId73"/>
    <p:sldId id="624" r:id="rId74"/>
    <p:sldId id="625" r:id="rId75"/>
    <p:sldId id="626" r:id="rId76"/>
    <p:sldId id="629" r:id="rId77"/>
    <p:sldId id="627" r:id="rId78"/>
    <p:sldId id="628" r:id="rId79"/>
    <p:sldId id="631" r:id="rId80"/>
    <p:sldId id="632" r:id="rId81"/>
    <p:sldId id="634" r:id="rId82"/>
    <p:sldId id="633" r:id="rId83"/>
    <p:sldId id="636" r:id="rId84"/>
    <p:sldId id="635" r:id="rId85"/>
    <p:sldId id="623" r:id="rId86"/>
    <p:sldId id="622" r:id="rId87"/>
    <p:sldId id="603" r:id="rId88"/>
    <p:sldId id="604" r:id="rId89"/>
    <p:sldId id="638" r:id="rId90"/>
    <p:sldId id="605" r:id="rId91"/>
    <p:sldId id="630" r:id="rId92"/>
    <p:sldId id="607" r:id="rId93"/>
    <p:sldId id="602" r:id="rId94"/>
    <p:sldId id="608" r:id="rId95"/>
    <p:sldId id="609" r:id="rId96"/>
    <p:sldId id="615" r:id="rId97"/>
    <p:sldId id="620" r:id="rId98"/>
    <p:sldId id="612" r:id="rId99"/>
    <p:sldId id="616" r:id="rId100"/>
    <p:sldId id="640" r:id="rId101"/>
    <p:sldId id="621" r:id="rId102"/>
    <p:sldId id="639" r:id="rId103"/>
    <p:sldId id="643" r:id="rId104"/>
    <p:sldId id="645" r:id="rId105"/>
    <p:sldId id="644" r:id="rId106"/>
    <p:sldId id="647" r:id="rId107"/>
    <p:sldId id="646" r:id="rId108"/>
    <p:sldId id="642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9712C-1CAA-46B1-B3E7-A03BFEDF4B1D}" v="1238" dt="2021-06-10T11:38:12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a Kumar Kinjarapu" userId="284f2c0bfb1750c8" providerId="LiveId" clId="{1059712C-1CAA-46B1-B3E7-A03BFEDF4B1D}"/>
    <pc:docChg chg="undo redo custSel addSld delSld modSld sldOrd">
      <pc:chgData name="Ananda Kumar Kinjarapu" userId="284f2c0bfb1750c8" providerId="LiveId" clId="{1059712C-1CAA-46B1-B3E7-A03BFEDF4B1D}" dt="2021-06-11T05:54:06.848" v="21854" actId="20577"/>
      <pc:docMkLst>
        <pc:docMk/>
      </pc:docMkLst>
      <pc:sldChg chg="addSp modSp mod setBg">
        <pc:chgData name="Ananda Kumar Kinjarapu" userId="284f2c0bfb1750c8" providerId="LiveId" clId="{1059712C-1CAA-46B1-B3E7-A03BFEDF4B1D}" dt="2021-06-05T13:11:10.413" v="358"/>
        <pc:sldMkLst>
          <pc:docMk/>
          <pc:sldMk cId="742100816" sldId="256"/>
        </pc:sldMkLst>
        <pc:spChg chg="mo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2" creationId="{38A0C15A-92E1-496D-801F-53845826F779}"/>
          </ac:spMkLst>
        </pc:spChg>
        <pc:spChg chg="mo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3" creationId="{3211A35F-4321-4B4E-BD0C-67505D64EF3E}"/>
          </ac:spMkLst>
        </pc:spChg>
        <pc:spChg chg="ad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8" creationId="{C475749F-F487-4EFB-ABC7-C1359590EB76}"/>
          </ac:spMkLst>
        </pc:spChg>
        <pc:spChg chg="ad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10" creationId="{F6285A5F-6712-47A0-8A11-F0DFF60D0D20}"/>
          </ac:spMkLst>
        </pc:spChg>
        <pc:spChg chg="ad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12" creationId="{FA6F8ABB-6C5D-4349-9E1B-198D1ABFA804}"/>
          </ac:spMkLst>
        </pc:spChg>
        <pc:spChg chg="ad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14" creationId="{B971ABA8-4CDB-4EEE-8C48-AA4FDB650782}"/>
          </ac:spMkLst>
        </pc:spChg>
        <pc:grpChg chg="add">
          <ac:chgData name="Ananda Kumar Kinjarapu" userId="284f2c0bfb1750c8" providerId="LiveId" clId="{1059712C-1CAA-46B1-B3E7-A03BFEDF4B1D}" dt="2021-06-05T11:43:05.364" v="0" actId="26606"/>
          <ac:grpSpMkLst>
            <pc:docMk/>
            <pc:sldMk cId="742100816" sldId="256"/>
            <ac:grpSpMk id="16" creationId="{DAD463E1-6621-44B4-A995-C70A4631D388}"/>
          </ac:grpSpMkLst>
        </pc:grpChg>
      </pc:sldChg>
      <pc:sldChg chg="addSp delSp modSp del mod setBg">
        <pc:chgData name="Ananda Kumar Kinjarapu" userId="284f2c0bfb1750c8" providerId="LiveId" clId="{1059712C-1CAA-46B1-B3E7-A03BFEDF4B1D}" dt="2021-06-05T12:39:57.742" v="118" actId="2696"/>
        <pc:sldMkLst>
          <pc:docMk/>
          <pc:sldMk cId="882409922" sldId="257"/>
        </pc:sldMkLst>
        <pc:spChg chg="mod or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4" creationId="{10F5ABD3-A4DC-4A32-946E-97C17093058C}"/>
          </ac:spMkLst>
        </pc:spChg>
        <pc:spChg chg="mo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5" creationId="{CF374930-7B57-4BAC-9910-377B9E8072FB}"/>
          </ac:spMkLst>
        </pc:spChg>
        <pc:spChg chg="mo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6" creationId="{671FC151-CEF1-4319-9225-64AA1B0D8336}"/>
          </ac:spMkLst>
        </pc:spChg>
        <pc:spChg chg="mo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10" creationId="{E5D16031-5252-46F9-A160-2639E0071B30}"/>
          </ac:spMkLst>
        </pc:spChg>
        <pc:spChg chg="add del mod">
          <ac:chgData name="Ananda Kumar Kinjarapu" userId="284f2c0bfb1750c8" providerId="LiveId" clId="{1059712C-1CAA-46B1-B3E7-A03BFEDF4B1D}" dt="2021-06-05T12:00:35.405" v="32" actId="26606"/>
          <ac:spMkLst>
            <pc:docMk/>
            <pc:sldMk cId="882409922" sldId="257"/>
            <ac:spMk id="11" creationId="{6B8FA42F-B13D-4F87-9DF4-DE4792085A11}"/>
          </ac:spMkLst>
        </pc:spChg>
        <pc:spChg chg="add del">
          <ac:chgData name="Ananda Kumar Kinjarapu" userId="284f2c0bfb1750c8" providerId="LiveId" clId="{1059712C-1CAA-46B1-B3E7-A03BFEDF4B1D}" dt="2021-06-05T11:52:27.761" v="16" actId="26606"/>
          <ac:spMkLst>
            <pc:docMk/>
            <pc:sldMk cId="882409922" sldId="257"/>
            <ac:spMk id="14" creationId="{3A5B4632-C963-4296-86F0-79AA9EA5AE98}"/>
          </ac:spMkLst>
        </pc:spChg>
        <pc:spChg chg="add del">
          <ac:chgData name="Ananda Kumar Kinjarapu" userId="284f2c0bfb1750c8" providerId="LiveId" clId="{1059712C-1CAA-46B1-B3E7-A03BFEDF4B1D}" dt="2021-06-05T11:52:36.660" v="18" actId="26606"/>
          <ac:spMkLst>
            <pc:docMk/>
            <pc:sldMk cId="882409922" sldId="257"/>
            <ac:spMk id="16" creationId="{3A5B4632-C963-4296-86F0-79AA9EA5AE98}"/>
          </ac:spMkLst>
        </pc:spChg>
        <pc:spChg chg="add del">
          <ac:chgData name="Ananda Kumar Kinjarapu" userId="284f2c0bfb1750c8" providerId="LiveId" clId="{1059712C-1CAA-46B1-B3E7-A03BFEDF4B1D}" dt="2021-06-05T11:51:44.749" v="14" actId="26606"/>
          <ac:spMkLst>
            <pc:docMk/>
            <pc:sldMk cId="882409922" sldId="257"/>
            <ac:spMk id="17" creationId="{08E89D5E-1885-4160-AC77-CC471DD1D0DB}"/>
          </ac:spMkLst>
        </pc:spChg>
        <pc:spChg chg="add del">
          <ac:chgData name="Ananda Kumar Kinjarapu" userId="284f2c0bfb1750c8" providerId="LiveId" clId="{1059712C-1CAA-46B1-B3E7-A03BFEDF4B1D}" dt="2021-06-05T11:53:06.182" v="20" actId="26606"/>
          <ac:spMkLst>
            <pc:docMk/>
            <pc:sldMk cId="882409922" sldId="257"/>
            <ac:spMk id="20" creationId="{B819A166-7571-4003-A6B8-B62034C3ED30}"/>
          </ac:spMkLst>
        </pc:spChg>
        <pc:spChg chg="add del">
          <ac:chgData name="Ananda Kumar Kinjarapu" userId="284f2c0bfb1750c8" providerId="LiveId" clId="{1059712C-1CAA-46B1-B3E7-A03BFEDF4B1D}" dt="2021-06-05T11:54:02.833" v="22" actId="26606"/>
          <ac:spMkLst>
            <pc:docMk/>
            <pc:sldMk cId="882409922" sldId="257"/>
            <ac:spMk id="22" creationId="{AEAA70EA-2201-4F5D-AF08-58CFF851CCCD}"/>
          </ac:spMkLst>
        </pc:spChg>
        <pc:spChg chg="add del">
          <ac:chgData name="Ananda Kumar Kinjarapu" userId="284f2c0bfb1750c8" providerId="LiveId" clId="{1059712C-1CAA-46B1-B3E7-A03BFEDF4B1D}" dt="2021-06-05T11:54:02.833" v="22" actId="26606"/>
          <ac:spMkLst>
            <pc:docMk/>
            <pc:sldMk cId="882409922" sldId="257"/>
            <ac:spMk id="23" creationId="{884769FE-1656-422F-86E1-8C1B16C27BE1}"/>
          </ac:spMkLst>
        </pc:spChg>
        <pc:spChg chg="add del">
          <ac:chgData name="Ananda Kumar Kinjarapu" userId="284f2c0bfb1750c8" providerId="LiveId" clId="{1059712C-1CAA-46B1-B3E7-A03BFEDF4B1D}" dt="2021-06-05T11:50:19.821" v="13" actId="26606"/>
          <ac:spMkLst>
            <pc:docMk/>
            <pc:sldMk cId="882409922" sldId="257"/>
            <ac:spMk id="24" creationId="{DCC231C8-C761-4B31-9B1C-C6D19248C6B3}"/>
          </ac:spMkLst>
        </pc:spChg>
        <pc:spChg chg="add del">
          <ac:chgData name="Ananda Kumar Kinjarapu" userId="284f2c0bfb1750c8" providerId="LiveId" clId="{1059712C-1CAA-46B1-B3E7-A03BFEDF4B1D}" dt="2021-06-05T11:54:02.833" v="22" actId="26606"/>
          <ac:spMkLst>
            <pc:docMk/>
            <pc:sldMk cId="882409922" sldId="257"/>
            <ac:spMk id="25" creationId="{CB249F6D-244F-494A-98B9-5CC7413C4FB9}"/>
          </ac:spMkLst>
        </pc:spChg>
        <pc:spChg chg="add del">
          <ac:chgData name="Ananda Kumar Kinjarapu" userId="284f2c0bfb1750c8" providerId="LiveId" clId="{1059712C-1CAA-46B1-B3E7-A03BFEDF4B1D}" dt="2021-06-05T11:54:02.833" v="22" actId="26606"/>
          <ac:spMkLst>
            <pc:docMk/>
            <pc:sldMk cId="882409922" sldId="257"/>
            <ac:spMk id="26" creationId="{506C536E-6ECA-4211-AF8C-A2671C484DA7}"/>
          </ac:spMkLst>
        </pc:spChg>
        <pc:spChg chg="add del">
          <ac:chgData name="Ananda Kumar Kinjarapu" userId="284f2c0bfb1750c8" providerId="LiveId" clId="{1059712C-1CAA-46B1-B3E7-A03BFEDF4B1D}" dt="2021-06-05T11:54:02.833" v="22" actId="26606"/>
          <ac:spMkLst>
            <pc:docMk/>
            <pc:sldMk cId="882409922" sldId="257"/>
            <ac:spMk id="27" creationId="{6B8FA42F-B13D-4F87-9DF4-DE4792085A11}"/>
          </ac:spMkLst>
        </pc:spChg>
        <pc:spChg chg="ad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28" creationId="{777A147A-9ED8-46B4-8660-1B3C2AA880B5}"/>
          </ac:spMkLst>
        </pc:spChg>
        <pc:spChg chg="ad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30" creationId="{5D6C15A0-C087-4593-8414-2B4EC1CDC3DE}"/>
          </ac:spMkLst>
        </pc:spChg>
        <pc:graphicFrameChg chg="add del mod modGraphic">
          <ac:chgData name="Ananda Kumar Kinjarapu" userId="284f2c0bfb1750c8" providerId="LiveId" clId="{1059712C-1CAA-46B1-B3E7-A03BFEDF4B1D}" dt="2021-06-05T11:51:44.749" v="14" actId="26606"/>
          <ac:graphicFrameMkLst>
            <pc:docMk/>
            <pc:sldMk cId="882409922" sldId="257"/>
            <ac:graphicFrameMk id="13" creationId="{D8229C09-E2B3-41CF-8EFA-6008CA2331E3}"/>
          </ac:graphicFrameMkLst>
        </pc:graphicFrameChg>
        <pc:graphicFrameChg chg="add del">
          <ac:chgData name="Ananda Kumar Kinjarapu" userId="284f2c0bfb1750c8" providerId="LiveId" clId="{1059712C-1CAA-46B1-B3E7-A03BFEDF4B1D}" dt="2021-06-05T11:52:27.761" v="16" actId="26606"/>
          <ac:graphicFrameMkLst>
            <pc:docMk/>
            <pc:sldMk cId="882409922" sldId="257"/>
            <ac:graphicFrameMk id="15" creationId="{CEC4D989-51A1-4C59-9412-D6EF52B04135}"/>
          </ac:graphicFrameMkLst>
        </pc:graphicFrameChg>
        <pc:graphicFrameChg chg="add del">
          <ac:chgData name="Ananda Kumar Kinjarapu" userId="284f2c0bfb1750c8" providerId="LiveId" clId="{1059712C-1CAA-46B1-B3E7-A03BFEDF4B1D}" dt="2021-06-05T11:52:36.660" v="18" actId="26606"/>
          <ac:graphicFrameMkLst>
            <pc:docMk/>
            <pc:sldMk cId="882409922" sldId="257"/>
            <ac:graphicFrameMk id="18" creationId="{CEC4D989-51A1-4C59-9412-D6EF52B04135}"/>
          </ac:graphicFrameMkLst>
        </pc:graphicFrameChg>
        <pc:graphicFrameChg chg="add del">
          <ac:chgData name="Ananda Kumar Kinjarapu" userId="284f2c0bfb1750c8" providerId="LiveId" clId="{1059712C-1CAA-46B1-B3E7-A03BFEDF4B1D}" dt="2021-06-05T11:53:06.182" v="20" actId="26606"/>
          <ac:graphicFrameMkLst>
            <pc:docMk/>
            <pc:sldMk cId="882409922" sldId="257"/>
            <ac:graphicFrameMk id="21" creationId="{0FF349FC-6582-451B-BC1B-172A91C02E9D}"/>
          </ac:graphicFrameMkLst>
        </pc:graphicFrameChg>
        <pc:graphicFrameChg chg="add del mod">
          <ac:chgData name="Ananda Kumar Kinjarapu" userId="284f2c0bfb1750c8" providerId="LiveId" clId="{1059712C-1CAA-46B1-B3E7-A03BFEDF4B1D}" dt="2021-06-05T11:58:40.803" v="28" actId="26606"/>
          <ac:graphicFrameMkLst>
            <pc:docMk/>
            <pc:sldMk cId="882409922" sldId="257"/>
            <ac:graphicFrameMk id="29" creationId="{88FCF815-1037-499B-8DC7-62003D007C96}"/>
          </ac:graphicFrameMkLst>
        </pc:graphicFrameChg>
        <pc:graphicFrameChg chg="add mod">
          <ac:chgData name="Ananda Kumar Kinjarapu" userId="284f2c0bfb1750c8" providerId="LiveId" clId="{1059712C-1CAA-46B1-B3E7-A03BFEDF4B1D}" dt="2021-06-05T12:01:29.159" v="36" actId="20577"/>
          <ac:graphicFrameMkLst>
            <pc:docMk/>
            <pc:sldMk cId="882409922" sldId="257"/>
            <ac:graphicFrameMk id="32" creationId="{F32461AD-9B70-4901-B48B-813ED6B9A8ED}"/>
          </ac:graphicFrameMkLst>
        </pc:graphicFrameChg>
        <pc:cxnChg chg="add del">
          <ac:chgData name="Ananda Kumar Kinjarapu" userId="284f2c0bfb1750c8" providerId="LiveId" clId="{1059712C-1CAA-46B1-B3E7-A03BFEDF4B1D}" dt="2021-06-05T11:51:44.749" v="14" actId="26606"/>
          <ac:cxnSpMkLst>
            <pc:docMk/>
            <pc:sldMk cId="882409922" sldId="257"/>
            <ac:cxnSpMk id="19" creationId="{550D2BD1-98F9-412D-905B-3A843EF4078B}"/>
          </ac:cxnSpMkLst>
        </pc:cxnChg>
      </pc:sldChg>
      <pc:sldChg chg="addSp delSp modSp del mod setBg">
        <pc:chgData name="Ananda Kumar Kinjarapu" userId="284f2c0bfb1750c8" providerId="LiveId" clId="{1059712C-1CAA-46B1-B3E7-A03BFEDF4B1D}" dt="2021-06-05T12:52:51.213" v="177" actId="2696"/>
        <pc:sldMkLst>
          <pc:docMk/>
          <pc:sldMk cId="3047287763" sldId="258"/>
        </pc:sldMkLst>
        <pc:spChg chg="mo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4" creationId="{10F5ABD3-A4DC-4A32-946E-97C17093058C}"/>
          </ac:spMkLst>
        </pc:spChg>
        <pc:spChg chg="mo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5" creationId="{CF374930-7B57-4BAC-9910-377B9E8072FB}"/>
          </ac:spMkLst>
        </pc:spChg>
        <pc:spChg chg="mo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6" creationId="{671FC151-CEF1-4319-9225-64AA1B0D8336}"/>
          </ac:spMkLst>
        </pc:spChg>
        <pc:spChg chg="mo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10" creationId="{E5D16031-5252-46F9-A160-2639E0071B30}"/>
          </ac:spMkLst>
        </pc:spChg>
        <pc:spChg chg="add del mod">
          <ac:chgData name="Ananda Kumar Kinjarapu" userId="284f2c0bfb1750c8" providerId="LiveId" clId="{1059712C-1CAA-46B1-B3E7-A03BFEDF4B1D}" dt="2021-06-05T12:17:20.066" v="103" actId="12084"/>
          <ac:spMkLst>
            <pc:docMk/>
            <pc:sldMk cId="3047287763" sldId="258"/>
            <ac:spMk id="11" creationId="{6B8FA42F-B13D-4F87-9DF4-DE4792085A11}"/>
          </ac:spMkLst>
        </pc:spChg>
        <pc:spChg chg="ad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16" creationId="{777A147A-9ED8-46B4-8660-1B3C2AA880B5}"/>
          </ac:spMkLst>
        </pc:spChg>
        <pc:spChg chg="add del">
          <ac:chgData name="Ananda Kumar Kinjarapu" userId="284f2c0bfb1750c8" providerId="LiveId" clId="{1059712C-1CAA-46B1-B3E7-A03BFEDF4B1D}" dt="2021-06-05T12:12:11.720" v="100" actId="26606"/>
          <ac:spMkLst>
            <pc:docMk/>
            <pc:sldMk cId="3047287763" sldId="258"/>
            <ac:spMk id="17" creationId="{C05CBC3C-2E5A-4839-8B9B-2E5A6ADF0F58}"/>
          </ac:spMkLst>
        </pc:spChg>
        <pc:spChg chg="ad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18" creationId="{5D6C15A0-C087-4593-8414-2B4EC1CDC3DE}"/>
          </ac:spMkLst>
        </pc:spChg>
        <pc:spChg chg="add del">
          <ac:chgData name="Ananda Kumar Kinjarapu" userId="284f2c0bfb1750c8" providerId="LiveId" clId="{1059712C-1CAA-46B1-B3E7-A03BFEDF4B1D}" dt="2021-06-05T12:12:11.720" v="100" actId="26606"/>
          <ac:spMkLst>
            <pc:docMk/>
            <pc:sldMk cId="3047287763" sldId="258"/>
            <ac:spMk id="19" creationId="{DB5B423A-57CC-4C58-AA26-8E2E862B03A0}"/>
          </ac:spMkLst>
        </pc:spChg>
        <pc:graphicFrameChg chg="add del mod">
          <ac:chgData name="Ananda Kumar Kinjarapu" userId="284f2c0bfb1750c8" providerId="LiveId" clId="{1059712C-1CAA-46B1-B3E7-A03BFEDF4B1D}" dt="2021-06-05T12:17:20.066" v="103" actId="12084"/>
          <ac:graphicFrameMkLst>
            <pc:docMk/>
            <pc:sldMk cId="3047287763" sldId="258"/>
            <ac:graphicFrameMk id="2" creationId="{427D0526-666D-409E-A34C-BF3EA9CBAD07}"/>
          </ac:graphicFrameMkLst>
        </pc:graphicFrameChg>
        <pc:graphicFrameChg chg="add del">
          <ac:chgData name="Ananda Kumar Kinjarapu" userId="284f2c0bfb1750c8" providerId="LiveId" clId="{1059712C-1CAA-46B1-B3E7-A03BFEDF4B1D}" dt="2021-06-05T12:07:42.037" v="90" actId="26606"/>
          <ac:graphicFrameMkLst>
            <pc:docMk/>
            <pc:sldMk cId="3047287763" sldId="258"/>
            <ac:graphicFrameMk id="13" creationId="{55764D4E-AFB5-4408-A6FD-A279602DD80E}"/>
          </ac:graphicFrameMkLst>
        </pc:graphicFrameChg>
        <pc:graphicFrameChg chg="add del">
          <ac:chgData name="Ananda Kumar Kinjarapu" userId="284f2c0bfb1750c8" providerId="LiveId" clId="{1059712C-1CAA-46B1-B3E7-A03BFEDF4B1D}" dt="2021-06-05T12:12:11.720" v="100" actId="26606"/>
          <ac:graphicFrameMkLst>
            <pc:docMk/>
            <pc:sldMk cId="3047287763" sldId="258"/>
            <ac:graphicFrameMk id="14" creationId="{D6DE10CE-C8F6-4711-BB17-1A849A3E88A4}"/>
          </ac:graphicFrameMkLst>
        </pc:graphicFrameChg>
      </pc:sldChg>
      <pc:sldChg chg="addSp delSp modSp mod setBg">
        <pc:chgData name="Ananda Kumar Kinjarapu" userId="284f2c0bfb1750c8" providerId="LiveId" clId="{1059712C-1CAA-46B1-B3E7-A03BFEDF4B1D}" dt="2021-06-05T12:57:04.932" v="226"/>
        <pc:sldMkLst>
          <pc:docMk/>
          <pc:sldMk cId="2036246882" sldId="259"/>
        </pc:sldMkLst>
        <pc:spChg chg="mo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4" creationId="{6DC72438-089A-4FF3-BA6E-548B5A8CADF9}"/>
          </ac:spMkLst>
        </pc:spChg>
        <pc:spChg chg="mo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5" creationId="{1D19A598-DC88-4E1A-84D7-40BFC71F00F9}"/>
          </ac:spMkLst>
        </pc:spChg>
        <pc:spChg chg="mo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6" creationId="{D5B3D8F3-3A7B-465D-9D7F-AE06AD6296B5}"/>
          </ac:spMkLst>
        </pc:spChg>
        <pc:spChg chg="mo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5T12:56:49.896" v="223" actId="1076"/>
          <ac:spMkLst>
            <pc:docMk/>
            <pc:sldMk cId="2036246882" sldId="259"/>
            <ac:spMk id="8" creationId="{0A0857A9-36D4-4FAD-AA7C-C835155EA5B6}"/>
          </ac:spMkLst>
        </pc:spChg>
        <pc:spChg chg="ad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10" creationId="{58A7B327-35EE-44E9-8CE4-4DD5744B61DC}"/>
          </ac:spMkLst>
        </pc:spChg>
        <pc:spChg chg="ad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11" creationId="{284A8429-F65A-490D-96E4-1158D3E8A026}"/>
          </ac:spMkLst>
        </pc:spChg>
        <pc:spChg chg="ad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12" creationId="{0F022291-A82B-4D23-A1E0-5F9BD684669E}"/>
          </ac:spMkLst>
        </pc:spChg>
        <pc:spChg chg="add del">
          <ac:chgData name="Ananda Kumar Kinjarapu" userId="284f2c0bfb1750c8" providerId="LiveId" clId="{1059712C-1CAA-46B1-B3E7-A03BFEDF4B1D}" dt="2021-06-05T12:55:30.963" v="205" actId="26606"/>
          <ac:spMkLst>
            <pc:docMk/>
            <pc:sldMk cId="2036246882" sldId="259"/>
            <ac:spMk id="13" creationId="{BAD76F3E-3A97-486B-B402-44400A8B9173}"/>
          </ac:spMkLst>
        </pc:spChg>
        <pc:spChg chg="add del">
          <ac:chgData name="Ananda Kumar Kinjarapu" userId="284f2c0bfb1750c8" providerId="LiveId" clId="{1059712C-1CAA-46B1-B3E7-A03BFEDF4B1D}" dt="2021-06-05T12:55:30.963" v="205" actId="26606"/>
          <ac:spMkLst>
            <pc:docMk/>
            <pc:sldMk cId="2036246882" sldId="259"/>
            <ac:spMk id="15" creationId="{391F6B52-91F4-4AEB-B6DB-29FEBCF28C8B}"/>
          </ac:spMkLst>
        </pc:spChg>
        <pc:spChg chg="add del">
          <ac:chgData name="Ananda Kumar Kinjarapu" userId="284f2c0bfb1750c8" providerId="LiveId" clId="{1059712C-1CAA-46B1-B3E7-A03BFEDF4B1D}" dt="2021-06-05T12:55:30.963" v="205" actId="26606"/>
          <ac:spMkLst>
            <pc:docMk/>
            <pc:sldMk cId="2036246882" sldId="259"/>
            <ac:spMk id="17" creationId="{2CD6F061-7C53-44F4-9794-953DB70A451B}"/>
          </ac:spMkLst>
        </pc:spChg>
        <pc:spChg chg="add del">
          <ac:chgData name="Ananda Kumar Kinjarapu" userId="284f2c0bfb1750c8" providerId="LiveId" clId="{1059712C-1CAA-46B1-B3E7-A03BFEDF4B1D}" dt="2021-06-05T12:55:26.678" v="203" actId="26606"/>
          <ac:spMkLst>
            <pc:docMk/>
            <pc:sldMk cId="2036246882" sldId="259"/>
            <ac:spMk id="22" creationId="{1ACA2EA0-FFD3-42EC-9406-B595015ED96E}"/>
          </ac:spMkLst>
        </pc:spChg>
        <pc:spChg chg="add del">
          <ac:chgData name="Ananda Kumar Kinjarapu" userId="284f2c0bfb1750c8" providerId="LiveId" clId="{1059712C-1CAA-46B1-B3E7-A03BFEDF4B1D}" dt="2021-06-05T12:55:26.678" v="203" actId="26606"/>
          <ac:spMkLst>
            <pc:docMk/>
            <pc:sldMk cId="2036246882" sldId="259"/>
            <ac:spMk id="24" creationId="{D5288BCE-665C-472A-8C43-664BCFA31E43}"/>
          </ac:spMkLst>
        </pc:spChg>
        <pc:spChg chg="add del">
          <ac:chgData name="Ananda Kumar Kinjarapu" userId="284f2c0bfb1750c8" providerId="LiveId" clId="{1059712C-1CAA-46B1-B3E7-A03BFEDF4B1D}" dt="2021-06-05T12:55:26.678" v="203" actId="26606"/>
          <ac:spMkLst>
            <pc:docMk/>
            <pc:sldMk cId="2036246882" sldId="259"/>
            <ac:spMk id="26" creationId="{46C57131-53A7-4C1A-BEA8-25F06A06AD29}"/>
          </ac:spMkLst>
        </pc:spChg>
        <pc:spChg chg="add del">
          <ac:chgData name="Ananda Kumar Kinjarapu" userId="284f2c0bfb1750c8" providerId="LiveId" clId="{1059712C-1CAA-46B1-B3E7-A03BFEDF4B1D}" dt="2021-06-05T12:54:51.313" v="189" actId="26606"/>
          <ac:spMkLst>
            <pc:docMk/>
            <pc:sldMk cId="2036246882" sldId="259"/>
            <ac:spMk id="31" creationId="{FFD48BC7-DC40-47DE-87EE-9F4B6ECB9ABB}"/>
          </ac:spMkLst>
        </pc:spChg>
        <pc:spChg chg="add del">
          <ac:chgData name="Ananda Kumar Kinjarapu" userId="284f2c0bfb1750c8" providerId="LiveId" clId="{1059712C-1CAA-46B1-B3E7-A03BFEDF4B1D}" dt="2021-06-05T12:54:51.313" v="189" actId="26606"/>
          <ac:spMkLst>
            <pc:docMk/>
            <pc:sldMk cId="2036246882" sldId="259"/>
            <ac:spMk id="33" creationId="{E502BBC7-2C76-46F3-BC24-5985BC13DB88}"/>
          </ac:spMkLst>
        </pc:spChg>
        <pc:spChg chg="add del">
          <ac:chgData name="Ananda Kumar Kinjarapu" userId="284f2c0bfb1750c8" providerId="LiveId" clId="{1059712C-1CAA-46B1-B3E7-A03BFEDF4B1D}" dt="2021-06-05T12:54:51.313" v="189" actId="26606"/>
          <ac:spMkLst>
            <pc:docMk/>
            <pc:sldMk cId="2036246882" sldId="259"/>
            <ac:spMk id="35" creationId="{C7F28D52-2A5F-4D23-81AE-7CB8B591C7AF}"/>
          </ac:spMkLst>
        </pc:spChg>
        <pc:spChg chg="add del">
          <ac:chgData name="Ananda Kumar Kinjarapu" userId="284f2c0bfb1750c8" providerId="LiveId" clId="{1059712C-1CAA-46B1-B3E7-A03BFEDF4B1D}" dt="2021-06-05T12:54:51.313" v="189" actId="26606"/>
          <ac:spMkLst>
            <pc:docMk/>
            <pc:sldMk cId="2036246882" sldId="259"/>
            <ac:spMk id="37" creationId="{3629484E-3792-4B3D-89AD-7C8A1ED0E0D4}"/>
          </ac:spMkLst>
        </pc:spChg>
        <pc:spChg chg="add del">
          <ac:chgData name="Ananda Kumar Kinjarapu" userId="284f2c0bfb1750c8" providerId="LiveId" clId="{1059712C-1CAA-46B1-B3E7-A03BFEDF4B1D}" dt="2021-06-05T12:55:15.120" v="197" actId="26606"/>
          <ac:spMkLst>
            <pc:docMk/>
            <pc:sldMk cId="2036246882" sldId="259"/>
            <ac:spMk id="39" creationId="{BAD76F3E-3A97-486B-B402-44400A8B9173}"/>
          </ac:spMkLst>
        </pc:spChg>
        <pc:spChg chg="add del">
          <ac:chgData name="Ananda Kumar Kinjarapu" userId="284f2c0bfb1750c8" providerId="LiveId" clId="{1059712C-1CAA-46B1-B3E7-A03BFEDF4B1D}" dt="2021-06-05T12:55:15.120" v="197" actId="26606"/>
          <ac:spMkLst>
            <pc:docMk/>
            <pc:sldMk cId="2036246882" sldId="259"/>
            <ac:spMk id="40" creationId="{391F6B52-91F4-4AEB-B6DB-29FEBCF28C8B}"/>
          </ac:spMkLst>
        </pc:spChg>
        <pc:spChg chg="add del">
          <ac:chgData name="Ananda Kumar Kinjarapu" userId="284f2c0bfb1750c8" providerId="LiveId" clId="{1059712C-1CAA-46B1-B3E7-A03BFEDF4B1D}" dt="2021-06-05T12:55:15.120" v="197" actId="26606"/>
          <ac:spMkLst>
            <pc:docMk/>
            <pc:sldMk cId="2036246882" sldId="259"/>
            <ac:spMk id="41" creationId="{2CD6F061-7C53-44F4-9794-953DB70A451B}"/>
          </ac:spMkLst>
        </pc:spChg>
      </pc:sldChg>
      <pc:sldChg chg="addSp delSp modSp mod setBg setClrOvrMap">
        <pc:chgData name="Ananda Kumar Kinjarapu" userId="284f2c0bfb1750c8" providerId="LiveId" clId="{1059712C-1CAA-46B1-B3E7-A03BFEDF4B1D}" dt="2021-06-05T13:36:47.190" v="556" actId="14100"/>
        <pc:sldMkLst>
          <pc:docMk/>
          <pc:sldMk cId="1057690691" sldId="260"/>
        </pc:sldMkLst>
        <pc:spChg chg="mod ord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7" creationId="{ACC9405A-52D8-4DF2-867B-A9A561B01701}"/>
          </ac:spMkLst>
        </pc:spChg>
        <pc:spChg chg="add del mod">
          <ac:chgData name="Ananda Kumar Kinjarapu" userId="284f2c0bfb1750c8" providerId="LiveId" clId="{1059712C-1CAA-46B1-B3E7-A03BFEDF4B1D}" dt="2021-06-05T13:36:47.190" v="556" actId="14100"/>
          <ac:spMkLst>
            <pc:docMk/>
            <pc:sldMk cId="1057690691" sldId="260"/>
            <ac:spMk id="8" creationId="{5DF4D7EB-4BBA-4517-A232-BCA9BC6CA0CD}"/>
          </ac:spMkLst>
        </pc:spChg>
        <pc:spChg chg="add del">
          <ac:chgData name="Ananda Kumar Kinjarapu" userId="284f2c0bfb1750c8" providerId="LiveId" clId="{1059712C-1CAA-46B1-B3E7-A03BFEDF4B1D}" dt="2021-06-05T12:58:44.810" v="232" actId="26606"/>
          <ac:spMkLst>
            <pc:docMk/>
            <pc:sldMk cId="1057690691" sldId="260"/>
            <ac:spMk id="10" creationId="{E364580B-B24D-4448-B898-C13F15482BC5}"/>
          </ac:spMkLst>
        </pc:spChg>
        <pc:spChg chg="add del">
          <ac:chgData name="Ananda Kumar Kinjarapu" userId="284f2c0bfb1750c8" providerId="LiveId" clId="{1059712C-1CAA-46B1-B3E7-A03BFEDF4B1D}" dt="2021-06-05T12:58:44.810" v="232" actId="26606"/>
          <ac:spMkLst>
            <pc:docMk/>
            <pc:sldMk cId="1057690691" sldId="260"/>
            <ac:spMk id="11" creationId="{8CEBB63E-FF19-493F-9618-BFFB451DF4C5}"/>
          </ac:spMkLst>
        </pc:spChg>
        <pc:spChg chg="add del">
          <ac:chgData name="Ananda Kumar Kinjarapu" userId="284f2c0bfb1750c8" providerId="LiveId" clId="{1059712C-1CAA-46B1-B3E7-A03BFEDF4B1D}" dt="2021-06-05T12:58:01.351" v="230" actId="26606"/>
          <ac:spMkLst>
            <pc:docMk/>
            <pc:sldMk cId="1057690691" sldId="260"/>
            <ac:spMk id="13" creationId="{CBB2B1F0-0DD6-4744-9A46-7A344FB48E40}"/>
          </ac:spMkLst>
        </pc:spChg>
        <pc:spChg chg="add del">
          <ac:chgData name="Ananda Kumar Kinjarapu" userId="284f2c0bfb1750c8" providerId="LiveId" clId="{1059712C-1CAA-46B1-B3E7-A03BFEDF4B1D}" dt="2021-06-05T12:58:51.596" v="234" actId="26606"/>
          <ac:spMkLst>
            <pc:docMk/>
            <pc:sldMk cId="1057690691" sldId="260"/>
            <ac:spMk id="14" creationId="{E364580B-B24D-4448-B898-C13F15482BC5}"/>
          </ac:spMkLst>
        </pc:spChg>
        <pc:spChg chg="add del">
          <ac:chgData name="Ananda Kumar Kinjarapu" userId="284f2c0bfb1750c8" providerId="LiveId" clId="{1059712C-1CAA-46B1-B3E7-A03BFEDF4B1D}" dt="2021-06-05T12:58:01.351" v="230" actId="26606"/>
          <ac:spMkLst>
            <pc:docMk/>
            <pc:sldMk cId="1057690691" sldId="260"/>
            <ac:spMk id="15" creationId="{52D502E5-F6B4-4D58-B4AE-FC466FF15EE8}"/>
          </ac:spMkLst>
        </pc:spChg>
        <pc:spChg chg="add del">
          <ac:chgData name="Ananda Kumar Kinjarapu" userId="284f2c0bfb1750c8" providerId="LiveId" clId="{1059712C-1CAA-46B1-B3E7-A03BFEDF4B1D}" dt="2021-06-05T12:58:01.351" v="230" actId="26606"/>
          <ac:spMkLst>
            <pc:docMk/>
            <pc:sldMk cId="1057690691" sldId="260"/>
            <ac:spMk id="17" creationId="{9DECDBF4-02B6-4BB4-B65B-B8107AD6A9E8}"/>
          </ac:spMkLst>
        </pc:spChg>
        <pc:spChg chg="add del">
          <ac:chgData name="Ananda Kumar Kinjarapu" userId="284f2c0bfb1750c8" providerId="LiveId" clId="{1059712C-1CAA-46B1-B3E7-A03BFEDF4B1D}" dt="2021-06-05T12:58:51.596" v="234" actId="26606"/>
          <ac:spMkLst>
            <pc:docMk/>
            <pc:sldMk cId="1057690691" sldId="260"/>
            <ac:spMk id="18" creationId="{8CEBB63E-FF19-493F-9618-BFFB451DF4C5}"/>
          </ac:spMkLst>
        </pc:spChg>
        <pc:spChg chg="add del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20" creationId="{1C799903-48D5-4A31-A1A2-541072D9771E}"/>
          </ac:spMkLst>
        </pc:spChg>
        <pc:spChg chg="add del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22" creationId="{8EFFF109-FC58-4FD3-BE05-9775A1310F55}"/>
          </ac:spMkLst>
        </pc:spChg>
        <pc:spChg chg="add del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23" creationId="{E1B96AD6-92A9-4273-A62B-96A1C3E0BA95}"/>
          </ac:spMkLst>
        </pc:spChg>
        <pc:spChg chg="add del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24" creationId="{463EEC44-1BA3-44ED-81FC-A644B04B2A44}"/>
          </ac:spMkLst>
        </pc:spChg>
        <pc:graphicFrameChg chg="add del">
          <ac:chgData name="Ananda Kumar Kinjarapu" userId="284f2c0bfb1750c8" providerId="LiveId" clId="{1059712C-1CAA-46B1-B3E7-A03BFEDF4B1D}" dt="2021-06-05T12:59:33.763" v="236" actId="26606"/>
          <ac:graphicFrameMkLst>
            <pc:docMk/>
            <pc:sldMk cId="1057690691" sldId="260"/>
            <ac:graphicFrameMk id="19" creationId="{78048A87-B4B6-4EA3-BA61-51D825998921}"/>
          </ac:graphicFrameMkLst>
        </pc:graphicFrameChg>
        <pc:graphicFrameChg chg="add del">
          <ac:chgData name="Ananda Kumar Kinjarapu" userId="284f2c0bfb1750c8" providerId="LiveId" clId="{1059712C-1CAA-46B1-B3E7-A03BFEDF4B1D}" dt="2021-06-05T12:59:37.161" v="238" actId="26606"/>
          <ac:graphicFrameMkLst>
            <pc:docMk/>
            <pc:sldMk cId="1057690691" sldId="260"/>
            <ac:graphicFrameMk id="21" creationId="{AC16F8D7-2AB9-4EE6-A9EE-6F893862FC8F}"/>
          </ac:graphicFrameMkLst>
        </pc:graphicFrameChg>
        <pc:picChg chg="add del">
          <ac:chgData name="Ananda Kumar Kinjarapu" userId="284f2c0bfb1750c8" providerId="LiveId" clId="{1059712C-1CAA-46B1-B3E7-A03BFEDF4B1D}" dt="2021-06-05T12:58:44.810" v="232" actId="26606"/>
          <ac:picMkLst>
            <pc:docMk/>
            <pc:sldMk cId="1057690691" sldId="260"/>
            <ac:picMk id="12" creationId="{D7AA2963-1F63-48C0-80FB-01EB22B5C557}"/>
          </ac:picMkLst>
        </pc:picChg>
        <pc:picChg chg="add del">
          <ac:chgData name="Ananda Kumar Kinjarapu" userId="284f2c0bfb1750c8" providerId="LiveId" clId="{1059712C-1CAA-46B1-B3E7-A03BFEDF4B1D}" dt="2021-06-05T12:58:51.596" v="234" actId="26606"/>
          <ac:picMkLst>
            <pc:docMk/>
            <pc:sldMk cId="1057690691" sldId="260"/>
            <ac:picMk id="16" creationId="{3784A19D-938B-4076-831D-B8C709C772EB}"/>
          </ac:picMkLst>
        </pc:picChg>
        <pc:picChg chg="add">
          <ac:chgData name="Ananda Kumar Kinjarapu" userId="284f2c0bfb1750c8" providerId="LiveId" clId="{1059712C-1CAA-46B1-B3E7-A03BFEDF4B1D}" dt="2021-06-05T13:01:22.754" v="242" actId="26606"/>
          <ac:picMkLst>
            <pc:docMk/>
            <pc:sldMk cId="1057690691" sldId="260"/>
            <ac:picMk id="28" creationId="{6C2A948F-ACCC-48C4-9566-656921F8ABD7}"/>
          </ac:picMkLst>
        </pc:picChg>
      </pc:sldChg>
      <pc:sldChg chg="addSp delSp modSp mod setBg">
        <pc:chgData name="Ananda Kumar Kinjarapu" userId="284f2c0bfb1750c8" providerId="LiveId" clId="{1059712C-1CAA-46B1-B3E7-A03BFEDF4B1D}" dt="2021-06-05T13:37:14.399" v="582" actId="1036"/>
        <pc:sldMkLst>
          <pc:docMk/>
          <pc:sldMk cId="1903346179" sldId="261"/>
        </pc:sldMkLst>
        <pc:spChg chg="mod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3:37:14.399" v="582" actId="1036"/>
          <ac:spMkLst>
            <pc:docMk/>
            <pc:sldMk cId="1903346179" sldId="261"/>
            <ac:spMk id="7" creationId="{ACC9405A-52D8-4DF2-867B-A9A561B01701}"/>
          </ac:spMkLst>
        </pc:spChg>
        <pc:spChg chg="mod">
          <ac:chgData name="Ananda Kumar Kinjarapu" userId="284f2c0bfb1750c8" providerId="LiveId" clId="{1059712C-1CAA-46B1-B3E7-A03BFEDF4B1D}" dt="2021-06-05T13:24:48.947" v="410" actId="27636"/>
          <ac:spMkLst>
            <pc:docMk/>
            <pc:sldMk cId="1903346179" sldId="261"/>
            <ac:spMk id="8" creationId="{5DF4D7EB-4BBA-4517-A232-BCA9BC6CA0CD}"/>
          </ac:spMkLst>
        </pc:spChg>
        <pc:spChg chg="add del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13" creationId="{E777E57D-6A88-4B5B-A068-2BA7FF4E8CCA}"/>
          </ac:spMkLst>
        </pc:spChg>
        <pc:spChg chg="add del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15" creationId="{F7117410-A2A4-4085-9ADC-46744551DBDE}"/>
          </ac:spMkLst>
        </pc:spChg>
        <pc:spChg chg="add del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17" creationId="{99F74EB5-E547-4FB4-95F5-BCC788F3C4A0}"/>
          </ac:spMkLst>
        </pc:spChg>
        <pc:spChg chg="add del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22" creationId="{68717E5B-2C1D-4094-9D25-6FF6FBD92379}"/>
          </ac:spMkLst>
        </pc:spChg>
        <pc:spChg chg="add del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24" creationId="{6B6E033A-DB2E-49B8-B600-B38E0C280263}"/>
          </ac:spMkLst>
        </pc:spChg>
      </pc:sldChg>
      <pc:sldChg chg="del setBg">
        <pc:chgData name="Ananda Kumar Kinjarapu" userId="284f2c0bfb1750c8" providerId="LiveId" clId="{1059712C-1CAA-46B1-B3E7-A03BFEDF4B1D}" dt="2021-06-05T13:16:11.739" v="375" actId="2696"/>
        <pc:sldMkLst>
          <pc:docMk/>
          <pc:sldMk cId="798761568" sldId="262"/>
        </pc:sldMkLst>
      </pc:sldChg>
      <pc:sldChg chg="addSp delSp modSp del mod setBg">
        <pc:chgData name="Ananda Kumar Kinjarapu" userId="284f2c0bfb1750c8" providerId="LiveId" clId="{1059712C-1CAA-46B1-B3E7-A03BFEDF4B1D}" dt="2021-06-05T13:40:09.749" v="634" actId="2696"/>
        <pc:sldMkLst>
          <pc:docMk/>
          <pc:sldMk cId="2965364226" sldId="504"/>
        </pc:sldMkLst>
        <pc:spChg chg="add del">
          <ac:chgData name="Ananda Kumar Kinjarapu" userId="284f2c0bfb1750c8" providerId="LiveId" clId="{1059712C-1CAA-46B1-B3E7-A03BFEDF4B1D}" dt="2021-06-05T13:18:55.176" v="389" actId="478"/>
          <ac:spMkLst>
            <pc:docMk/>
            <pc:sldMk cId="2965364226" sldId="504"/>
            <ac:spMk id="2" creationId="{FA0A2711-0AD8-49FE-B8B1-A163A4834EAE}"/>
          </ac:spMkLst>
        </pc:spChg>
        <pc:spChg chg="mo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3:31:54.001" v="476" actId="14100"/>
          <ac:spMkLst>
            <pc:docMk/>
            <pc:sldMk cId="2965364226" sldId="504"/>
            <ac:spMk id="7" creationId="{ACC9405A-52D8-4DF2-867B-A9A561B01701}"/>
          </ac:spMkLst>
        </pc:spChg>
        <pc:spChg chg="mo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8" creationId="{5DF4D7EB-4BBA-4517-A232-BCA9BC6CA0CD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10" creationId="{12FB12AE-71D1-47FD-9AC3-EE2C07424534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11" creationId="{64853C7E-3CBA-4464-865F-6044D94B1BE9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12" creationId="{55EFEC59-B929-4851-9DEF-9106F27979A9}"/>
          </ac:spMkLst>
        </pc:spChg>
        <pc:spChg chg="add del">
          <ac:chgData name="Ananda Kumar Kinjarapu" userId="284f2c0bfb1750c8" providerId="LiveId" clId="{1059712C-1CAA-46B1-B3E7-A03BFEDF4B1D}" dt="2021-06-05T13:17:48.247" v="379" actId="26606"/>
          <ac:spMkLst>
            <pc:docMk/>
            <pc:sldMk cId="2965364226" sldId="504"/>
            <ac:spMk id="13" creationId="{DAF1966E-FD40-4A4A-B61B-C4DF7FA05F06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14" creationId="{6C132392-D5FF-4588-8FA1-5BAD77BF6464}"/>
          </ac:spMkLst>
        </pc:spChg>
        <pc:spChg chg="add del">
          <ac:chgData name="Ananda Kumar Kinjarapu" userId="284f2c0bfb1750c8" providerId="LiveId" clId="{1059712C-1CAA-46B1-B3E7-A03BFEDF4B1D}" dt="2021-06-05T13:17:48.247" v="379" actId="26606"/>
          <ac:spMkLst>
            <pc:docMk/>
            <pc:sldMk cId="2965364226" sldId="504"/>
            <ac:spMk id="15" creationId="{047BFA19-D45E-416B-A404-7AF2F3F27017}"/>
          </ac:spMkLst>
        </pc:spChg>
        <pc:spChg chg="add del">
          <ac:chgData name="Ananda Kumar Kinjarapu" userId="284f2c0bfb1750c8" providerId="LiveId" clId="{1059712C-1CAA-46B1-B3E7-A03BFEDF4B1D}" dt="2021-06-05T13:17:48.247" v="379" actId="26606"/>
          <ac:spMkLst>
            <pc:docMk/>
            <pc:sldMk cId="2965364226" sldId="504"/>
            <ac:spMk id="17" creationId="{8E0105E7-23DB-4CF2-8258-FF47C7620F6E}"/>
          </ac:spMkLst>
        </pc:spChg>
        <pc:spChg chg="add del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18" creationId="{429917F3-0560-4C6F-B265-458B218C4B87}"/>
          </ac:spMkLst>
        </pc:spChg>
        <pc:spChg chg="add del">
          <ac:chgData name="Ananda Kumar Kinjarapu" userId="284f2c0bfb1750c8" providerId="LiveId" clId="{1059712C-1CAA-46B1-B3E7-A03BFEDF4B1D}" dt="2021-06-05T13:17:48.247" v="379" actId="26606"/>
          <ac:spMkLst>
            <pc:docMk/>
            <pc:sldMk cId="2965364226" sldId="504"/>
            <ac:spMk id="19" creationId="{074B4F7D-14B2-478B-8BF5-01E4E0C5D263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21" creationId="{C7EAC045-695C-4E73-9B7C-AFD6FB22DA20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23" creationId="{404A7A3A-BEAE-4BC6-A163-5D0E5F8C4669}"/>
          </ac:spMkLst>
        </pc:spChg>
        <pc:spChg chg="ad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24" creationId="{CBB2B1F0-0DD6-4744-9A46-7A344FB48E40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25" creationId="{12ED3B7D-405D-4DFA-8608-B6DE7467183E}"/>
          </ac:spMkLst>
        </pc:spChg>
        <pc:spChg chg="ad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26" creationId="{52D502E5-F6B4-4D58-B4AE-FC466FF15EE8}"/>
          </ac:spMkLst>
        </pc:spChg>
        <pc:spChg chg="add del">
          <ac:chgData name="Ananda Kumar Kinjarapu" userId="284f2c0bfb1750c8" providerId="LiveId" clId="{1059712C-1CAA-46B1-B3E7-A03BFEDF4B1D}" dt="2021-06-05T13:30:10.379" v="439" actId="26606"/>
          <ac:spMkLst>
            <pc:docMk/>
            <pc:sldMk cId="2965364226" sldId="504"/>
            <ac:spMk id="27" creationId="{E8BF0C67-DF85-430A-B677-74D9594394B5}"/>
          </ac:spMkLst>
        </pc:spChg>
        <pc:spChg chg="ad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28" creationId="{9DECDBF4-02B6-4BB4-B65B-B8107AD6A9E8}"/>
          </ac:spMkLst>
        </pc:spChg>
        <pc:spChg chg="add del">
          <ac:chgData name="Ananda Kumar Kinjarapu" userId="284f2c0bfb1750c8" providerId="LiveId" clId="{1059712C-1CAA-46B1-B3E7-A03BFEDF4B1D}" dt="2021-06-05T13:30:10.379" v="439" actId="26606"/>
          <ac:spMkLst>
            <pc:docMk/>
            <pc:sldMk cId="2965364226" sldId="504"/>
            <ac:spMk id="29" creationId="{751BAC80-2398-422A-9AA2-2489F01EF9FF}"/>
          </ac:spMkLst>
        </pc:spChg>
        <pc:spChg chg="add del">
          <ac:chgData name="Ananda Kumar Kinjarapu" userId="284f2c0bfb1750c8" providerId="LiveId" clId="{1059712C-1CAA-46B1-B3E7-A03BFEDF4B1D}" dt="2021-06-05T13:30:10.379" v="439" actId="26606"/>
          <ac:spMkLst>
            <pc:docMk/>
            <pc:sldMk cId="2965364226" sldId="504"/>
            <ac:spMk id="31" creationId="{34A3EF12-7620-4D66-ACFC-B9F71BAD878C}"/>
          </ac:spMkLst>
        </pc:spChg>
        <pc:grpChg chg="add del">
          <ac:chgData name="Ananda Kumar Kinjarapu" userId="284f2c0bfb1750c8" providerId="LiveId" clId="{1059712C-1CAA-46B1-B3E7-A03BFEDF4B1D}" dt="2021-06-05T13:30:55.808" v="442" actId="26606"/>
          <ac:grpSpMkLst>
            <pc:docMk/>
            <pc:sldMk cId="2965364226" sldId="504"/>
            <ac:grpSpMk id="20" creationId="{AA39BAE7-7EB8-4E22-BCBB-F00F514DB7EA}"/>
          </ac:grpSpMkLst>
        </pc:grpChg>
      </pc:sldChg>
      <pc:sldChg chg="modSp del mod">
        <pc:chgData name="Ananda Kumar Kinjarapu" userId="284f2c0bfb1750c8" providerId="LiveId" clId="{1059712C-1CAA-46B1-B3E7-A03BFEDF4B1D}" dt="2021-06-05T13:49:55.761" v="856" actId="2696"/>
        <pc:sldMkLst>
          <pc:docMk/>
          <pc:sldMk cId="3575600452" sldId="505"/>
        </pc:sldMkLst>
        <pc:spChg chg="mod">
          <ac:chgData name="Ananda Kumar Kinjarapu" userId="284f2c0bfb1750c8" providerId="LiveId" clId="{1059712C-1CAA-46B1-B3E7-A03BFEDF4B1D}" dt="2021-06-05T13:49:09.033" v="782" actId="27636"/>
          <ac:spMkLst>
            <pc:docMk/>
            <pc:sldMk cId="3575600452" sldId="505"/>
            <ac:spMk id="8" creationId="{5DF4D7EB-4BBA-4517-A232-BCA9BC6CA0CD}"/>
          </ac:spMkLst>
        </pc:spChg>
      </pc:sldChg>
      <pc:sldChg chg="del">
        <pc:chgData name="Ananda Kumar Kinjarapu" userId="284f2c0bfb1750c8" providerId="LiveId" clId="{1059712C-1CAA-46B1-B3E7-A03BFEDF4B1D}" dt="2021-06-05T13:59:24.558" v="1116" actId="2696"/>
        <pc:sldMkLst>
          <pc:docMk/>
          <pc:sldMk cId="4024443892" sldId="506"/>
        </pc:sldMkLst>
      </pc:sldChg>
      <pc:sldChg chg="del">
        <pc:chgData name="Ananda Kumar Kinjarapu" userId="284f2c0bfb1750c8" providerId="LiveId" clId="{1059712C-1CAA-46B1-B3E7-A03BFEDF4B1D}" dt="2021-06-05T14:38:51.781" v="1487" actId="2696"/>
        <pc:sldMkLst>
          <pc:docMk/>
          <pc:sldMk cId="3066964507" sldId="507"/>
        </pc:sldMkLst>
      </pc:sldChg>
      <pc:sldChg chg="modSp del mod">
        <pc:chgData name="Ananda Kumar Kinjarapu" userId="284f2c0bfb1750c8" providerId="LiveId" clId="{1059712C-1CAA-46B1-B3E7-A03BFEDF4B1D}" dt="2021-06-05T15:06:56.474" v="2337" actId="2696"/>
        <pc:sldMkLst>
          <pc:docMk/>
          <pc:sldMk cId="3457277285" sldId="508"/>
        </pc:sldMkLst>
        <pc:spChg chg="mod">
          <ac:chgData name="Ananda Kumar Kinjarapu" userId="284f2c0bfb1750c8" providerId="LiveId" clId="{1059712C-1CAA-46B1-B3E7-A03BFEDF4B1D}" dt="2021-06-05T15:03:21.559" v="2182" actId="20577"/>
          <ac:spMkLst>
            <pc:docMk/>
            <pc:sldMk cId="3457277285" sldId="508"/>
            <ac:spMk id="8" creationId="{5DF4D7EB-4BBA-4517-A232-BCA9BC6CA0CD}"/>
          </ac:spMkLst>
        </pc:spChg>
      </pc:sldChg>
      <pc:sldChg chg="del">
        <pc:chgData name="Ananda Kumar Kinjarapu" userId="284f2c0bfb1750c8" providerId="LiveId" clId="{1059712C-1CAA-46B1-B3E7-A03BFEDF4B1D}" dt="2021-06-05T15:15:53.078" v="2368" actId="2696"/>
        <pc:sldMkLst>
          <pc:docMk/>
          <pc:sldMk cId="464393446" sldId="509"/>
        </pc:sldMkLst>
      </pc:sldChg>
      <pc:sldChg chg="del">
        <pc:chgData name="Ananda Kumar Kinjarapu" userId="284f2c0bfb1750c8" providerId="LiveId" clId="{1059712C-1CAA-46B1-B3E7-A03BFEDF4B1D}" dt="2021-06-05T15:29:09.606" v="2682" actId="2696"/>
        <pc:sldMkLst>
          <pc:docMk/>
          <pc:sldMk cId="4204451573" sldId="510"/>
        </pc:sldMkLst>
      </pc:sldChg>
      <pc:sldChg chg="del">
        <pc:chgData name="Ananda Kumar Kinjarapu" userId="284f2c0bfb1750c8" providerId="LiveId" clId="{1059712C-1CAA-46B1-B3E7-A03BFEDF4B1D}" dt="2021-06-05T15:39:30.603" v="2808" actId="2696"/>
        <pc:sldMkLst>
          <pc:docMk/>
          <pc:sldMk cId="193910056" sldId="511"/>
        </pc:sldMkLst>
      </pc:sldChg>
      <pc:sldChg chg="del">
        <pc:chgData name="Ananda Kumar Kinjarapu" userId="284f2c0bfb1750c8" providerId="LiveId" clId="{1059712C-1CAA-46B1-B3E7-A03BFEDF4B1D}" dt="2021-06-05T15:44:46.471" v="2860" actId="2696"/>
        <pc:sldMkLst>
          <pc:docMk/>
          <pc:sldMk cId="294573355" sldId="512"/>
        </pc:sldMkLst>
      </pc:sldChg>
      <pc:sldChg chg="del">
        <pc:chgData name="Ananda Kumar Kinjarapu" userId="284f2c0bfb1750c8" providerId="LiveId" clId="{1059712C-1CAA-46B1-B3E7-A03BFEDF4B1D}" dt="2021-06-05T15:51:32.619" v="2938" actId="2696"/>
        <pc:sldMkLst>
          <pc:docMk/>
          <pc:sldMk cId="2306124923" sldId="513"/>
        </pc:sldMkLst>
      </pc:sldChg>
      <pc:sldChg chg="del">
        <pc:chgData name="Ananda Kumar Kinjarapu" userId="284f2c0bfb1750c8" providerId="LiveId" clId="{1059712C-1CAA-46B1-B3E7-A03BFEDF4B1D}" dt="2021-06-05T16:00:54.135" v="3093" actId="2696"/>
        <pc:sldMkLst>
          <pc:docMk/>
          <pc:sldMk cId="4141259332" sldId="514"/>
        </pc:sldMkLst>
      </pc:sldChg>
      <pc:sldChg chg="del">
        <pc:chgData name="Ananda Kumar Kinjarapu" userId="284f2c0bfb1750c8" providerId="LiveId" clId="{1059712C-1CAA-46B1-B3E7-A03BFEDF4B1D}" dt="2021-06-05T15:58:26.154" v="3064" actId="2696"/>
        <pc:sldMkLst>
          <pc:docMk/>
          <pc:sldMk cId="4078925306" sldId="515"/>
        </pc:sldMkLst>
      </pc:sldChg>
      <pc:sldChg chg="del">
        <pc:chgData name="Ananda Kumar Kinjarapu" userId="284f2c0bfb1750c8" providerId="LiveId" clId="{1059712C-1CAA-46B1-B3E7-A03BFEDF4B1D}" dt="2021-06-05T16:05:15.171" v="3187" actId="2696"/>
        <pc:sldMkLst>
          <pc:docMk/>
          <pc:sldMk cId="1636220880" sldId="516"/>
        </pc:sldMkLst>
      </pc:sldChg>
      <pc:sldChg chg="addSp delSp modSp mod setBg">
        <pc:chgData name="Ananda Kumar Kinjarapu" userId="284f2c0bfb1750c8" providerId="LiveId" clId="{1059712C-1CAA-46B1-B3E7-A03BFEDF4B1D}" dt="2021-06-05T16:07:12.786" v="3218" actId="1037"/>
        <pc:sldMkLst>
          <pc:docMk/>
          <pc:sldMk cId="4161446526" sldId="517"/>
        </pc:sldMkLst>
        <pc:spChg chg="mod">
          <ac:chgData name="Ananda Kumar Kinjarapu" userId="284f2c0bfb1750c8" providerId="LiveId" clId="{1059712C-1CAA-46B1-B3E7-A03BFEDF4B1D}" dt="2021-06-05T16:06:20.388" v="3188" actId="26606"/>
          <ac:spMkLst>
            <pc:docMk/>
            <pc:sldMk cId="4161446526" sldId="517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6:06:20.388" v="3188" actId="26606"/>
          <ac:spMkLst>
            <pc:docMk/>
            <pc:sldMk cId="4161446526" sldId="517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6:06:20.388" v="3188" actId="26606"/>
          <ac:spMkLst>
            <pc:docMk/>
            <pc:sldMk cId="4161446526" sldId="517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6:06:20.388" v="3188" actId="26606"/>
          <ac:spMkLst>
            <pc:docMk/>
            <pc:sldMk cId="4161446526" sldId="517"/>
            <ac:spMk id="7" creationId="{ACC9405A-52D8-4DF2-867B-A9A561B01701}"/>
          </ac:spMkLst>
        </pc:spChg>
        <pc:spChg chg="del">
          <ac:chgData name="Ananda Kumar Kinjarapu" userId="284f2c0bfb1750c8" providerId="LiveId" clId="{1059712C-1CAA-46B1-B3E7-A03BFEDF4B1D}" dt="2021-06-05T16:06:20.388" v="3188" actId="26606"/>
          <ac:spMkLst>
            <pc:docMk/>
            <pc:sldMk cId="4161446526" sldId="517"/>
            <ac:spMk id="8" creationId="{5DF4D7EB-4BBA-4517-A232-BCA9BC6CA0CD}"/>
          </ac:spMkLst>
        </pc:spChg>
        <pc:graphicFrameChg chg="add mod">
          <ac:chgData name="Ananda Kumar Kinjarapu" userId="284f2c0bfb1750c8" providerId="LiveId" clId="{1059712C-1CAA-46B1-B3E7-A03BFEDF4B1D}" dt="2021-06-05T16:07:12.786" v="3218" actId="1037"/>
          <ac:graphicFrameMkLst>
            <pc:docMk/>
            <pc:sldMk cId="4161446526" sldId="517"/>
            <ac:graphicFrameMk id="10" creationId="{4C78B107-04DB-47BD-AEF8-9F1E1F8B690D}"/>
          </ac:graphicFrameMkLst>
        </pc:graphicFrameChg>
      </pc:sldChg>
      <pc:sldChg chg="addSp delSp modSp mod setBg">
        <pc:chgData name="Ananda Kumar Kinjarapu" userId="284f2c0bfb1750c8" providerId="LiveId" clId="{1059712C-1CAA-46B1-B3E7-A03BFEDF4B1D}" dt="2021-06-09T06:15:08.523" v="16600" actId="20577"/>
        <pc:sldMkLst>
          <pc:docMk/>
          <pc:sldMk cId="342903100" sldId="518"/>
        </pc:sldMkLst>
        <pc:spChg chg="mod">
          <ac:chgData name="Ananda Kumar Kinjarapu" userId="284f2c0bfb1750c8" providerId="LiveId" clId="{1059712C-1CAA-46B1-B3E7-A03BFEDF4B1D}" dt="2021-06-05T16:09:57.785" v="3230" actId="26606"/>
          <ac:spMkLst>
            <pc:docMk/>
            <pc:sldMk cId="342903100" sldId="518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6:09:57.785" v="3230" actId="26606"/>
          <ac:spMkLst>
            <pc:docMk/>
            <pc:sldMk cId="342903100" sldId="518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6:09:57.785" v="3230" actId="26606"/>
          <ac:spMkLst>
            <pc:docMk/>
            <pc:sldMk cId="342903100" sldId="518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6:10:04.366" v="3238" actId="20577"/>
          <ac:spMkLst>
            <pc:docMk/>
            <pc:sldMk cId="342903100" sldId="518"/>
            <ac:spMk id="7" creationId="{ACC9405A-52D8-4DF2-867B-A9A561B01701}"/>
          </ac:spMkLst>
        </pc:spChg>
        <pc:spChg chg="add del">
          <ac:chgData name="Ananda Kumar Kinjarapu" userId="284f2c0bfb1750c8" providerId="LiveId" clId="{1059712C-1CAA-46B1-B3E7-A03BFEDF4B1D}" dt="2021-06-05T16:09:57.785" v="3230" actId="26606"/>
          <ac:spMkLst>
            <pc:docMk/>
            <pc:sldMk cId="342903100" sldId="518"/>
            <ac:spMk id="8" creationId="{5DF4D7EB-4BBA-4517-A232-BCA9BC6CA0CD}"/>
          </ac:spMkLst>
        </pc:spChg>
        <pc:spChg chg="add del">
          <ac:chgData name="Ananda Kumar Kinjarapu" userId="284f2c0bfb1750c8" providerId="LiveId" clId="{1059712C-1CAA-46B1-B3E7-A03BFEDF4B1D}" dt="2021-06-05T16:09:29.353" v="3229" actId="26606"/>
          <ac:spMkLst>
            <pc:docMk/>
            <pc:sldMk cId="342903100" sldId="518"/>
            <ac:spMk id="14" creationId="{98DED6BC-9A3E-48D4-AD7C-A56D63F547E8}"/>
          </ac:spMkLst>
        </pc:spChg>
        <pc:spChg chg="add del">
          <ac:chgData name="Ananda Kumar Kinjarapu" userId="284f2c0bfb1750c8" providerId="LiveId" clId="{1059712C-1CAA-46B1-B3E7-A03BFEDF4B1D}" dt="2021-06-05T16:09:29.353" v="3229" actId="26606"/>
          <ac:spMkLst>
            <pc:docMk/>
            <pc:sldMk cId="342903100" sldId="518"/>
            <ac:spMk id="16" creationId="{6B6E033A-DB2E-49B8-B600-B38E0C280263}"/>
          </ac:spMkLst>
        </pc:spChg>
        <pc:graphicFrameChg chg="add del">
          <ac:chgData name="Ananda Kumar Kinjarapu" userId="284f2c0bfb1750c8" providerId="LiveId" clId="{1059712C-1CAA-46B1-B3E7-A03BFEDF4B1D}" dt="2021-06-05T16:09:29.353" v="3229" actId="26606"/>
          <ac:graphicFrameMkLst>
            <pc:docMk/>
            <pc:sldMk cId="342903100" sldId="518"/>
            <ac:graphicFrameMk id="10" creationId="{0FC55688-A18A-4BA6-BDC3-F9049C96F1F2}"/>
          </ac:graphicFrameMkLst>
        </pc:graphicFrameChg>
        <pc:graphicFrameChg chg="add mod">
          <ac:chgData name="Ananda Kumar Kinjarapu" userId="284f2c0bfb1750c8" providerId="LiveId" clId="{1059712C-1CAA-46B1-B3E7-A03BFEDF4B1D}" dt="2021-06-09T06:15:08.523" v="16600" actId="20577"/>
          <ac:graphicFrameMkLst>
            <pc:docMk/>
            <pc:sldMk cId="342903100" sldId="518"/>
            <ac:graphicFrameMk id="11" creationId="{5BD2D805-1E7E-4FE2-AA23-83BB360F8EB8}"/>
          </ac:graphicFrameMkLst>
        </pc:graphicFrameChg>
      </pc:sldChg>
      <pc:sldChg chg="addSp delSp modSp mod setBg">
        <pc:chgData name="Ananda Kumar Kinjarapu" userId="284f2c0bfb1750c8" providerId="LiveId" clId="{1059712C-1CAA-46B1-B3E7-A03BFEDF4B1D}" dt="2021-06-05T16:20:22.379" v="3311"/>
        <pc:sldMkLst>
          <pc:docMk/>
          <pc:sldMk cId="2405629281" sldId="519"/>
        </pc:sldMkLst>
        <pc:spChg chg="mod">
          <ac:chgData name="Ananda Kumar Kinjarapu" userId="284f2c0bfb1750c8" providerId="LiveId" clId="{1059712C-1CAA-46B1-B3E7-A03BFEDF4B1D}" dt="2021-06-05T16:15:47.727" v="3251" actId="26606"/>
          <ac:spMkLst>
            <pc:docMk/>
            <pc:sldMk cId="2405629281" sldId="519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6:15:47.727" v="3251" actId="26606"/>
          <ac:spMkLst>
            <pc:docMk/>
            <pc:sldMk cId="2405629281" sldId="519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6:15:47.727" v="3251" actId="26606"/>
          <ac:spMkLst>
            <pc:docMk/>
            <pc:sldMk cId="2405629281" sldId="519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6:20:22.379" v="3311"/>
          <ac:spMkLst>
            <pc:docMk/>
            <pc:sldMk cId="2405629281" sldId="519"/>
            <ac:spMk id="7" creationId="{ACC9405A-52D8-4DF2-867B-A9A561B01701}"/>
          </ac:spMkLst>
        </pc:spChg>
        <pc:spChg chg="del">
          <ac:chgData name="Ananda Kumar Kinjarapu" userId="284f2c0bfb1750c8" providerId="LiveId" clId="{1059712C-1CAA-46B1-B3E7-A03BFEDF4B1D}" dt="2021-06-05T16:15:47.727" v="3251" actId="26606"/>
          <ac:spMkLst>
            <pc:docMk/>
            <pc:sldMk cId="2405629281" sldId="519"/>
            <ac:spMk id="8" creationId="{5DF4D7EB-4BBA-4517-A232-BCA9BC6CA0CD}"/>
          </ac:spMkLst>
        </pc:spChg>
        <pc:spChg chg="add del">
          <ac:chgData name="Ananda Kumar Kinjarapu" userId="284f2c0bfb1750c8" providerId="LiveId" clId="{1059712C-1CAA-46B1-B3E7-A03BFEDF4B1D}" dt="2021-06-05T16:17:02.408" v="3262" actId="26606"/>
          <ac:spMkLst>
            <pc:docMk/>
            <pc:sldMk cId="2405629281" sldId="519"/>
            <ac:spMk id="14" creationId="{2E442304-DDBD-4F7B-8017-36BCC863FB40}"/>
          </ac:spMkLst>
        </pc:spChg>
        <pc:spChg chg="add del">
          <ac:chgData name="Ananda Kumar Kinjarapu" userId="284f2c0bfb1750c8" providerId="LiveId" clId="{1059712C-1CAA-46B1-B3E7-A03BFEDF4B1D}" dt="2021-06-05T16:17:02.408" v="3262" actId="26606"/>
          <ac:spMkLst>
            <pc:docMk/>
            <pc:sldMk cId="2405629281" sldId="519"/>
            <ac:spMk id="16" creationId="{5E107275-3853-46FD-A241-DE4355A42675}"/>
          </ac:spMkLst>
        </pc:spChg>
        <pc:spChg chg="add">
          <ac:chgData name="Ananda Kumar Kinjarapu" userId="284f2c0bfb1750c8" providerId="LiveId" clId="{1059712C-1CAA-46B1-B3E7-A03BFEDF4B1D}" dt="2021-06-05T16:17:02.408" v="3262" actId="26606"/>
          <ac:spMkLst>
            <pc:docMk/>
            <pc:sldMk cId="2405629281" sldId="519"/>
            <ac:spMk id="21" creationId="{5628E5CB-913B-4378-97CE-18C9F6410C53}"/>
          </ac:spMkLst>
        </pc:spChg>
        <pc:graphicFrameChg chg="add mod modGraphic">
          <ac:chgData name="Ananda Kumar Kinjarapu" userId="284f2c0bfb1750c8" providerId="LiveId" clId="{1059712C-1CAA-46B1-B3E7-A03BFEDF4B1D}" dt="2021-06-05T16:18:09.640" v="3282" actId="1037"/>
          <ac:graphicFrameMkLst>
            <pc:docMk/>
            <pc:sldMk cId="2405629281" sldId="519"/>
            <ac:graphicFrameMk id="10" creationId="{D74474D3-6E22-4D48-8547-05A969F6371B}"/>
          </ac:graphicFrameMkLst>
        </pc:graphicFrameChg>
      </pc:sldChg>
      <pc:sldChg chg="addSp delSp modSp mod setBg">
        <pc:chgData name="Ananda Kumar Kinjarapu" userId="284f2c0bfb1750c8" providerId="LiveId" clId="{1059712C-1CAA-46B1-B3E7-A03BFEDF4B1D}" dt="2021-06-05T16:20:46.267" v="3313" actId="404"/>
        <pc:sldMkLst>
          <pc:docMk/>
          <pc:sldMk cId="4222070070" sldId="520"/>
        </pc:sldMkLst>
        <pc:spChg chg="mod">
          <ac:chgData name="Ananda Kumar Kinjarapu" userId="284f2c0bfb1750c8" providerId="LiveId" clId="{1059712C-1CAA-46B1-B3E7-A03BFEDF4B1D}" dt="2021-06-05T16:16:31.555" v="3261" actId="26606"/>
          <ac:spMkLst>
            <pc:docMk/>
            <pc:sldMk cId="4222070070" sldId="520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6:16:31.555" v="3261" actId="26606"/>
          <ac:spMkLst>
            <pc:docMk/>
            <pc:sldMk cId="4222070070" sldId="520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6:16:31.555" v="3261" actId="26606"/>
          <ac:spMkLst>
            <pc:docMk/>
            <pc:sldMk cId="4222070070" sldId="520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6:20:46.267" v="3313" actId="404"/>
          <ac:spMkLst>
            <pc:docMk/>
            <pc:sldMk cId="4222070070" sldId="520"/>
            <ac:spMk id="7" creationId="{ACC9405A-52D8-4DF2-867B-A9A561B01701}"/>
          </ac:spMkLst>
        </pc:spChg>
        <pc:spChg chg="del">
          <ac:chgData name="Ananda Kumar Kinjarapu" userId="284f2c0bfb1750c8" providerId="LiveId" clId="{1059712C-1CAA-46B1-B3E7-A03BFEDF4B1D}" dt="2021-06-05T16:16:31.555" v="3261" actId="26606"/>
          <ac:spMkLst>
            <pc:docMk/>
            <pc:sldMk cId="4222070070" sldId="520"/>
            <ac:spMk id="8" creationId="{5DF4D7EB-4BBA-4517-A232-BCA9BC6CA0CD}"/>
          </ac:spMkLst>
        </pc:spChg>
        <pc:graphicFrameChg chg="add mod">
          <ac:chgData name="Ananda Kumar Kinjarapu" userId="284f2c0bfb1750c8" providerId="LiveId" clId="{1059712C-1CAA-46B1-B3E7-A03BFEDF4B1D}" dt="2021-06-05T16:18:58.620" v="3302" actId="1037"/>
          <ac:graphicFrameMkLst>
            <pc:docMk/>
            <pc:sldMk cId="4222070070" sldId="520"/>
            <ac:graphicFrameMk id="10" creationId="{6858D88E-5205-4958-A71C-EEDF0841E2C2}"/>
          </ac:graphicFrameMkLst>
        </pc:graphicFrameChg>
      </pc:sldChg>
      <pc:sldChg chg="addSp delSp modSp mod setBg">
        <pc:chgData name="Ananda Kumar Kinjarapu" userId="284f2c0bfb1750c8" providerId="LiveId" clId="{1059712C-1CAA-46B1-B3E7-A03BFEDF4B1D}" dt="2021-06-05T16:21:54.419" v="3318" actId="12100"/>
        <pc:sldMkLst>
          <pc:docMk/>
          <pc:sldMk cId="1671031370" sldId="521"/>
        </pc:sldMkLst>
        <pc:spChg chg="mod">
          <ac:chgData name="Ananda Kumar Kinjarapu" userId="284f2c0bfb1750c8" providerId="LiveId" clId="{1059712C-1CAA-46B1-B3E7-A03BFEDF4B1D}" dt="2021-06-05T16:21:02.191" v="3314" actId="26606"/>
          <ac:spMkLst>
            <pc:docMk/>
            <pc:sldMk cId="1671031370" sldId="521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6:21:02.191" v="3314" actId="26606"/>
          <ac:spMkLst>
            <pc:docMk/>
            <pc:sldMk cId="1671031370" sldId="521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6:21:02.191" v="3314" actId="26606"/>
          <ac:spMkLst>
            <pc:docMk/>
            <pc:sldMk cId="1671031370" sldId="521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6:21:02.191" v="3314" actId="26606"/>
          <ac:spMkLst>
            <pc:docMk/>
            <pc:sldMk cId="1671031370" sldId="521"/>
            <ac:spMk id="7" creationId="{ACC9405A-52D8-4DF2-867B-A9A561B01701}"/>
          </ac:spMkLst>
        </pc:spChg>
        <pc:spChg chg="del">
          <ac:chgData name="Ananda Kumar Kinjarapu" userId="284f2c0bfb1750c8" providerId="LiveId" clId="{1059712C-1CAA-46B1-B3E7-A03BFEDF4B1D}" dt="2021-06-05T16:21:02.191" v="3314" actId="26606"/>
          <ac:spMkLst>
            <pc:docMk/>
            <pc:sldMk cId="1671031370" sldId="521"/>
            <ac:spMk id="8" creationId="{5DF4D7EB-4BBA-4517-A232-BCA9BC6CA0CD}"/>
          </ac:spMkLst>
        </pc:spChg>
        <pc:graphicFrameChg chg="add mod">
          <ac:chgData name="Ananda Kumar Kinjarapu" userId="284f2c0bfb1750c8" providerId="LiveId" clId="{1059712C-1CAA-46B1-B3E7-A03BFEDF4B1D}" dt="2021-06-05T16:21:54.419" v="3318" actId="12100"/>
          <ac:graphicFrameMkLst>
            <pc:docMk/>
            <pc:sldMk cId="1671031370" sldId="521"/>
            <ac:graphicFrameMk id="10" creationId="{867B2A19-348F-4EE2-8DCA-F68684A56321}"/>
          </ac:graphicFrameMkLst>
        </pc:graphicFrameChg>
      </pc:sldChg>
      <pc:sldChg chg="del">
        <pc:chgData name="Ananda Kumar Kinjarapu" userId="284f2c0bfb1750c8" providerId="LiveId" clId="{1059712C-1CAA-46B1-B3E7-A03BFEDF4B1D}" dt="2021-06-05T16:24:57.825" v="3389" actId="2696"/>
        <pc:sldMkLst>
          <pc:docMk/>
          <pc:sldMk cId="2407914864" sldId="522"/>
        </pc:sldMkLst>
      </pc:sldChg>
      <pc:sldChg chg="modSp mod">
        <pc:chgData name="Ananda Kumar Kinjarapu" userId="284f2c0bfb1750c8" providerId="LiveId" clId="{1059712C-1CAA-46B1-B3E7-A03BFEDF4B1D}" dt="2021-06-09T05:54:00.586" v="16598" actId="404"/>
        <pc:sldMkLst>
          <pc:docMk/>
          <pc:sldMk cId="2497812044" sldId="528"/>
        </pc:sldMkLst>
        <pc:spChg chg="mod">
          <ac:chgData name="Ananda Kumar Kinjarapu" userId="284f2c0bfb1750c8" providerId="LiveId" clId="{1059712C-1CAA-46B1-B3E7-A03BFEDF4B1D}" dt="2021-06-09T05:54:00.586" v="16598" actId="404"/>
          <ac:spMkLst>
            <pc:docMk/>
            <pc:sldMk cId="2497812044" sldId="528"/>
            <ac:spMk id="8" creationId="{5DF4D7EB-4BBA-4517-A232-BCA9BC6CA0CD}"/>
          </ac:spMkLst>
        </pc:spChg>
      </pc:sldChg>
      <pc:sldChg chg="del">
        <pc:chgData name="Ananda Kumar Kinjarapu" userId="284f2c0bfb1750c8" providerId="LiveId" clId="{1059712C-1CAA-46B1-B3E7-A03BFEDF4B1D}" dt="2021-06-05T15:22:32.927" v="2601" actId="2696"/>
        <pc:sldMkLst>
          <pc:docMk/>
          <pc:sldMk cId="3214734776" sldId="540"/>
        </pc:sldMkLst>
      </pc:sldChg>
      <pc:sldChg chg="modSp add mod setBg">
        <pc:chgData name="Ananda Kumar Kinjarapu" userId="284f2c0bfb1750c8" providerId="LiveId" clId="{1059712C-1CAA-46B1-B3E7-A03BFEDF4B1D}" dt="2021-06-10T09:48:03.356" v="18874"/>
        <pc:sldMkLst>
          <pc:docMk/>
          <pc:sldMk cId="707122398" sldId="545"/>
        </pc:sldMkLst>
        <pc:graphicFrameChg chg="mod modGraphic">
          <ac:chgData name="Ananda Kumar Kinjarapu" userId="284f2c0bfb1750c8" providerId="LiveId" clId="{1059712C-1CAA-46B1-B3E7-A03BFEDF4B1D}" dt="2021-06-10T09:48:03.356" v="18874"/>
          <ac:graphicFrameMkLst>
            <pc:docMk/>
            <pc:sldMk cId="707122398" sldId="545"/>
            <ac:graphicFrameMk id="32" creationId="{F32461AD-9B70-4901-B48B-813ED6B9A8ED}"/>
          </ac:graphicFrameMkLst>
        </pc:graphicFrameChg>
      </pc:sldChg>
      <pc:sldChg chg="modSp add del">
        <pc:chgData name="Ananda Kumar Kinjarapu" userId="284f2c0bfb1750c8" providerId="LiveId" clId="{1059712C-1CAA-46B1-B3E7-A03BFEDF4B1D}" dt="2021-06-05T12:02:40.011" v="39" actId="2890"/>
        <pc:sldMkLst>
          <pc:docMk/>
          <pc:sldMk cId="732030264" sldId="545"/>
        </pc:sldMkLst>
        <pc:graphicFrameChg chg="mod">
          <ac:chgData name="Ananda Kumar Kinjarapu" userId="284f2c0bfb1750c8" providerId="LiveId" clId="{1059712C-1CAA-46B1-B3E7-A03BFEDF4B1D}" dt="2021-06-05T12:02:31.592" v="38"/>
          <ac:graphicFrameMkLst>
            <pc:docMk/>
            <pc:sldMk cId="732030264" sldId="545"/>
            <ac:graphicFrameMk id="32" creationId="{F32461AD-9B70-4901-B48B-813ED6B9A8ED}"/>
          </ac:graphicFrameMkLst>
        </pc:graphicFrameChg>
      </pc:sldChg>
      <pc:sldChg chg="addSp delSp modSp add mod setBg">
        <pc:chgData name="Ananda Kumar Kinjarapu" userId="284f2c0bfb1750c8" providerId="LiveId" clId="{1059712C-1CAA-46B1-B3E7-A03BFEDF4B1D}" dt="2021-06-10T09:56:29.872" v="18972"/>
        <pc:sldMkLst>
          <pc:docMk/>
          <pc:sldMk cId="2549103411" sldId="546"/>
        </pc:sldMkLst>
        <pc:spChg chg="mod">
          <ac:chgData name="Ananda Kumar Kinjarapu" userId="284f2c0bfb1750c8" providerId="LiveId" clId="{1059712C-1CAA-46B1-B3E7-A03BFEDF4B1D}" dt="2021-06-05T12:18:46.015" v="108" actId="26606"/>
          <ac:spMkLst>
            <pc:docMk/>
            <pc:sldMk cId="2549103411" sldId="546"/>
            <ac:spMk id="10" creationId="{E5D16031-5252-46F9-A160-2639E0071B30}"/>
          </ac:spMkLst>
        </pc:spChg>
        <pc:spChg chg="add del">
          <ac:chgData name="Ananda Kumar Kinjarapu" userId="284f2c0bfb1750c8" providerId="LiveId" clId="{1059712C-1CAA-46B1-B3E7-A03BFEDF4B1D}" dt="2021-06-05T12:18:46.015" v="108" actId="26606"/>
          <ac:spMkLst>
            <pc:docMk/>
            <pc:sldMk cId="2549103411" sldId="546"/>
            <ac:spMk id="28" creationId="{777A147A-9ED8-46B4-8660-1B3C2AA880B5}"/>
          </ac:spMkLst>
        </pc:spChg>
        <pc:spChg chg="add del">
          <ac:chgData name="Ananda Kumar Kinjarapu" userId="284f2c0bfb1750c8" providerId="LiveId" clId="{1059712C-1CAA-46B1-B3E7-A03BFEDF4B1D}" dt="2021-06-05T12:18:46.015" v="108" actId="26606"/>
          <ac:spMkLst>
            <pc:docMk/>
            <pc:sldMk cId="2549103411" sldId="546"/>
            <ac:spMk id="30" creationId="{5D6C15A0-C087-4593-8414-2B4EC1CDC3DE}"/>
          </ac:spMkLst>
        </pc:spChg>
        <pc:spChg chg="add del">
          <ac:chgData name="Ananda Kumar Kinjarapu" userId="284f2c0bfb1750c8" providerId="LiveId" clId="{1059712C-1CAA-46B1-B3E7-A03BFEDF4B1D}" dt="2021-06-05T12:18:46.015" v="108" actId="26606"/>
          <ac:spMkLst>
            <pc:docMk/>
            <pc:sldMk cId="2549103411" sldId="546"/>
            <ac:spMk id="37" creationId="{DCC231C8-C761-4B31-9B1C-C6D19248C6B3}"/>
          </ac:spMkLst>
        </pc:spChg>
        <pc:graphicFrameChg chg="mod ord modGraphic">
          <ac:chgData name="Ananda Kumar Kinjarapu" userId="284f2c0bfb1750c8" providerId="LiveId" clId="{1059712C-1CAA-46B1-B3E7-A03BFEDF4B1D}" dt="2021-06-10T09:56:29.872" v="18972"/>
          <ac:graphicFrameMkLst>
            <pc:docMk/>
            <pc:sldMk cId="2549103411" sldId="546"/>
            <ac:graphicFrameMk id="32" creationId="{F32461AD-9B70-4901-B48B-813ED6B9A8ED}"/>
          </ac:graphicFrameMkLst>
        </pc:graphicFrameChg>
      </pc:sldChg>
      <pc:sldChg chg="modSp add mod">
        <pc:chgData name="Ananda Kumar Kinjarapu" userId="284f2c0bfb1750c8" providerId="LiveId" clId="{1059712C-1CAA-46B1-B3E7-A03BFEDF4B1D}" dt="2021-06-05T13:39:42.036" v="633" actId="1036"/>
        <pc:sldMkLst>
          <pc:docMk/>
          <pc:sldMk cId="2042928588" sldId="547"/>
        </pc:sldMkLst>
        <pc:spChg chg="mod">
          <ac:chgData name="Ananda Kumar Kinjarapu" userId="284f2c0bfb1750c8" providerId="LiveId" clId="{1059712C-1CAA-46B1-B3E7-A03BFEDF4B1D}" dt="2021-06-05T13:39:42.036" v="633" actId="1036"/>
          <ac:spMkLst>
            <pc:docMk/>
            <pc:sldMk cId="2042928588" sldId="547"/>
            <ac:spMk id="7" creationId="{ACC9405A-52D8-4DF2-867B-A9A561B01701}"/>
          </ac:spMkLst>
        </pc:spChg>
        <pc:spChg chg="mod">
          <ac:chgData name="Ananda Kumar Kinjarapu" userId="284f2c0bfb1750c8" providerId="LiveId" clId="{1059712C-1CAA-46B1-B3E7-A03BFEDF4B1D}" dt="2021-06-05T13:26:34.073" v="421" actId="403"/>
          <ac:spMkLst>
            <pc:docMk/>
            <pc:sldMk cId="2042928588" sldId="547"/>
            <ac:spMk id="8" creationId="{5DF4D7EB-4BBA-4517-A232-BCA9BC6CA0CD}"/>
          </ac:spMkLst>
        </pc:spChg>
      </pc:sldChg>
      <pc:sldChg chg="modSp add del mod">
        <pc:chgData name="Ananda Kumar Kinjarapu" userId="284f2c0bfb1750c8" providerId="LiveId" clId="{1059712C-1CAA-46B1-B3E7-A03BFEDF4B1D}" dt="2021-06-05T13:41:15.942" v="637" actId="2696"/>
        <pc:sldMkLst>
          <pc:docMk/>
          <pc:sldMk cId="458342056" sldId="548"/>
        </pc:sldMkLst>
        <pc:spChg chg="mod">
          <ac:chgData name="Ananda Kumar Kinjarapu" userId="284f2c0bfb1750c8" providerId="LiveId" clId="{1059712C-1CAA-46B1-B3E7-A03BFEDF4B1D}" dt="2021-06-05T13:32:49.243" v="483" actId="6549"/>
          <ac:spMkLst>
            <pc:docMk/>
            <pc:sldMk cId="458342056" sldId="548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3:39:30.122" v="632" actId="1035"/>
        <pc:sldMkLst>
          <pc:docMk/>
          <pc:sldMk cId="4076053836" sldId="549"/>
        </pc:sldMkLst>
        <pc:spChg chg="mod">
          <ac:chgData name="Ananda Kumar Kinjarapu" userId="284f2c0bfb1750c8" providerId="LiveId" clId="{1059712C-1CAA-46B1-B3E7-A03BFEDF4B1D}" dt="2021-06-05T13:39:30.122" v="632" actId="1035"/>
          <ac:spMkLst>
            <pc:docMk/>
            <pc:sldMk cId="4076053836" sldId="549"/>
            <ac:spMk id="7" creationId="{ACC9405A-52D8-4DF2-867B-A9A561B01701}"/>
          </ac:spMkLst>
        </pc:spChg>
        <pc:spChg chg="mod">
          <ac:chgData name="Ananda Kumar Kinjarapu" userId="284f2c0bfb1750c8" providerId="LiveId" clId="{1059712C-1CAA-46B1-B3E7-A03BFEDF4B1D}" dt="2021-06-05T13:38:10.878" v="604" actId="14100"/>
          <ac:spMkLst>
            <pc:docMk/>
            <pc:sldMk cId="4076053836" sldId="549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3:43:30.173" v="661" actId="207"/>
        <pc:sldMkLst>
          <pc:docMk/>
          <pc:sldMk cId="2677796528" sldId="550"/>
        </pc:sldMkLst>
        <pc:spChg chg="mod">
          <ac:chgData name="Ananda Kumar Kinjarapu" userId="284f2c0bfb1750c8" providerId="LiveId" clId="{1059712C-1CAA-46B1-B3E7-A03BFEDF4B1D}" dt="2021-06-05T13:43:30.173" v="661" actId="207"/>
          <ac:spMkLst>
            <pc:docMk/>
            <pc:sldMk cId="2677796528" sldId="550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3:48:36.596" v="779" actId="207"/>
        <pc:sldMkLst>
          <pc:docMk/>
          <pc:sldMk cId="229645872" sldId="551"/>
        </pc:sldMkLst>
        <pc:spChg chg="mod">
          <ac:chgData name="Ananda Kumar Kinjarapu" userId="284f2c0bfb1750c8" providerId="LiveId" clId="{1059712C-1CAA-46B1-B3E7-A03BFEDF4B1D}" dt="2021-06-05T13:48:36.596" v="779" actId="207"/>
          <ac:spMkLst>
            <pc:docMk/>
            <pc:sldMk cId="229645872" sldId="551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3:51:38.239" v="860" actId="207"/>
        <pc:sldMkLst>
          <pc:docMk/>
          <pc:sldMk cId="295587610" sldId="552"/>
        </pc:sldMkLst>
        <pc:spChg chg="mod">
          <ac:chgData name="Ananda Kumar Kinjarapu" userId="284f2c0bfb1750c8" providerId="LiveId" clId="{1059712C-1CAA-46B1-B3E7-A03BFEDF4B1D}" dt="2021-06-05T13:51:38.239" v="860" actId="207"/>
          <ac:spMkLst>
            <pc:docMk/>
            <pc:sldMk cId="295587610" sldId="552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4:00:20.346" v="1122"/>
        <pc:sldMkLst>
          <pc:docMk/>
          <pc:sldMk cId="3161572790" sldId="553"/>
        </pc:sldMkLst>
        <pc:spChg chg="mod">
          <ac:chgData name="Ananda Kumar Kinjarapu" userId="284f2c0bfb1750c8" providerId="LiveId" clId="{1059712C-1CAA-46B1-B3E7-A03BFEDF4B1D}" dt="2021-06-05T14:00:20.346" v="1122"/>
          <ac:spMkLst>
            <pc:docMk/>
            <pc:sldMk cId="3161572790" sldId="553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4:12:22.557" v="1285" actId="20577"/>
        <pc:sldMkLst>
          <pc:docMk/>
          <pc:sldMk cId="2165192802" sldId="554"/>
        </pc:sldMkLst>
        <pc:spChg chg="mod">
          <ac:chgData name="Ananda Kumar Kinjarapu" userId="284f2c0bfb1750c8" providerId="LiveId" clId="{1059712C-1CAA-46B1-B3E7-A03BFEDF4B1D}" dt="2021-06-05T14:12:22.557" v="1285" actId="20577"/>
          <ac:spMkLst>
            <pc:docMk/>
            <pc:sldMk cId="2165192802" sldId="554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4:51:36.817" v="1824" actId="20577"/>
        <pc:sldMkLst>
          <pc:docMk/>
          <pc:sldMk cId="2947752866" sldId="555"/>
        </pc:sldMkLst>
        <pc:spChg chg="mod">
          <ac:chgData name="Ananda Kumar Kinjarapu" userId="284f2c0bfb1750c8" providerId="LiveId" clId="{1059712C-1CAA-46B1-B3E7-A03BFEDF4B1D}" dt="2021-06-05T14:51:36.817" v="1824" actId="20577"/>
          <ac:spMkLst>
            <pc:docMk/>
            <pc:sldMk cId="2947752866" sldId="555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7T04:56:06.107" v="6380" actId="20577"/>
        <pc:sldMkLst>
          <pc:docMk/>
          <pc:sldMk cId="4057194339" sldId="556"/>
        </pc:sldMkLst>
        <pc:spChg chg="mod">
          <ac:chgData name="Ananda Kumar Kinjarapu" userId="284f2c0bfb1750c8" providerId="LiveId" clId="{1059712C-1CAA-46B1-B3E7-A03BFEDF4B1D}" dt="2021-06-07T04:56:06.107" v="6380" actId="20577"/>
          <ac:spMkLst>
            <pc:docMk/>
            <pc:sldMk cId="4057194339" sldId="556"/>
            <ac:spMk id="8" creationId="{5DF4D7EB-4BBA-4517-A232-BCA9BC6CA0CD}"/>
          </ac:spMkLst>
        </pc:spChg>
      </pc:sldChg>
      <pc:sldChg chg="add del">
        <pc:chgData name="Ananda Kumar Kinjarapu" userId="284f2c0bfb1750c8" providerId="LiveId" clId="{1059712C-1CAA-46B1-B3E7-A03BFEDF4B1D}" dt="2021-06-05T15:07:56.378" v="2339" actId="2696"/>
        <pc:sldMkLst>
          <pc:docMk/>
          <pc:sldMk cId="2169553840" sldId="557"/>
        </pc:sldMkLst>
      </pc:sldChg>
      <pc:sldChg chg="modSp add mod">
        <pc:chgData name="Ananda Kumar Kinjarapu" userId="284f2c0bfb1750c8" providerId="LiveId" clId="{1059712C-1CAA-46B1-B3E7-A03BFEDF4B1D}" dt="2021-06-05T15:14:54.315" v="2367" actId="27636"/>
        <pc:sldMkLst>
          <pc:docMk/>
          <pc:sldMk cId="4162579654" sldId="557"/>
        </pc:sldMkLst>
        <pc:spChg chg="mod">
          <ac:chgData name="Ananda Kumar Kinjarapu" userId="284f2c0bfb1750c8" providerId="LiveId" clId="{1059712C-1CAA-46B1-B3E7-A03BFEDF4B1D}" dt="2021-06-05T15:14:54.315" v="2367" actId="27636"/>
          <ac:spMkLst>
            <pc:docMk/>
            <pc:sldMk cId="4162579654" sldId="557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24:52.476" v="2603" actId="207"/>
        <pc:sldMkLst>
          <pc:docMk/>
          <pc:sldMk cId="219167993" sldId="558"/>
        </pc:sldMkLst>
        <pc:spChg chg="mod">
          <ac:chgData name="Ananda Kumar Kinjarapu" userId="284f2c0bfb1750c8" providerId="LiveId" clId="{1059712C-1CAA-46B1-B3E7-A03BFEDF4B1D}" dt="2021-06-05T15:24:52.476" v="2603" actId="207"/>
          <ac:spMkLst>
            <pc:docMk/>
            <pc:sldMk cId="219167993" sldId="558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28:34.909" v="2680" actId="207"/>
        <pc:sldMkLst>
          <pc:docMk/>
          <pc:sldMk cId="1551099381" sldId="559"/>
        </pc:sldMkLst>
        <pc:spChg chg="mod">
          <ac:chgData name="Ananda Kumar Kinjarapu" userId="284f2c0bfb1750c8" providerId="LiveId" clId="{1059712C-1CAA-46B1-B3E7-A03BFEDF4B1D}" dt="2021-06-05T15:28:34.909" v="2680" actId="207"/>
          <ac:spMkLst>
            <pc:docMk/>
            <pc:sldMk cId="1551099381" sldId="559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38:08.851" v="2807" actId="20577"/>
        <pc:sldMkLst>
          <pc:docMk/>
          <pc:sldMk cId="2223522174" sldId="560"/>
        </pc:sldMkLst>
        <pc:spChg chg="mod">
          <ac:chgData name="Ananda Kumar Kinjarapu" userId="284f2c0bfb1750c8" providerId="LiveId" clId="{1059712C-1CAA-46B1-B3E7-A03BFEDF4B1D}" dt="2021-06-05T15:38:08.851" v="2807" actId="20577"/>
          <ac:spMkLst>
            <pc:docMk/>
            <pc:sldMk cId="2223522174" sldId="560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43:53.394" v="2859" actId="5793"/>
        <pc:sldMkLst>
          <pc:docMk/>
          <pc:sldMk cId="3443449985" sldId="561"/>
        </pc:sldMkLst>
        <pc:spChg chg="mod">
          <ac:chgData name="Ananda Kumar Kinjarapu" userId="284f2c0bfb1750c8" providerId="LiveId" clId="{1059712C-1CAA-46B1-B3E7-A03BFEDF4B1D}" dt="2021-06-05T15:43:53.394" v="2859" actId="5793"/>
          <ac:spMkLst>
            <pc:docMk/>
            <pc:sldMk cId="3443449985" sldId="561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49:35.792" v="2937" actId="20577"/>
        <pc:sldMkLst>
          <pc:docMk/>
          <pc:sldMk cId="3627426041" sldId="562"/>
        </pc:sldMkLst>
        <pc:spChg chg="mod">
          <ac:chgData name="Ananda Kumar Kinjarapu" userId="284f2c0bfb1750c8" providerId="LiveId" clId="{1059712C-1CAA-46B1-B3E7-A03BFEDF4B1D}" dt="2021-06-05T15:49:35.792" v="2937" actId="20577"/>
          <ac:spMkLst>
            <pc:docMk/>
            <pc:sldMk cId="3627426041" sldId="562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57:05.312" v="3063" actId="207"/>
        <pc:sldMkLst>
          <pc:docMk/>
          <pc:sldMk cId="3316477286" sldId="563"/>
        </pc:sldMkLst>
        <pc:spChg chg="mod">
          <ac:chgData name="Ananda Kumar Kinjarapu" userId="284f2c0bfb1750c8" providerId="LiveId" clId="{1059712C-1CAA-46B1-B3E7-A03BFEDF4B1D}" dt="2021-06-05T15:57:05.312" v="3063" actId="207"/>
          <ac:spMkLst>
            <pc:docMk/>
            <pc:sldMk cId="3316477286" sldId="563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10T10:45:48.696" v="19396" actId="20577"/>
        <pc:sldMkLst>
          <pc:docMk/>
          <pc:sldMk cId="2394792300" sldId="564"/>
        </pc:sldMkLst>
        <pc:spChg chg="mod">
          <ac:chgData name="Ananda Kumar Kinjarapu" userId="284f2c0bfb1750c8" providerId="LiveId" clId="{1059712C-1CAA-46B1-B3E7-A03BFEDF4B1D}" dt="2021-06-10T10:45:48.696" v="19396" actId="20577"/>
          <ac:spMkLst>
            <pc:docMk/>
            <pc:sldMk cId="2394792300" sldId="564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6:03:49.882" v="3186" actId="20577"/>
        <pc:sldMkLst>
          <pc:docMk/>
          <pc:sldMk cId="1601421660" sldId="565"/>
        </pc:sldMkLst>
        <pc:spChg chg="mod">
          <ac:chgData name="Ananda Kumar Kinjarapu" userId="284f2c0bfb1750c8" providerId="LiveId" clId="{1059712C-1CAA-46B1-B3E7-A03BFEDF4B1D}" dt="2021-06-05T16:03:49.882" v="3186" actId="20577"/>
          <ac:spMkLst>
            <pc:docMk/>
            <pc:sldMk cId="1601421660" sldId="565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6:24:43.846" v="3388" actId="1037"/>
        <pc:sldMkLst>
          <pc:docMk/>
          <pc:sldMk cId="1118240721" sldId="566"/>
        </pc:sldMkLst>
        <pc:graphicFrameChg chg="mod modGraphic">
          <ac:chgData name="Ananda Kumar Kinjarapu" userId="284f2c0bfb1750c8" providerId="LiveId" clId="{1059712C-1CAA-46B1-B3E7-A03BFEDF4B1D}" dt="2021-06-05T16:24:43.846" v="3388" actId="1037"/>
          <ac:graphicFrameMkLst>
            <pc:docMk/>
            <pc:sldMk cId="1118240721" sldId="566"/>
            <ac:graphicFrameMk id="10" creationId="{867B2A19-348F-4EE2-8DCA-F68684A56321}"/>
          </ac:graphicFrameMkLst>
        </pc:graphicFrameChg>
      </pc:sldChg>
      <pc:sldChg chg="add del">
        <pc:chgData name="Ananda Kumar Kinjarapu" userId="284f2c0bfb1750c8" providerId="LiveId" clId="{1059712C-1CAA-46B1-B3E7-A03BFEDF4B1D}" dt="2021-06-05T16:10:37.932" v="3242" actId="2696"/>
        <pc:sldMkLst>
          <pc:docMk/>
          <pc:sldMk cId="3789191315" sldId="566"/>
        </pc:sldMkLst>
      </pc:sldChg>
      <pc:sldChg chg="modSp mod">
        <pc:chgData name="Ananda Kumar Kinjarapu" userId="284f2c0bfb1750c8" providerId="LiveId" clId="{1059712C-1CAA-46B1-B3E7-A03BFEDF4B1D}" dt="2021-06-09T05:50:31.763" v="16504" actId="27636"/>
        <pc:sldMkLst>
          <pc:docMk/>
          <pc:sldMk cId="4161899690" sldId="569"/>
        </pc:sldMkLst>
        <pc:spChg chg="mod">
          <ac:chgData name="Ananda Kumar Kinjarapu" userId="284f2c0bfb1750c8" providerId="LiveId" clId="{1059712C-1CAA-46B1-B3E7-A03BFEDF4B1D}" dt="2021-06-09T05:50:31.763" v="16504" actId="27636"/>
          <ac:spMkLst>
            <pc:docMk/>
            <pc:sldMk cId="4161899690" sldId="569"/>
            <ac:spMk id="8" creationId="{5DF4D7EB-4BBA-4517-A232-BCA9BC6CA0CD}"/>
          </ac:spMkLst>
        </pc:spChg>
      </pc:sldChg>
      <pc:sldChg chg="modSp mod">
        <pc:chgData name="Ananda Kumar Kinjarapu" userId="284f2c0bfb1750c8" providerId="LiveId" clId="{1059712C-1CAA-46B1-B3E7-A03BFEDF4B1D}" dt="2021-06-09T05:53:29.417" v="16596" actId="1036"/>
        <pc:sldMkLst>
          <pc:docMk/>
          <pc:sldMk cId="2825079375" sldId="570"/>
        </pc:sldMkLst>
        <pc:spChg chg="mod">
          <ac:chgData name="Ananda Kumar Kinjarapu" userId="284f2c0bfb1750c8" providerId="LiveId" clId="{1059712C-1CAA-46B1-B3E7-A03BFEDF4B1D}" dt="2021-06-09T05:53:29.417" v="16596" actId="1036"/>
          <ac:spMkLst>
            <pc:docMk/>
            <pc:sldMk cId="2825079375" sldId="570"/>
            <ac:spMk id="8" creationId="{5DF4D7EB-4BBA-4517-A232-BCA9BC6CA0CD}"/>
          </ac:spMkLst>
        </pc:spChg>
      </pc:sldChg>
      <pc:sldChg chg="modSp mod">
        <pc:chgData name="Ananda Kumar Kinjarapu" userId="284f2c0bfb1750c8" providerId="LiveId" clId="{1059712C-1CAA-46B1-B3E7-A03BFEDF4B1D}" dt="2021-06-09T05:51:47.253" v="16549" actId="403"/>
        <pc:sldMkLst>
          <pc:docMk/>
          <pc:sldMk cId="100202189" sldId="571"/>
        </pc:sldMkLst>
        <pc:spChg chg="mod">
          <ac:chgData name="Ananda Kumar Kinjarapu" userId="284f2c0bfb1750c8" providerId="LiveId" clId="{1059712C-1CAA-46B1-B3E7-A03BFEDF4B1D}" dt="2021-06-09T05:51:47.253" v="16549" actId="403"/>
          <ac:spMkLst>
            <pc:docMk/>
            <pc:sldMk cId="100202189" sldId="571"/>
            <ac:spMk id="8" creationId="{5DF4D7EB-4BBA-4517-A232-BCA9BC6CA0CD}"/>
          </ac:spMkLst>
        </pc:spChg>
      </pc:sldChg>
      <pc:sldChg chg="modSp mod">
        <pc:chgData name="Ananda Kumar Kinjarapu" userId="284f2c0bfb1750c8" providerId="LiveId" clId="{1059712C-1CAA-46B1-B3E7-A03BFEDF4B1D}" dt="2021-06-11T03:54:47.195" v="20690" actId="20577"/>
        <pc:sldMkLst>
          <pc:docMk/>
          <pc:sldMk cId="2383300912" sldId="584"/>
        </pc:sldMkLst>
        <pc:spChg chg="mod">
          <ac:chgData name="Ananda Kumar Kinjarapu" userId="284f2c0bfb1750c8" providerId="LiveId" clId="{1059712C-1CAA-46B1-B3E7-A03BFEDF4B1D}" dt="2021-06-11T03:54:47.195" v="20690" actId="20577"/>
          <ac:spMkLst>
            <pc:docMk/>
            <pc:sldMk cId="2383300912" sldId="584"/>
            <ac:spMk id="8" creationId="{5DF4D7EB-4BBA-4517-A232-BCA9BC6CA0CD}"/>
          </ac:spMkLst>
        </pc:spChg>
      </pc:sldChg>
      <pc:sldChg chg="modSp mod">
        <pc:chgData name="Ananda Kumar Kinjarapu" userId="284f2c0bfb1750c8" providerId="LiveId" clId="{1059712C-1CAA-46B1-B3E7-A03BFEDF4B1D}" dt="2021-06-10T09:17:50.598" v="18751" actId="20577"/>
        <pc:sldMkLst>
          <pc:docMk/>
          <pc:sldMk cId="1813278271" sldId="600"/>
        </pc:sldMkLst>
        <pc:spChg chg="mod">
          <ac:chgData name="Ananda Kumar Kinjarapu" userId="284f2c0bfb1750c8" providerId="LiveId" clId="{1059712C-1CAA-46B1-B3E7-A03BFEDF4B1D}" dt="2021-06-10T09:17:50.598" v="18751" actId="20577"/>
          <ac:spMkLst>
            <pc:docMk/>
            <pc:sldMk cId="1813278271" sldId="600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8T13:36:48.745" v="12143" actId="20577"/>
          <ac:spMkLst>
            <pc:docMk/>
            <pc:sldMk cId="1813278271" sldId="600"/>
            <ac:spMk id="8" creationId="{0A0857A9-36D4-4FAD-AA7C-C835155EA5B6}"/>
          </ac:spMkLst>
        </pc:spChg>
      </pc:sldChg>
      <pc:sldChg chg="modSp mod ord">
        <pc:chgData name="Ananda Kumar Kinjarapu" userId="284f2c0bfb1750c8" providerId="LiveId" clId="{1059712C-1CAA-46B1-B3E7-A03BFEDF4B1D}" dt="2021-06-08T13:35:06.221" v="12105"/>
        <pc:sldMkLst>
          <pc:docMk/>
          <pc:sldMk cId="2323099008" sldId="601"/>
        </pc:sldMkLst>
        <pc:spChg chg="mod">
          <ac:chgData name="Ananda Kumar Kinjarapu" userId="284f2c0bfb1750c8" providerId="LiveId" clId="{1059712C-1CAA-46B1-B3E7-A03BFEDF4B1D}" dt="2021-06-08T13:06:36.315" v="11349" actId="20577"/>
          <ac:spMkLst>
            <pc:docMk/>
            <pc:sldMk cId="2323099008" sldId="601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8T13:34:53.399" v="12102" actId="207"/>
          <ac:spMkLst>
            <pc:docMk/>
            <pc:sldMk cId="2323099008" sldId="601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12:40:59.966" v="16921" actId="20577"/>
        <pc:sldMkLst>
          <pc:docMk/>
          <pc:sldMk cId="3809388020" sldId="602"/>
        </pc:sldMkLst>
        <pc:spChg chg="mod">
          <ac:chgData name="Ananda Kumar Kinjarapu" userId="284f2c0bfb1750c8" providerId="LiveId" clId="{1059712C-1CAA-46B1-B3E7-A03BFEDF4B1D}" dt="2021-06-07T03:29:05.718" v="6352" actId="20577"/>
          <ac:spMkLst>
            <pc:docMk/>
            <pc:sldMk cId="3809388020" sldId="602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12:40:59.966" v="16921" actId="20577"/>
          <ac:spMkLst>
            <pc:docMk/>
            <pc:sldMk cId="3809388020" sldId="602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1:34:27.901" v="14402" actId="20577"/>
        <pc:sldMkLst>
          <pc:docMk/>
          <pc:sldMk cId="1227018668" sldId="603"/>
        </pc:sldMkLst>
        <pc:spChg chg="mod">
          <ac:chgData name="Ananda Kumar Kinjarapu" userId="284f2c0bfb1750c8" providerId="LiveId" clId="{1059712C-1CAA-46B1-B3E7-A03BFEDF4B1D}" dt="2021-06-09T01:34:27.901" v="14402" actId="20577"/>
          <ac:spMkLst>
            <pc:docMk/>
            <pc:sldMk cId="1227018668" sldId="603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7T01:44:59.076" v="5100" actId="6549"/>
          <ac:spMkLst>
            <pc:docMk/>
            <pc:sldMk cId="1227018668" sldId="603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1:34:41.868" v="14409" actId="20577"/>
        <pc:sldMkLst>
          <pc:docMk/>
          <pc:sldMk cId="3697751031" sldId="604"/>
        </pc:sldMkLst>
        <pc:spChg chg="mod">
          <ac:chgData name="Ananda Kumar Kinjarapu" userId="284f2c0bfb1750c8" providerId="LiveId" clId="{1059712C-1CAA-46B1-B3E7-A03BFEDF4B1D}" dt="2021-06-09T01:34:41.868" v="14409" actId="20577"/>
          <ac:spMkLst>
            <pc:docMk/>
            <pc:sldMk cId="3697751031" sldId="604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7T01:48:49.257" v="5364" actId="207"/>
          <ac:spMkLst>
            <pc:docMk/>
            <pc:sldMk cId="3697751031" sldId="604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12:37:01.243" v="16919" actId="20577"/>
        <pc:sldMkLst>
          <pc:docMk/>
          <pc:sldMk cId="3313910821" sldId="605"/>
        </pc:sldMkLst>
        <pc:spChg chg="mod">
          <ac:chgData name="Ananda Kumar Kinjarapu" userId="284f2c0bfb1750c8" providerId="LiveId" clId="{1059712C-1CAA-46B1-B3E7-A03BFEDF4B1D}" dt="2021-06-09T01:34:57.362" v="14416" actId="20577"/>
          <ac:spMkLst>
            <pc:docMk/>
            <pc:sldMk cId="3313910821" sldId="605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12:37:01.243" v="16919" actId="20577"/>
          <ac:spMkLst>
            <pc:docMk/>
            <pc:sldMk cId="3313910821" sldId="605"/>
            <ac:spMk id="8" creationId="{2B6F44A2-8687-4C81-89FA-4598C55C2A95}"/>
          </ac:spMkLst>
        </pc:spChg>
      </pc:sldChg>
      <pc:sldChg chg="modSp add del mod">
        <pc:chgData name="Ananda Kumar Kinjarapu" userId="284f2c0bfb1750c8" providerId="LiveId" clId="{1059712C-1CAA-46B1-B3E7-A03BFEDF4B1D}" dt="2021-06-09T01:38:02.143" v="14439" actId="2696"/>
        <pc:sldMkLst>
          <pc:docMk/>
          <pc:sldMk cId="2297944646" sldId="606"/>
        </pc:sldMkLst>
        <pc:spChg chg="mod">
          <ac:chgData name="Ananda Kumar Kinjarapu" userId="284f2c0bfb1750c8" providerId="LiveId" clId="{1059712C-1CAA-46B1-B3E7-A03BFEDF4B1D}" dt="2021-06-09T01:35:22.946" v="14423" actId="20577"/>
          <ac:spMkLst>
            <pc:docMk/>
            <pc:sldMk cId="2297944646" sldId="606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01:37:44.871" v="14435" actId="21"/>
          <ac:spMkLst>
            <pc:docMk/>
            <pc:sldMk cId="2297944646" sldId="606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7T07:47:08.389" v="7073" actId="20577"/>
        <pc:sldMkLst>
          <pc:docMk/>
          <pc:sldMk cId="2065073352" sldId="607"/>
        </pc:sldMkLst>
        <pc:spChg chg="mod">
          <ac:chgData name="Ananda Kumar Kinjarapu" userId="284f2c0bfb1750c8" providerId="LiveId" clId="{1059712C-1CAA-46B1-B3E7-A03BFEDF4B1D}" dt="2021-06-07T03:28:29.878" v="6307" actId="20577"/>
          <ac:spMkLst>
            <pc:docMk/>
            <pc:sldMk cId="2065073352" sldId="607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7T07:47:08.389" v="7073" actId="20577"/>
          <ac:spMkLst>
            <pc:docMk/>
            <pc:sldMk cId="2065073352" sldId="607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12:55:39.228" v="17100" actId="20577"/>
        <pc:sldMkLst>
          <pc:docMk/>
          <pc:sldMk cId="2294409629" sldId="608"/>
        </pc:sldMkLst>
        <pc:spChg chg="mod">
          <ac:chgData name="Ananda Kumar Kinjarapu" userId="284f2c0bfb1750c8" providerId="LiveId" clId="{1059712C-1CAA-46B1-B3E7-A03BFEDF4B1D}" dt="2021-06-09T12:55:39.228" v="17100" actId="20577"/>
          <ac:spMkLst>
            <pc:docMk/>
            <pc:sldMk cId="2294409629" sldId="608"/>
            <ac:spMk id="8" creationId="{2B6F44A2-8687-4C81-89FA-4598C55C2A95}"/>
          </ac:spMkLst>
        </pc:spChg>
      </pc:sldChg>
      <pc:sldChg chg="modSp mod">
        <pc:chgData name="Ananda Kumar Kinjarapu" userId="284f2c0bfb1750c8" providerId="LiveId" clId="{1059712C-1CAA-46B1-B3E7-A03BFEDF4B1D}" dt="2021-06-10T09:50:44.795" v="18935" actId="20577"/>
        <pc:sldMkLst>
          <pc:docMk/>
          <pc:sldMk cId="2434580689" sldId="609"/>
        </pc:sldMkLst>
        <pc:spChg chg="mod">
          <ac:chgData name="Ananda Kumar Kinjarapu" userId="284f2c0bfb1750c8" providerId="LiveId" clId="{1059712C-1CAA-46B1-B3E7-A03BFEDF4B1D}" dt="2021-06-10T09:50:01.539" v="18913" actId="20577"/>
          <ac:spMkLst>
            <pc:docMk/>
            <pc:sldMk cId="2434580689" sldId="609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10T09:50:44.795" v="18935" actId="20577"/>
          <ac:spMkLst>
            <pc:docMk/>
            <pc:sldMk cId="2434580689" sldId="609"/>
            <ac:spMk id="8" creationId="{0A0857A9-36D4-4FAD-AA7C-C835155EA5B6}"/>
          </ac:spMkLst>
        </pc:spChg>
      </pc:sldChg>
      <pc:sldChg chg="addSp delSp modSp new add del mod setBg modClrScheme chgLayout">
        <pc:chgData name="Ananda Kumar Kinjarapu" userId="284f2c0bfb1750c8" providerId="LiveId" clId="{1059712C-1CAA-46B1-B3E7-A03BFEDF4B1D}" dt="2021-06-07T12:31:47.608" v="10515" actId="2696"/>
        <pc:sldMkLst>
          <pc:docMk/>
          <pc:sldMk cId="2690139576" sldId="610"/>
        </pc:sldMkLst>
        <pc:spChg chg="del mod ord">
          <ac:chgData name="Ananda Kumar Kinjarapu" userId="284f2c0bfb1750c8" providerId="LiveId" clId="{1059712C-1CAA-46B1-B3E7-A03BFEDF4B1D}" dt="2021-06-07T08:50:42.574" v="7866" actId="700"/>
          <ac:spMkLst>
            <pc:docMk/>
            <pc:sldMk cId="2690139576" sldId="610"/>
            <ac:spMk id="2" creationId="{44972ED6-DD7B-436E-AB12-AF35EF6C777E}"/>
          </ac:spMkLst>
        </pc:spChg>
        <pc:spChg chg="del mod ord">
          <ac:chgData name="Ananda Kumar Kinjarapu" userId="284f2c0bfb1750c8" providerId="LiveId" clId="{1059712C-1CAA-46B1-B3E7-A03BFEDF4B1D}" dt="2021-06-07T08:50:42.574" v="7866" actId="700"/>
          <ac:spMkLst>
            <pc:docMk/>
            <pc:sldMk cId="2690139576" sldId="610"/>
            <ac:spMk id="3" creationId="{40B120F5-C8DF-4A28-940B-9E0E85ECC079}"/>
          </ac:spMkLst>
        </pc:spChg>
        <pc:spChg chg="mod ord">
          <ac:chgData name="Ananda Kumar Kinjarapu" userId="284f2c0bfb1750c8" providerId="LiveId" clId="{1059712C-1CAA-46B1-B3E7-A03BFEDF4B1D}" dt="2021-06-07T09:09:06.915" v="8228" actId="26606"/>
          <ac:spMkLst>
            <pc:docMk/>
            <pc:sldMk cId="2690139576" sldId="610"/>
            <ac:spMk id="4" creationId="{58FAA9F6-BBF1-40B4-9023-0B98B168B804}"/>
          </ac:spMkLst>
        </pc:spChg>
        <pc:spChg chg="mod ord">
          <ac:chgData name="Ananda Kumar Kinjarapu" userId="284f2c0bfb1750c8" providerId="LiveId" clId="{1059712C-1CAA-46B1-B3E7-A03BFEDF4B1D}" dt="2021-06-07T09:09:06.915" v="8228" actId="26606"/>
          <ac:spMkLst>
            <pc:docMk/>
            <pc:sldMk cId="2690139576" sldId="610"/>
            <ac:spMk id="5" creationId="{F4412139-2A9B-4801-B1F1-BA8FDDF84669}"/>
          </ac:spMkLst>
        </pc:spChg>
        <pc:spChg chg="mod ord">
          <ac:chgData name="Ananda Kumar Kinjarapu" userId="284f2c0bfb1750c8" providerId="LiveId" clId="{1059712C-1CAA-46B1-B3E7-A03BFEDF4B1D}" dt="2021-06-07T09:09:06.915" v="8228" actId="26606"/>
          <ac:spMkLst>
            <pc:docMk/>
            <pc:sldMk cId="2690139576" sldId="610"/>
            <ac:spMk id="6" creationId="{E172E9EB-E44E-44B9-BF81-D924459D257C}"/>
          </ac:spMkLst>
        </pc:spChg>
        <pc:spChg chg="add mod ord">
          <ac:chgData name="Ananda Kumar Kinjarapu" userId="284f2c0bfb1750c8" providerId="LiveId" clId="{1059712C-1CAA-46B1-B3E7-A03BFEDF4B1D}" dt="2021-06-07T09:30:04.723" v="8386" actId="20577"/>
          <ac:spMkLst>
            <pc:docMk/>
            <pc:sldMk cId="2690139576" sldId="610"/>
            <ac:spMk id="7" creationId="{08A48409-3498-4467-AC22-41A0199FB27A}"/>
          </ac:spMkLst>
        </pc:spChg>
        <pc:spChg chg="add del mod ord">
          <ac:chgData name="Ananda Kumar Kinjarapu" userId="284f2c0bfb1750c8" providerId="LiveId" clId="{1059712C-1CAA-46B1-B3E7-A03BFEDF4B1D}" dt="2021-06-07T09:06:42.270" v="8212" actId="26606"/>
          <ac:spMkLst>
            <pc:docMk/>
            <pc:sldMk cId="2690139576" sldId="610"/>
            <ac:spMk id="8" creationId="{D0A23130-A8B8-42B7-98A3-3301DDF7A1A6}"/>
          </ac:spMkLst>
        </pc:spChg>
        <pc:spChg chg="add del">
          <ac:chgData name="Ananda Kumar Kinjarapu" userId="284f2c0bfb1750c8" providerId="LiveId" clId="{1059712C-1CAA-46B1-B3E7-A03BFEDF4B1D}" dt="2021-06-07T09:06:42.270" v="8212" actId="26606"/>
          <ac:spMkLst>
            <pc:docMk/>
            <pc:sldMk cId="2690139576" sldId="610"/>
            <ac:spMk id="10" creationId="{DBF61EA3-B236-439E-9C0B-340980D56BEE}"/>
          </ac:spMkLst>
        </pc:spChg>
        <pc:spChg chg="add del">
          <ac:chgData name="Ananda Kumar Kinjarapu" userId="284f2c0bfb1750c8" providerId="LiveId" clId="{1059712C-1CAA-46B1-B3E7-A03BFEDF4B1D}" dt="2021-06-07T08:51:15.106" v="7868" actId="26606"/>
          <ac:spMkLst>
            <pc:docMk/>
            <pc:sldMk cId="2690139576" sldId="610"/>
            <ac:spMk id="13" creationId="{2B566528-1B12-4246-9431-5C2D7D081168}"/>
          </ac:spMkLst>
        </pc:spChg>
        <pc:spChg chg="add del">
          <ac:chgData name="Ananda Kumar Kinjarapu" userId="284f2c0bfb1750c8" providerId="LiveId" clId="{1059712C-1CAA-46B1-B3E7-A03BFEDF4B1D}" dt="2021-06-07T09:06:42.270" v="8212" actId="26606"/>
          <ac:spMkLst>
            <pc:docMk/>
            <pc:sldMk cId="2690139576" sldId="610"/>
            <ac:spMk id="14" creationId="{E659831F-0D9A-4C63-9EBB-8435B85A440F}"/>
          </ac:spMkLst>
        </pc:spChg>
        <pc:spChg chg="add del">
          <ac:chgData name="Ananda Kumar Kinjarapu" userId="284f2c0bfb1750c8" providerId="LiveId" clId="{1059712C-1CAA-46B1-B3E7-A03BFEDF4B1D}" dt="2021-06-07T08:51:15.106" v="7868" actId="26606"/>
          <ac:spMkLst>
            <pc:docMk/>
            <pc:sldMk cId="2690139576" sldId="610"/>
            <ac:spMk id="15" creationId="{2E80C965-DB6D-4F81-9E9E-B027384D0BD6}"/>
          </ac:spMkLst>
        </pc:spChg>
        <pc:spChg chg="add del">
          <ac:chgData name="Ananda Kumar Kinjarapu" userId="284f2c0bfb1750c8" providerId="LiveId" clId="{1059712C-1CAA-46B1-B3E7-A03BFEDF4B1D}" dt="2021-06-07T08:51:15.106" v="7868" actId="26606"/>
          <ac:spMkLst>
            <pc:docMk/>
            <pc:sldMk cId="2690139576" sldId="610"/>
            <ac:spMk id="17" creationId="{A580F890-B085-4E95-96AA-55AEBEC5CE6E}"/>
          </ac:spMkLst>
        </pc:spChg>
        <pc:spChg chg="add del">
          <ac:chgData name="Ananda Kumar Kinjarapu" userId="284f2c0bfb1750c8" providerId="LiveId" clId="{1059712C-1CAA-46B1-B3E7-A03BFEDF4B1D}" dt="2021-06-07T08:54:16.584" v="7875" actId="26606"/>
          <ac:spMkLst>
            <pc:docMk/>
            <pc:sldMk cId="2690139576" sldId="610"/>
            <ac:spMk id="18" creationId="{4522B21E-B2B9-4C72-9A71-C87EFD137480}"/>
          </ac:spMkLst>
        </pc:spChg>
        <pc:spChg chg="add del">
          <ac:chgData name="Ananda Kumar Kinjarapu" userId="284f2c0bfb1750c8" providerId="LiveId" clId="{1059712C-1CAA-46B1-B3E7-A03BFEDF4B1D}" dt="2021-06-07T08:51:15.106" v="7868" actId="26606"/>
          <ac:spMkLst>
            <pc:docMk/>
            <pc:sldMk cId="2690139576" sldId="610"/>
            <ac:spMk id="19" creationId="{D3F51FEB-38FB-4F6C-9F7B-2F2AFAB65463}"/>
          </ac:spMkLst>
        </pc:spChg>
        <pc:spChg chg="add del">
          <ac:chgData name="Ananda Kumar Kinjarapu" userId="284f2c0bfb1750c8" providerId="LiveId" clId="{1059712C-1CAA-46B1-B3E7-A03BFEDF4B1D}" dt="2021-06-07T08:55:56.785" v="7885" actId="26606"/>
          <ac:spMkLst>
            <pc:docMk/>
            <pc:sldMk cId="2690139576" sldId="610"/>
            <ac:spMk id="20" creationId="{4DA718D0-4865-4629-8134-44F68D41D574}"/>
          </ac:spMkLst>
        </pc:spChg>
        <pc:spChg chg="add del">
          <ac:chgData name="Ananda Kumar Kinjarapu" userId="284f2c0bfb1750c8" providerId="LiveId" clId="{1059712C-1CAA-46B1-B3E7-A03BFEDF4B1D}" dt="2021-06-07T08:51:15.106" v="7868" actId="26606"/>
          <ac:spMkLst>
            <pc:docMk/>
            <pc:sldMk cId="2690139576" sldId="610"/>
            <ac:spMk id="21" creationId="{1E547BA6-BAE0-43BB-A7CA-60F69CE252F0}"/>
          </ac:spMkLst>
        </pc:spChg>
        <pc:spChg chg="add del">
          <ac:chgData name="Ananda Kumar Kinjarapu" userId="284f2c0bfb1750c8" providerId="LiveId" clId="{1059712C-1CAA-46B1-B3E7-A03BFEDF4B1D}" dt="2021-06-07T08:54:16.584" v="7875" actId="26606"/>
          <ac:spMkLst>
            <pc:docMk/>
            <pc:sldMk cId="2690139576" sldId="610"/>
            <ac:spMk id="23" creationId="{5EB7D2A2-F448-44D4-938C-DC84CBCB3B1E}"/>
          </ac:spMkLst>
        </pc:spChg>
        <pc:spChg chg="add del">
          <ac:chgData name="Ananda Kumar Kinjarapu" userId="284f2c0bfb1750c8" providerId="LiveId" clId="{1059712C-1CAA-46B1-B3E7-A03BFEDF4B1D}" dt="2021-06-07T08:54:16.584" v="7875" actId="26606"/>
          <ac:spMkLst>
            <pc:docMk/>
            <pc:sldMk cId="2690139576" sldId="610"/>
            <ac:spMk id="25" creationId="{871AEA07-1E14-44B4-8E55-64EF049CD66F}"/>
          </ac:spMkLst>
        </pc:spChg>
        <pc:spChg chg="add del">
          <ac:chgData name="Ananda Kumar Kinjarapu" userId="284f2c0bfb1750c8" providerId="LiveId" clId="{1059712C-1CAA-46B1-B3E7-A03BFEDF4B1D}" dt="2021-06-07T08:55:56.785" v="7885" actId="26606"/>
          <ac:spMkLst>
            <pc:docMk/>
            <pc:sldMk cId="2690139576" sldId="610"/>
            <ac:spMk id="28" creationId="{CBC4F608-B4B8-48C3-9572-C0F061B1CD99}"/>
          </ac:spMkLst>
        </pc:spChg>
        <pc:spChg chg="add del">
          <ac:chgData name="Ananda Kumar Kinjarapu" userId="284f2c0bfb1750c8" providerId="LiveId" clId="{1059712C-1CAA-46B1-B3E7-A03BFEDF4B1D}" dt="2021-06-07T09:01:55.012" v="8161" actId="26606"/>
          <ac:spMkLst>
            <pc:docMk/>
            <pc:sldMk cId="2690139576" sldId="610"/>
            <ac:spMk id="29" creationId="{D5B0017B-2ECA-49AF-B397-DC140825DF8D}"/>
          </ac:spMkLst>
        </pc:spChg>
        <pc:spChg chg="add del">
          <ac:chgData name="Ananda Kumar Kinjarapu" userId="284f2c0bfb1750c8" providerId="LiveId" clId="{1059712C-1CAA-46B1-B3E7-A03BFEDF4B1D}" dt="2021-06-07T09:01:55.012" v="8161" actId="26606"/>
          <ac:spMkLst>
            <pc:docMk/>
            <pc:sldMk cId="2690139576" sldId="610"/>
            <ac:spMk id="30" creationId="{56E9B3E6-E277-4D68-BA48-9CB43FFBD6E2}"/>
          </ac:spMkLst>
        </pc:spChg>
        <pc:spChg chg="add del">
          <ac:chgData name="Ananda Kumar Kinjarapu" userId="284f2c0bfb1750c8" providerId="LiveId" clId="{1059712C-1CAA-46B1-B3E7-A03BFEDF4B1D}" dt="2021-06-07T09:06:22.833" v="8211" actId="26606"/>
          <ac:spMkLst>
            <pc:docMk/>
            <pc:sldMk cId="2690139576" sldId="610"/>
            <ac:spMk id="32" creationId="{56E9B3E6-E277-4D68-BA48-9CB43FFBD6E2}"/>
          </ac:spMkLst>
        </pc:spChg>
        <pc:spChg chg="add del">
          <ac:chgData name="Ananda Kumar Kinjarapu" userId="284f2c0bfb1750c8" providerId="LiveId" clId="{1059712C-1CAA-46B1-B3E7-A03BFEDF4B1D}" dt="2021-06-07T09:06:22.833" v="8211" actId="26606"/>
          <ac:spMkLst>
            <pc:docMk/>
            <pc:sldMk cId="2690139576" sldId="610"/>
            <ac:spMk id="37" creationId="{D5B0017B-2ECA-49AF-B397-DC140825DF8D}"/>
          </ac:spMkLst>
        </pc:spChg>
        <pc:spChg chg="add del">
          <ac:chgData name="Ananda Kumar Kinjarapu" userId="284f2c0bfb1750c8" providerId="LiveId" clId="{1059712C-1CAA-46B1-B3E7-A03BFEDF4B1D}" dt="2021-06-07T09:07:19.784" v="8214" actId="26606"/>
          <ac:spMkLst>
            <pc:docMk/>
            <pc:sldMk cId="2690139576" sldId="610"/>
            <ac:spMk id="40" creationId="{2F3856E9-4239-4EE7-A372-FDCF4882FDF6}"/>
          </ac:spMkLst>
        </pc:spChg>
        <pc:spChg chg="add del">
          <ac:chgData name="Ananda Kumar Kinjarapu" userId="284f2c0bfb1750c8" providerId="LiveId" clId="{1059712C-1CAA-46B1-B3E7-A03BFEDF4B1D}" dt="2021-06-07T09:07:19.784" v="8214" actId="26606"/>
          <ac:spMkLst>
            <pc:docMk/>
            <pc:sldMk cId="2690139576" sldId="610"/>
            <ac:spMk id="41" creationId="{CCC9CDCF-90F8-42B0-BD0A-794C52688098}"/>
          </ac:spMkLst>
        </pc:spChg>
        <pc:spChg chg="add del">
          <ac:chgData name="Ananda Kumar Kinjarapu" userId="284f2c0bfb1750c8" providerId="LiveId" clId="{1059712C-1CAA-46B1-B3E7-A03BFEDF4B1D}" dt="2021-06-07T09:09:06.915" v="8228" actId="26606"/>
          <ac:spMkLst>
            <pc:docMk/>
            <pc:sldMk cId="2690139576" sldId="610"/>
            <ac:spMk id="53" creationId="{C2B4C0C7-2745-46BE-B15F-E50582545365}"/>
          </ac:spMkLst>
        </pc:spChg>
        <pc:spChg chg="add">
          <ac:chgData name="Ananda Kumar Kinjarapu" userId="284f2c0bfb1750c8" providerId="LiveId" clId="{1059712C-1CAA-46B1-B3E7-A03BFEDF4B1D}" dt="2021-06-07T09:09:06.915" v="8228" actId="26606"/>
          <ac:spMkLst>
            <pc:docMk/>
            <pc:sldMk cId="2690139576" sldId="610"/>
            <ac:spMk id="61" creationId="{6C4028FD-8BAA-4A19-BFDE-594D991B7552}"/>
          </ac:spMkLst>
        </pc:spChg>
        <pc:spChg chg="add del">
          <ac:chgData name="Ananda Kumar Kinjarapu" userId="284f2c0bfb1750c8" providerId="LiveId" clId="{1059712C-1CAA-46B1-B3E7-A03BFEDF4B1D}" dt="2021-06-07T09:07:44.008" v="8217" actId="26606"/>
          <ac:spMkLst>
            <pc:docMk/>
            <pc:sldMk cId="2690139576" sldId="610"/>
            <ac:spMk id="64" creationId="{C2B4C0C7-2745-46BE-B15F-E50582545365}"/>
          </ac:spMkLst>
        </pc:spChg>
        <pc:spChg chg="add del">
          <ac:chgData name="Ananda Kumar Kinjarapu" userId="284f2c0bfb1750c8" providerId="LiveId" clId="{1059712C-1CAA-46B1-B3E7-A03BFEDF4B1D}" dt="2021-06-07T09:08:03.070" v="8221" actId="26606"/>
          <ac:spMkLst>
            <pc:docMk/>
            <pc:sldMk cId="2690139576" sldId="610"/>
            <ac:spMk id="73" creationId="{B6FACB3C-9069-4791-BC5C-0DB7CD19B853}"/>
          </ac:spMkLst>
        </pc:spChg>
        <pc:spChg chg="add del">
          <ac:chgData name="Ananda Kumar Kinjarapu" userId="284f2c0bfb1750c8" providerId="LiveId" clId="{1059712C-1CAA-46B1-B3E7-A03BFEDF4B1D}" dt="2021-06-07T09:08:03.070" v="8221" actId="26606"/>
          <ac:spMkLst>
            <pc:docMk/>
            <pc:sldMk cId="2690139576" sldId="610"/>
            <ac:spMk id="74" creationId="{71F2038E-D777-4B76-81DD-DD13EE91B9DD}"/>
          </ac:spMkLst>
        </pc:spChg>
        <pc:grpChg chg="add del">
          <ac:chgData name="Ananda Kumar Kinjarapu" userId="284f2c0bfb1750c8" providerId="LiveId" clId="{1059712C-1CAA-46B1-B3E7-A03BFEDF4B1D}" dt="2021-06-07T09:06:42.270" v="8212" actId="26606"/>
          <ac:grpSpMkLst>
            <pc:docMk/>
            <pc:sldMk cId="2690139576" sldId="610"/>
            <ac:grpSpMk id="11" creationId="{28FAF094-D087-493F-8DF9-A486C2D6BBAA}"/>
          </ac:grpSpMkLst>
        </pc:grpChg>
        <pc:grpChg chg="add del">
          <ac:chgData name="Ananda Kumar Kinjarapu" userId="284f2c0bfb1750c8" providerId="LiveId" clId="{1059712C-1CAA-46B1-B3E7-A03BFEDF4B1D}" dt="2021-06-07T08:55:56.785" v="7885" actId="26606"/>
          <ac:grpSpMkLst>
            <pc:docMk/>
            <pc:sldMk cId="2690139576" sldId="610"/>
            <ac:grpSpMk id="22" creationId="{65167ED7-6315-43AB-B1B6-C326D5FD8F84}"/>
          </ac:grpSpMkLst>
        </pc:grpChg>
        <pc:grpChg chg="add del">
          <ac:chgData name="Ananda Kumar Kinjarapu" userId="284f2c0bfb1750c8" providerId="LiveId" clId="{1059712C-1CAA-46B1-B3E7-A03BFEDF4B1D}" dt="2021-06-07T09:01:55.012" v="8161" actId="26606"/>
          <ac:grpSpMkLst>
            <pc:docMk/>
            <pc:sldMk cId="2690139576" sldId="610"/>
            <ac:grpSpMk id="24" creationId="{AE1C45F0-260A-458C-96ED-C1F6D2151219}"/>
          </ac:grpSpMkLst>
        </pc:grpChg>
        <pc:grpChg chg="add del">
          <ac:chgData name="Ananda Kumar Kinjarapu" userId="284f2c0bfb1750c8" providerId="LiveId" clId="{1059712C-1CAA-46B1-B3E7-A03BFEDF4B1D}" dt="2021-06-07T09:06:22.833" v="8211" actId="26606"/>
          <ac:grpSpMkLst>
            <pc:docMk/>
            <pc:sldMk cId="2690139576" sldId="610"/>
            <ac:grpSpMk id="33" creationId="{AE1C45F0-260A-458C-96ED-C1F6D2151219}"/>
          </ac:grpSpMkLst>
        </pc:grpChg>
        <pc:grpChg chg="add del">
          <ac:chgData name="Ananda Kumar Kinjarapu" userId="284f2c0bfb1750c8" providerId="LiveId" clId="{1059712C-1CAA-46B1-B3E7-A03BFEDF4B1D}" dt="2021-06-07T09:07:19.784" v="8214" actId="26606"/>
          <ac:grpSpMkLst>
            <pc:docMk/>
            <pc:sldMk cId="2690139576" sldId="610"/>
            <ac:grpSpMk id="42" creationId="{C07D05FE-3FB8-4314-A050-9AB40814D714}"/>
          </ac:grpSpMkLst>
        </pc:grpChg>
        <pc:grpChg chg="add del">
          <ac:chgData name="Ananda Kumar Kinjarapu" userId="284f2c0bfb1750c8" providerId="LiveId" clId="{1059712C-1CAA-46B1-B3E7-A03BFEDF4B1D}" dt="2021-06-07T09:09:06.915" v="8228" actId="26606"/>
          <ac:grpSpMkLst>
            <pc:docMk/>
            <pc:sldMk cId="2690139576" sldId="610"/>
            <ac:grpSpMk id="55" creationId="{89D8939B-D984-4564-B942-51C44F623C98}"/>
          </ac:grpSpMkLst>
        </pc:grpChg>
        <pc:grpChg chg="add del">
          <ac:chgData name="Ananda Kumar Kinjarapu" userId="284f2c0bfb1750c8" providerId="LiveId" clId="{1059712C-1CAA-46B1-B3E7-A03BFEDF4B1D}" dt="2021-06-07T09:07:44.008" v="8217" actId="26606"/>
          <ac:grpSpMkLst>
            <pc:docMk/>
            <pc:sldMk cId="2690139576" sldId="610"/>
            <ac:grpSpMk id="66" creationId="{89D8939B-D984-4564-B942-51C44F623C98}"/>
          </ac:grpSpMkLst>
        </pc:grpChg>
        <pc:grpChg chg="add del">
          <ac:chgData name="Ananda Kumar Kinjarapu" userId="284f2c0bfb1750c8" providerId="LiveId" clId="{1059712C-1CAA-46B1-B3E7-A03BFEDF4B1D}" dt="2021-06-07T09:08:03.070" v="8221" actId="26606"/>
          <ac:grpSpMkLst>
            <pc:docMk/>
            <pc:sldMk cId="2690139576" sldId="610"/>
            <ac:grpSpMk id="75" creationId="{DD354807-230F-4402-B1B9-F733A8F1F190}"/>
          </ac:grpSpMkLst>
        </pc:grpChg>
        <pc:graphicFrameChg chg="add del">
          <ac:chgData name="Ananda Kumar Kinjarapu" userId="284f2c0bfb1750c8" providerId="LiveId" clId="{1059712C-1CAA-46B1-B3E7-A03BFEDF4B1D}" dt="2021-06-07T09:01:55.012" v="8161" actId="26606"/>
          <ac:graphicFrameMkLst>
            <pc:docMk/>
            <pc:sldMk cId="2690139576" sldId="610"/>
            <ac:graphicFrameMk id="34" creationId="{7BB9705F-A3BB-4842-9224-8CFBFCDC95E1}"/>
          </ac:graphicFrameMkLst>
        </pc:graphicFrameChg>
        <pc:graphicFrameChg chg="add del mod">
          <ac:chgData name="Ananda Kumar Kinjarapu" userId="284f2c0bfb1750c8" providerId="LiveId" clId="{1059712C-1CAA-46B1-B3E7-A03BFEDF4B1D}" dt="2021-06-07T09:06:22.833" v="8211" actId="26606"/>
          <ac:graphicFrameMkLst>
            <pc:docMk/>
            <pc:sldMk cId="2690139576" sldId="610"/>
            <ac:graphicFrameMk id="39" creationId="{7EDBD028-B129-40CA-BC81-5107C60FE036}"/>
          </ac:graphicFrameMkLst>
        </pc:graphicFrameChg>
        <pc:graphicFrameChg chg="add mod modGraphic">
          <ac:chgData name="Ananda Kumar Kinjarapu" userId="284f2c0bfb1750c8" providerId="LiveId" clId="{1059712C-1CAA-46B1-B3E7-A03BFEDF4B1D}" dt="2021-06-07T09:40:36.194" v="8575" actId="12100"/>
          <ac:graphicFrameMkLst>
            <pc:docMk/>
            <pc:sldMk cId="2690139576" sldId="610"/>
            <ac:graphicFrameMk id="48" creationId="{A91654CA-E0C0-421C-89C3-A89DA93E446B}"/>
          </ac:graphicFrameMkLst>
        </pc:graphicFrameChg>
        <pc:cxnChg chg="add del">
          <ac:chgData name="Ananda Kumar Kinjarapu" userId="284f2c0bfb1750c8" providerId="LiveId" clId="{1059712C-1CAA-46B1-B3E7-A03BFEDF4B1D}" dt="2021-06-07T08:54:16.584" v="7875" actId="26606"/>
          <ac:cxnSpMkLst>
            <pc:docMk/>
            <pc:sldMk cId="2690139576" sldId="610"/>
            <ac:cxnSpMk id="27" creationId="{F7C8EA93-3210-4C62-99E9-153C275E3A87}"/>
          </ac:cxnSpMkLst>
        </pc:cxnChg>
        <pc:cxnChg chg="add del">
          <ac:chgData name="Ananda Kumar Kinjarapu" userId="284f2c0bfb1750c8" providerId="LiveId" clId="{1059712C-1CAA-46B1-B3E7-A03BFEDF4B1D}" dt="2021-06-07T09:01:55.012" v="8161" actId="26606"/>
          <ac:cxnSpMkLst>
            <pc:docMk/>
            <pc:sldMk cId="2690139576" sldId="610"/>
            <ac:cxnSpMk id="31" creationId="{6CF1BAF6-AD41-4082-B212-8A1F9A2E8779}"/>
          </ac:cxnSpMkLst>
        </pc:cxnChg>
        <pc:cxnChg chg="add del">
          <ac:chgData name="Ananda Kumar Kinjarapu" userId="284f2c0bfb1750c8" providerId="LiveId" clId="{1059712C-1CAA-46B1-B3E7-A03BFEDF4B1D}" dt="2021-06-07T09:06:22.833" v="8211" actId="26606"/>
          <ac:cxnSpMkLst>
            <pc:docMk/>
            <pc:sldMk cId="2690139576" sldId="610"/>
            <ac:cxnSpMk id="38" creationId="{6CF1BAF6-AD41-4082-B212-8A1F9A2E8779}"/>
          </ac:cxnSpMkLst>
        </pc:cxnChg>
      </pc:sldChg>
      <pc:sldChg chg="addSp delSp modSp add del mod">
        <pc:chgData name="Ananda Kumar Kinjarapu" userId="284f2c0bfb1750c8" providerId="LiveId" clId="{1059712C-1CAA-46B1-B3E7-A03BFEDF4B1D}" dt="2021-06-07T12:31:51.926" v="10516" actId="2696"/>
        <pc:sldMkLst>
          <pc:docMk/>
          <pc:sldMk cId="867443359" sldId="611"/>
        </pc:sldMkLst>
        <pc:spChg chg="add del mod">
          <ac:chgData name="Ananda Kumar Kinjarapu" userId="284f2c0bfb1750c8" providerId="LiveId" clId="{1059712C-1CAA-46B1-B3E7-A03BFEDF4B1D}" dt="2021-06-07T12:16:13.157" v="10047" actId="11529"/>
          <ac:spMkLst>
            <pc:docMk/>
            <pc:sldMk cId="867443359" sldId="611"/>
            <ac:spMk id="2" creationId="{D2CAEED1-95B8-42D0-9678-1B32626AA808}"/>
          </ac:spMkLst>
        </pc:spChg>
        <pc:graphicFrameChg chg="add del mod">
          <ac:chgData name="Ananda Kumar Kinjarapu" userId="284f2c0bfb1750c8" providerId="LiveId" clId="{1059712C-1CAA-46B1-B3E7-A03BFEDF4B1D}" dt="2021-06-07T12:16:13.157" v="10047" actId="11529"/>
          <ac:graphicFrameMkLst>
            <pc:docMk/>
            <pc:sldMk cId="867443359" sldId="611"/>
            <ac:graphicFrameMk id="48" creationId="{A91654CA-E0C0-421C-89C3-A89DA93E446B}"/>
          </ac:graphicFrameMkLst>
        </pc:graphicFrameChg>
      </pc:sldChg>
      <pc:sldChg chg="modSp add mod">
        <pc:chgData name="Ananda Kumar Kinjarapu" userId="284f2c0bfb1750c8" providerId="LiveId" clId="{1059712C-1CAA-46B1-B3E7-A03BFEDF4B1D}" dt="2021-06-07T10:22:07.850" v="8821" actId="20577"/>
        <pc:sldMkLst>
          <pc:docMk/>
          <pc:sldMk cId="1989256989" sldId="612"/>
        </pc:sldMkLst>
        <pc:spChg chg="mod">
          <ac:chgData name="Ananda Kumar Kinjarapu" userId="284f2c0bfb1750c8" providerId="LiveId" clId="{1059712C-1CAA-46B1-B3E7-A03BFEDF4B1D}" dt="2021-06-07T09:48:13.109" v="8777" actId="20577"/>
          <ac:spMkLst>
            <pc:docMk/>
            <pc:sldMk cId="1989256989" sldId="612"/>
            <ac:spMk id="7" creationId="{08A48409-3498-4467-AC22-41A0199FB27A}"/>
          </ac:spMkLst>
        </pc:spChg>
        <pc:graphicFrameChg chg="mod">
          <ac:chgData name="Ananda Kumar Kinjarapu" userId="284f2c0bfb1750c8" providerId="LiveId" clId="{1059712C-1CAA-46B1-B3E7-A03BFEDF4B1D}" dt="2021-06-07T10:22:07.850" v="8821" actId="20577"/>
          <ac:graphicFrameMkLst>
            <pc:docMk/>
            <pc:sldMk cId="1989256989" sldId="612"/>
            <ac:graphicFrameMk id="48" creationId="{A91654CA-E0C0-421C-89C3-A89DA93E446B}"/>
          </ac:graphicFrameMkLst>
        </pc:graphicFrameChg>
      </pc:sldChg>
      <pc:sldChg chg="add del ord">
        <pc:chgData name="Ananda Kumar Kinjarapu" userId="284f2c0bfb1750c8" providerId="LiveId" clId="{1059712C-1CAA-46B1-B3E7-A03BFEDF4B1D}" dt="2021-06-07T10:23:11.927" v="8828" actId="2696"/>
        <pc:sldMkLst>
          <pc:docMk/>
          <pc:sldMk cId="3938369217" sldId="613"/>
        </pc:sldMkLst>
      </pc:sldChg>
      <pc:sldChg chg="addSp delSp modSp add del mod">
        <pc:chgData name="Ananda Kumar Kinjarapu" userId="284f2c0bfb1750c8" providerId="LiveId" clId="{1059712C-1CAA-46B1-B3E7-A03BFEDF4B1D}" dt="2021-06-07T12:16:15.334" v="10049" actId="2696"/>
        <pc:sldMkLst>
          <pc:docMk/>
          <pc:sldMk cId="432811785" sldId="614"/>
        </pc:sldMkLst>
        <pc:spChg chg="add mod">
          <ac:chgData name="Ananda Kumar Kinjarapu" userId="284f2c0bfb1750c8" providerId="LiveId" clId="{1059712C-1CAA-46B1-B3E7-A03BFEDF4B1D}" dt="2021-06-07T10:34:48.828" v="9281" actId="207"/>
          <ac:spMkLst>
            <pc:docMk/>
            <pc:sldMk cId="432811785" sldId="614"/>
            <ac:spMk id="2" creationId="{15959926-C02A-494B-B2AC-6E8E00440B9E}"/>
          </ac:spMkLst>
        </pc:spChg>
        <pc:spChg chg="mod">
          <ac:chgData name="Ananda Kumar Kinjarapu" userId="284f2c0bfb1750c8" providerId="LiveId" clId="{1059712C-1CAA-46B1-B3E7-A03BFEDF4B1D}" dt="2021-06-07T10:23:59.492" v="8851" actId="20577"/>
          <ac:spMkLst>
            <pc:docMk/>
            <pc:sldMk cId="432811785" sldId="614"/>
            <ac:spMk id="7" creationId="{08A48409-3498-4467-AC22-41A0199FB27A}"/>
          </ac:spMkLst>
        </pc:spChg>
        <pc:graphicFrameChg chg="del mod">
          <ac:chgData name="Ananda Kumar Kinjarapu" userId="284f2c0bfb1750c8" providerId="LiveId" clId="{1059712C-1CAA-46B1-B3E7-A03BFEDF4B1D}" dt="2021-06-07T10:23:40.738" v="8833" actId="11529"/>
          <ac:graphicFrameMkLst>
            <pc:docMk/>
            <pc:sldMk cId="432811785" sldId="614"/>
            <ac:graphicFrameMk id="48" creationId="{A91654CA-E0C0-421C-89C3-A89DA93E446B}"/>
          </ac:graphicFrameMkLst>
        </pc:graphicFrameChg>
      </pc:sldChg>
      <pc:sldChg chg="addSp delSp modSp new del mod">
        <pc:chgData name="Ananda Kumar Kinjarapu" userId="284f2c0bfb1750c8" providerId="LiveId" clId="{1059712C-1CAA-46B1-B3E7-A03BFEDF4B1D}" dt="2021-06-07T11:12:46.328" v="9284" actId="2696"/>
        <pc:sldMkLst>
          <pc:docMk/>
          <pc:sldMk cId="3161190638" sldId="615"/>
        </pc:sldMkLst>
        <pc:spChg chg="del">
          <ac:chgData name="Ananda Kumar Kinjarapu" userId="284f2c0bfb1750c8" providerId="LiveId" clId="{1059712C-1CAA-46B1-B3E7-A03BFEDF4B1D}" dt="2021-06-07T11:12:30.909" v="9283" actId="3680"/>
          <ac:spMkLst>
            <pc:docMk/>
            <pc:sldMk cId="3161190638" sldId="615"/>
            <ac:spMk id="3" creationId="{6511B178-1541-45C0-A5FC-D983E1B2B65C}"/>
          </ac:spMkLst>
        </pc:spChg>
        <pc:graphicFrameChg chg="add mod ord modGraphic">
          <ac:chgData name="Ananda Kumar Kinjarapu" userId="284f2c0bfb1750c8" providerId="LiveId" clId="{1059712C-1CAA-46B1-B3E7-A03BFEDF4B1D}" dt="2021-06-07T11:12:30.909" v="9283" actId="3680"/>
          <ac:graphicFrameMkLst>
            <pc:docMk/>
            <pc:sldMk cId="3161190638" sldId="615"/>
            <ac:graphicFrameMk id="7" creationId="{3358BF26-9D5D-4BA9-B3F0-A3CB76A43188}"/>
          </ac:graphicFrameMkLst>
        </pc:graphicFrameChg>
      </pc:sldChg>
      <pc:sldChg chg="addSp delSp modSp add mod ord">
        <pc:chgData name="Ananda Kumar Kinjarapu" userId="284f2c0bfb1750c8" providerId="LiveId" clId="{1059712C-1CAA-46B1-B3E7-A03BFEDF4B1D}" dt="2021-06-08T11:46:11.743" v="11077" actId="20577"/>
        <pc:sldMkLst>
          <pc:docMk/>
          <pc:sldMk cId="3731148689" sldId="615"/>
        </pc:sldMkLst>
        <pc:spChg chg="add del mod">
          <ac:chgData name="Ananda Kumar Kinjarapu" userId="284f2c0bfb1750c8" providerId="LiveId" clId="{1059712C-1CAA-46B1-B3E7-A03BFEDF4B1D}" dt="2021-06-07T11:13:45.682" v="9290" actId="3680"/>
          <ac:spMkLst>
            <pc:docMk/>
            <pc:sldMk cId="3731148689" sldId="615"/>
            <ac:spMk id="2" creationId="{75BFA882-EEAC-4FCE-8CF5-7D992561811E}"/>
          </ac:spMkLst>
        </pc:spChg>
        <pc:spChg chg="mod">
          <ac:chgData name="Ananda Kumar Kinjarapu" userId="284f2c0bfb1750c8" providerId="LiveId" clId="{1059712C-1CAA-46B1-B3E7-A03BFEDF4B1D}" dt="2021-06-07T12:25:17.660" v="10369" actId="20577"/>
          <ac:spMkLst>
            <pc:docMk/>
            <pc:sldMk cId="3731148689" sldId="615"/>
            <ac:spMk id="7" creationId="{08A48409-3498-4467-AC22-41A0199FB27A}"/>
          </ac:spMkLst>
        </pc:spChg>
        <pc:spChg chg="add del mod">
          <ac:chgData name="Ananda Kumar Kinjarapu" userId="284f2c0bfb1750c8" providerId="LiveId" clId="{1059712C-1CAA-46B1-B3E7-A03BFEDF4B1D}" dt="2021-06-07T12:24:38.651" v="10356" actId="12084"/>
          <ac:spMkLst>
            <pc:docMk/>
            <pc:sldMk cId="3731148689" sldId="615"/>
            <ac:spMk id="9" creationId="{6B6C98A7-F622-49E0-8FF9-925A888CB5E9}"/>
          </ac:spMkLst>
        </pc:spChg>
        <pc:graphicFrameChg chg="add del mod ord modGraphic">
          <ac:chgData name="Ananda Kumar Kinjarapu" userId="284f2c0bfb1750c8" providerId="LiveId" clId="{1059712C-1CAA-46B1-B3E7-A03BFEDF4B1D}" dt="2021-06-07T12:16:45.736" v="10052" actId="478"/>
          <ac:graphicFrameMkLst>
            <pc:docMk/>
            <pc:sldMk cId="3731148689" sldId="615"/>
            <ac:graphicFrameMk id="3" creationId="{B71C9D63-DA8A-49E4-A666-930F11FCB871}"/>
          </ac:graphicFrameMkLst>
        </pc:graphicFrameChg>
        <pc:graphicFrameChg chg="add mod">
          <ac:chgData name="Ananda Kumar Kinjarapu" userId="284f2c0bfb1750c8" providerId="LiveId" clId="{1059712C-1CAA-46B1-B3E7-A03BFEDF4B1D}" dt="2021-06-08T11:46:11.743" v="11077" actId="20577"/>
          <ac:graphicFrameMkLst>
            <pc:docMk/>
            <pc:sldMk cId="3731148689" sldId="615"/>
            <ac:graphicFrameMk id="10" creationId="{D59790E8-763D-4BAD-AD79-342CCE96553B}"/>
          </ac:graphicFrameMkLst>
        </pc:graphicFrameChg>
        <pc:graphicFrameChg chg="del">
          <ac:chgData name="Ananda Kumar Kinjarapu" userId="284f2c0bfb1750c8" providerId="LiveId" clId="{1059712C-1CAA-46B1-B3E7-A03BFEDF4B1D}" dt="2021-06-07T11:13:27.901" v="9288" actId="11529"/>
          <ac:graphicFrameMkLst>
            <pc:docMk/>
            <pc:sldMk cId="3731148689" sldId="615"/>
            <ac:graphicFrameMk id="48" creationId="{A91654CA-E0C0-421C-89C3-A89DA93E446B}"/>
          </ac:graphicFrameMkLst>
        </pc:graphicFrameChg>
      </pc:sldChg>
      <pc:sldChg chg="addSp delSp modSp add mod">
        <pc:chgData name="Ananda Kumar Kinjarapu" userId="284f2c0bfb1750c8" providerId="LiveId" clId="{1059712C-1CAA-46B1-B3E7-A03BFEDF4B1D}" dt="2021-06-08T12:24:46.962" v="11198" actId="20577"/>
        <pc:sldMkLst>
          <pc:docMk/>
          <pc:sldMk cId="2095719981" sldId="616"/>
        </pc:sldMkLst>
        <pc:spChg chg="mod">
          <ac:chgData name="Ananda Kumar Kinjarapu" userId="284f2c0bfb1750c8" providerId="LiveId" clId="{1059712C-1CAA-46B1-B3E7-A03BFEDF4B1D}" dt="2021-06-07T12:35:35.552" v="10563" actId="20577"/>
          <ac:spMkLst>
            <pc:docMk/>
            <pc:sldMk cId="2095719981" sldId="616"/>
            <ac:spMk id="7" creationId="{08A48409-3498-4467-AC22-41A0199FB27A}"/>
          </ac:spMkLst>
        </pc:spChg>
        <pc:spChg chg="add mod">
          <ac:chgData name="Ananda Kumar Kinjarapu" userId="284f2c0bfb1750c8" providerId="LiveId" clId="{1059712C-1CAA-46B1-B3E7-A03BFEDF4B1D}" dt="2021-06-08T12:24:46.962" v="11198" actId="20577"/>
          <ac:spMkLst>
            <pc:docMk/>
            <pc:sldMk cId="2095719981" sldId="616"/>
            <ac:spMk id="8" creationId="{127835F3-47EA-4A99-9A9C-4F6994626642}"/>
          </ac:spMkLst>
        </pc:spChg>
        <pc:graphicFrameChg chg="del mod modGraphic">
          <ac:chgData name="Ananda Kumar Kinjarapu" userId="284f2c0bfb1750c8" providerId="LiveId" clId="{1059712C-1CAA-46B1-B3E7-A03BFEDF4B1D}" dt="2021-06-07T12:34:59.482" v="10545" actId="478"/>
          <ac:graphicFrameMkLst>
            <pc:docMk/>
            <pc:sldMk cId="2095719981" sldId="616"/>
            <ac:graphicFrameMk id="3" creationId="{B71C9D63-DA8A-49E4-A666-930F11FCB871}"/>
          </ac:graphicFrameMkLst>
        </pc:graphicFrameChg>
      </pc:sldChg>
      <pc:sldChg chg="modSp add del mod">
        <pc:chgData name="Ananda Kumar Kinjarapu" userId="284f2c0bfb1750c8" providerId="LiveId" clId="{1059712C-1CAA-46B1-B3E7-A03BFEDF4B1D}" dt="2021-06-07T12:35:14.533" v="10547" actId="2696"/>
        <pc:sldMkLst>
          <pc:docMk/>
          <pc:sldMk cId="1558964532" sldId="617"/>
        </pc:sldMkLst>
        <pc:spChg chg="mod">
          <ac:chgData name="Ananda Kumar Kinjarapu" userId="284f2c0bfb1750c8" providerId="LiveId" clId="{1059712C-1CAA-46B1-B3E7-A03BFEDF4B1D}" dt="2021-06-07T11:38:13.091" v="9760" actId="20577"/>
          <ac:spMkLst>
            <pc:docMk/>
            <pc:sldMk cId="1558964532" sldId="617"/>
            <ac:spMk id="7" creationId="{08A48409-3498-4467-AC22-41A0199FB27A}"/>
          </ac:spMkLst>
        </pc:spChg>
        <pc:graphicFrameChg chg="modGraphic">
          <ac:chgData name="Ananda Kumar Kinjarapu" userId="284f2c0bfb1750c8" providerId="LiveId" clId="{1059712C-1CAA-46B1-B3E7-A03BFEDF4B1D}" dt="2021-06-07T11:41:58.810" v="9864" actId="20577"/>
          <ac:graphicFrameMkLst>
            <pc:docMk/>
            <pc:sldMk cId="1558964532" sldId="617"/>
            <ac:graphicFrameMk id="3" creationId="{B71C9D63-DA8A-49E4-A666-930F11FCB871}"/>
          </ac:graphicFrameMkLst>
        </pc:graphicFrameChg>
      </pc:sldChg>
      <pc:sldChg chg="modSp add del mod ord">
        <pc:chgData name="Ananda Kumar Kinjarapu" userId="284f2c0bfb1750c8" providerId="LiveId" clId="{1059712C-1CAA-46B1-B3E7-A03BFEDF4B1D}" dt="2021-06-07T12:35:14.533" v="10547" actId="2696"/>
        <pc:sldMkLst>
          <pc:docMk/>
          <pc:sldMk cId="604012195" sldId="618"/>
        </pc:sldMkLst>
        <pc:spChg chg="mod">
          <ac:chgData name="Ananda Kumar Kinjarapu" userId="284f2c0bfb1750c8" providerId="LiveId" clId="{1059712C-1CAA-46B1-B3E7-A03BFEDF4B1D}" dt="2021-06-07T11:43:44.592" v="9874" actId="20577"/>
          <ac:spMkLst>
            <pc:docMk/>
            <pc:sldMk cId="604012195" sldId="618"/>
            <ac:spMk id="7" creationId="{08A48409-3498-4467-AC22-41A0199FB27A}"/>
          </ac:spMkLst>
        </pc:spChg>
        <pc:graphicFrameChg chg="modGraphic">
          <ac:chgData name="Ananda Kumar Kinjarapu" userId="284f2c0bfb1750c8" providerId="LiveId" clId="{1059712C-1CAA-46B1-B3E7-A03BFEDF4B1D}" dt="2021-06-07T11:46:06.102" v="10044" actId="20577"/>
          <ac:graphicFrameMkLst>
            <pc:docMk/>
            <pc:sldMk cId="604012195" sldId="618"/>
            <ac:graphicFrameMk id="3" creationId="{B71C9D63-DA8A-49E4-A666-930F11FCB871}"/>
          </ac:graphicFrameMkLst>
        </pc:graphicFrameChg>
      </pc:sldChg>
      <pc:sldChg chg="add del">
        <pc:chgData name="Ananda Kumar Kinjarapu" userId="284f2c0bfb1750c8" providerId="LiveId" clId="{1059712C-1CAA-46B1-B3E7-A03BFEDF4B1D}" dt="2021-06-07T12:35:04.973" v="10546" actId="2696"/>
        <pc:sldMkLst>
          <pc:docMk/>
          <pc:sldMk cId="265182597" sldId="619"/>
        </pc:sldMkLst>
      </pc:sldChg>
      <pc:sldChg chg="modSp add mod">
        <pc:chgData name="Ananda Kumar Kinjarapu" userId="284f2c0bfb1750c8" providerId="LiveId" clId="{1059712C-1CAA-46B1-B3E7-A03BFEDF4B1D}" dt="2021-06-07T12:29:45.091" v="10504" actId="1038"/>
        <pc:sldMkLst>
          <pc:docMk/>
          <pc:sldMk cId="2797947372" sldId="620"/>
        </pc:sldMkLst>
        <pc:graphicFrameChg chg="mod">
          <ac:chgData name="Ananda Kumar Kinjarapu" userId="284f2c0bfb1750c8" providerId="LiveId" clId="{1059712C-1CAA-46B1-B3E7-A03BFEDF4B1D}" dt="2021-06-07T12:29:45.091" v="10504" actId="1038"/>
          <ac:graphicFrameMkLst>
            <pc:docMk/>
            <pc:sldMk cId="2797947372" sldId="620"/>
            <ac:graphicFrameMk id="10" creationId="{D59790E8-763D-4BAD-AD79-342CCE96553B}"/>
          </ac:graphicFrameMkLst>
        </pc:graphicFrameChg>
      </pc:sldChg>
      <pc:sldChg chg="modSp add del mod">
        <pc:chgData name="Ananda Kumar Kinjarapu" userId="284f2c0bfb1750c8" providerId="LiveId" clId="{1059712C-1CAA-46B1-B3E7-A03BFEDF4B1D}" dt="2021-06-07T12:34:53.882" v="10544" actId="2696"/>
        <pc:sldMkLst>
          <pc:docMk/>
          <pc:sldMk cId="1332061007" sldId="621"/>
        </pc:sldMkLst>
        <pc:spChg chg="mod">
          <ac:chgData name="Ananda Kumar Kinjarapu" userId="284f2c0bfb1750c8" providerId="LiveId" clId="{1059712C-1CAA-46B1-B3E7-A03BFEDF4B1D}" dt="2021-06-07T12:33:29.576" v="10528" actId="20577"/>
          <ac:spMkLst>
            <pc:docMk/>
            <pc:sldMk cId="1332061007" sldId="621"/>
            <ac:spMk id="7" creationId="{08A48409-3498-4467-AC22-41A0199FB27A}"/>
          </ac:spMkLst>
        </pc:spChg>
        <pc:graphicFrameChg chg="mod">
          <ac:chgData name="Ananda Kumar Kinjarapu" userId="284f2c0bfb1750c8" providerId="LiveId" clId="{1059712C-1CAA-46B1-B3E7-A03BFEDF4B1D}" dt="2021-06-07T12:33:42.853" v="10543" actId="20577"/>
          <ac:graphicFrameMkLst>
            <pc:docMk/>
            <pc:sldMk cId="1332061007" sldId="621"/>
            <ac:graphicFrameMk id="48" creationId="{A91654CA-E0C0-421C-89C3-A89DA93E446B}"/>
          </ac:graphicFrameMkLst>
        </pc:graphicFrameChg>
      </pc:sldChg>
      <pc:sldChg chg="modSp mod">
        <pc:chgData name="Ananda Kumar Kinjarapu" userId="284f2c0bfb1750c8" providerId="LiveId" clId="{1059712C-1CAA-46B1-B3E7-A03BFEDF4B1D}" dt="2021-06-10T08:59:33.164" v="18694" actId="6549"/>
        <pc:sldMkLst>
          <pc:docMk/>
          <pc:sldMk cId="3247476049" sldId="621"/>
        </pc:sldMkLst>
        <pc:spChg chg="mod">
          <ac:chgData name="Ananda Kumar Kinjarapu" userId="284f2c0bfb1750c8" providerId="LiveId" clId="{1059712C-1CAA-46B1-B3E7-A03BFEDF4B1D}" dt="2021-06-10T08:59:33.164" v="18694" actId="6549"/>
          <ac:spMkLst>
            <pc:docMk/>
            <pc:sldMk cId="3247476049" sldId="621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10T02:32:30.789" v="17521" actId="6549"/>
          <ac:spMkLst>
            <pc:docMk/>
            <pc:sldMk cId="3247476049" sldId="621"/>
            <ac:spMk id="8" creationId="{0A0857A9-36D4-4FAD-AA7C-C835155EA5B6}"/>
          </ac:spMkLst>
        </pc:spChg>
      </pc:sldChg>
      <pc:sldChg chg="new del">
        <pc:chgData name="Ananda Kumar Kinjarapu" userId="284f2c0bfb1750c8" providerId="LiveId" clId="{1059712C-1CAA-46B1-B3E7-A03BFEDF4B1D}" dt="2021-06-08T12:52:58.784" v="11200" actId="680"/>
        <pc:sldMkLst>
          <pc:docMk/>
          <pc:sldMk cId="510243945" sldId="622"/>
        </pc:sldMkLst>
      </pc:sldChg>
      <pc:sldChg chg="modSp add mod">
        <pc:chgData name="Ananda Kumar Kinjarapu" userId="284f2c0bfb1750c8" providerId="LiveId" clId="{1059712C-1CAA-46B1-B3E7-A03BFEDF4B1D}" dt="2021-06-09T01:33:59.106" v="14395" actId="20577"/>
        <pc:sldMkLst>
          <pc:docMk/>
          <pc:sldMk cId="531704892" sldId="622"/>
        </pc:sldMkLst>
        <pc:spChg chg="mod">
          <ac:chgData name="Ananda Kumar Kinjarapu" userId="284f2c0bfb1750c8" providerId="LiveId" clId="{1059712C-1CAA-46B1-B3E7-A03BFEDF4B1D}" dt="2021-06-09T01:31:49.630" v="14300" actId="20577"/>
          <ac:spMkLst>
            <pc:docMk/>
            <pc:sldMk cId="531704892" sldId="622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01:33:59.106" v="14395" actId="20577"/>
          <ac:spMkLst>
            <pc:docMk/>
            <pc:sldMk cId="531704892" sldId="622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11:59:37.002" v="16846" actId="20577"/>
        <pc:sldMkLst>
          <pc:docMk/>
          <pc:sldMk cId="1790479106" sldId="623"/>
        </pc:sldMkLst>
        <pc:spChg chg="mod">
          <ac:chgData name="Ananda Kumar Kinjarapu" userId="284f2c0bfb1750c8" providerId="LiveId" clId="{1059712C-1CAA-46B1-B3E7-A03BFEDF4B1D}" dt="2021-06-09T11:59:27.061" v="16836" actId="6549"/>
          <ac:spMkLst>
            <pc:docMk/>
            <pc:sldMk cId="1790479106" sldId="623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9T11:59:37.002" v="16846" actId="20577"/>
          <ac:spMkLst>
            <pc:docMk/>
            <pc:sldMk cId="1790479106" sldId="623"/>
            <ac:spMk id="8" creationId="{0A0857A9-36D4-4FAD-AA7C-C835155EA5B6}"/>
          </ac:spMkLst>
        </pc:spChg>
      </pc:sldChg>
      <pc:sldChg chg="modSp add mod">
        <pc:chgData name="Ananda Kumar Kinjarapu" userId="284f2c0bfb1750c8" providerId="LiveId" clId="{1059712C-1CAA-46B1-B3E7-A03BFEDF4B1D}" dt="2021-06-08T14:04:33.594" v="12824" actId="20577"/>
        <pc:sldMkLst>
          <pc:docMk/>
          <pc:sldMk cId="1994695518" sldId="624"/>
        </pc:sldMkLst>
        <pc:spChg chg="mod">
          <ac:chgData name="Ananda Kumar Kinjarapu" userId="284f2c0bfb1750c8" providerId="LiveId" clId="{1059712C-1CAA-46B1-B3E7-A03BFEDF4B1D}" dt="2021-06-08T13:50:50.313" v="12452" actId="20577"/>
          <ac:spMkLst>
            <pc:docMk/>
            <pc:sldMk cId="1994695518" sldId="624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8T14:04:33.594" v="12824" actId="20577"/>
          <ac:spMkLst>
            <pc:docMk/>
            <pc:sldMk cId="1994695518" sldId="624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8T14:16:45.541" v="12999" actId="20577"/>
        <pc:sldMkLst>
          <pc:docMk/>
          <pc:sldMk cId="2427307194" sldId="625"/>
        </pc:sldMkLst>
        <pc:spChg chg="mod">
          <ac:chgData name="Ananda Kumar Kinjarapu" userId="284f2c0bfb1750c8" providerId="LiveId" clId="{1059712C-1CAA-46B1-B3E7-A03BFEDF4B1D}" dt="2021-06-08T14:16:45.541" v="12999" actId="20577"/>
          <ac:spMkLst>
            <pc:docMk/>
            <pc:sldMk cId="2427307194" sldId="625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8T14:50:03.031" v="13227" actId="20577"/>
        <pc:sldMkLst>
          <pc:docMk/>
          <pc:sldMk cId="518321518" sldId="626"/>
        </pc:sldMkLst>
        <pc:spChg chg="mod">
          <ac:chgData name="Ananda Kumar Kinjarapu" userId="284f2c0bfb1750c8" providerId="LiveId" clId="{1059712C-1CAA-46B1-B3E7-A03BFEDF4B1D}" dt="2021-06-08T14:38:47.185" v="13016" actId="20577"/>
          <ac:spMkLst>
            <pc:docMk/>
            <pc:sldMk cId="518321518" sldId="626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8T14:50:03.031" v="13227" actId="20577"/>
          <ac:spMkLst>
            <pc:docMk/>
            <pc:sldMk cId="518321518" sldId="626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1:52:10.306" v="14861" actId="20577"/>
        <pc:sldMkLst>
          <pc:docMk/>
          <pc:sldMk cId="580104306" sldId="627"/>
        </pc:sldMkLst>
        <pc:spChg chg="mod">
          <ac:chgData name="Ananda Kumar Kinjarapu" userId="284f2c0bfb1750c8" providerId="LiveId" clId="{1059712C-1CAA-46B1-B3E7-A03BFEDF4B1D}" dt="2021-06-08T14:57:44.085" v="13239" actId="20577"/>
          <ac:spMkLst>
            <pc:docMk/>
            <pc:sldMk cId="580104306" sldId="627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01:52:10.306" v="14861" actId="20577"/>
          <ac:spMkLst>
            <pc:docMk/>
            <pc:sldMk cId="580104306" sldId="627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2:04:00.488" v="14987" actId="20577"/>
        <pc:sldMkLst>
          <pc:docMk/>
          <pc:sldMk cId="24397346" sldId="628"/>
        </pc:sldMkLst>
        <pc:spChg chg="mod">
          <ac:chgData name="Ananda Kumar Kinjarapu" userId="284f2c0bfb1750c8" providerId="LiveId" clId="{1059712C-1CAA-46B1-B3E7-A03BFEDF4B1D}" dt="2021-06-09T02:04:00.488" v="14987" actId="20577"/>
          <ac:spMkLst>
            <pc:docMk/>
            <pc:sldMk cId="24397346" sldId="628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0:57:11.115" v="14059" actId="14"/>
        <pc:sldMkLst>
          <pc:docMk/>
          <pc:sldMk cId="3905803676" sldId="629"/>
        </pc:sldMkLst>
        <pc:spChg chg="mod">
          <ac:chgData name="Ananda Kumar Kinjarapu" userId="284f2c0bfb1750c8" providerId="LiveId" clId="{1059712C-1CAA-46B1-B3E7-A03BFEDF4B1D}" dt="2021-06-09T00:57:11.115" v="14059" actId="14"/>
          <ac:spMkLst>
            <pc:docMk/>
            <pc:sldMk cId="3905803676" sldId="629"/>
            <ac:spMk id="8" creationId="{2B6F44A2-8687-4C81-89FA-4598C55C2A95}"/>
          </ac:spMkLst>
        </pc:spChg>
      </pc:sldChg>
      <pc:sldChg chg="modSp mod">
        <pc:chgData name="Ananda Kumar Kinjarapu" userId="284f2c0bfb1750c8" providerId="LiveId" clId="{1059712C-1CAA-46B1-B3E7-A03BFEDF4B1D}" dt="2021-06-09T12:56:35.072" v="17102" actId="20577"/>
        <pc:sldMkLst>
          <pc:docMk/>
          <pc:sldMk cId="2009606769" sldId="630"/>
        </pc:sldMkLst>
        <pc:spChg chg="mod">
          <ac:chgData name="Ananda Kumar Kinjarapu" userId="284f2c0bfb1750c8" providerId="LiveId" clId="{1059712C-1CAA-46B1-B3E7-A03BFEDF4B1D}" dt="2021-06-09T01:36:34.355" v="14429" actId="20577"/>
          <ac:spMkLst>
            <pc:docMk/>
            <pc:sldMk cId="2009606769" sldId="630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9T12:56:35.072" v="17102" actId="20577"/>
          <ac:spMkLst>
            <pc:docMk/>
            <pc:sldMk cId="2009606769" sldId="630"/>
            <ac:spMk id="8" creationId="{0A0857A9-36D4-4FAD-AA7C-C835155EA5B6}"/>
          </ac:spMkLst>
        </pc:spChg>
      </pc:sldChg>
      <pc:sldChg chg="modSp add mod">
        <pc:chgData name="Ananda Kumar Kinjarapu" userId="284f2c0bfb1750c8" providerId="LiveId" clId="{1059712C-1CAA-46B1-B3E7-A03BFEDF4B1D}" dt="2021-06-09T02:08:01.966" v="14990" actId="20577"/>
        <pc:sldMkLst>
          <pc:docMk/>
          <pc:sldMk cId="1377859707" sldId="631"/>
        </pc:sldMkLst>
        <pc:spChg chg="mod">
          <ac:chgData name="Ananda Kumar Kinjarapu" userId="284f2c0bfb1750c8" providerId="LiveId" clId="{1059712C-1CAA-46B1-B3E7-A03BFEDF4B1D}" dt="2021-06-09T02:08:01.966" v="14990" actId="20577"/>
          <ac:spMkLst>
            <pc:docMk/>
            <pc:sldMk cId="1377859707" sldId="631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3:19:35.146" v="15432" actId="20577"/>
        <pc:sldMkLst>
          <pc:docMk/>
          <pc:sldMk cId="3170280082" sldId="632"/>
        </pc:sldMkLst>
        <pc:spChg chg="mod">
          <ac:chgData name="Ananda Kumar Kinjarapu" userId="284f2c0bfb1750c8" providerId="LiveId" clId="{1059712C-1CAA-46B1-B3E7-A03BFEDF4B1D}" dt="2021-06-09T02:08:26.098" v="15001" actId="20577"/>
          <ac:spMkLst>
            <pc:docMk/>
            <pc:sldMk cId="3170280082" sldId="632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03:19:35.146" v="15432" actId="20577"/>
          <ac:spMkLst>
            <pc:docMk/>
            <pc:sldMk cId="3170280082" sldId="632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4:20:11.803" v="15937" actId="20577"/>
        <pc:sldMkLst>
          <pc:docMk/>
          <pc:sldMk cId="3708851575" sldId="633"/>
        </pc:sldMkLst>
        <pc:spChg chg="mod">
          <ac:chgData name="Ananda Kumar Kinjarapu" userId="284f2c0bfb1750c8" providerId="LiveId" clId="{1059712C-1CAA-46B1-B3E7-A03BFEDF4B1D}" dt="2021-06-09T04:19:35.413" v="15893" actId="20577"/>
          <ac:spMkLst>
            <pc:docMk/>
            <pc:sldMk cId="3708851575" sldId="633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04:20:11.803" v="15937" actId="20577"/>
          <ac:spMkLst>
            <pc:docMk/>
            <pc:sldMk cId="3708851575" sldId="633"/>
            <ac:spMk id="8" creationId="{2B6F44A2-8687-4C81-89FA-4598C55C2A95}"/>
          </ac:spMkLst>
        </pc:spChg>
      </pc:sldChg>
      <pc:sldChg chg="modSp add mod ord">
        <pc:chgData name="Ananda Kumar Kinjarapu" userId="284f2c0bfb1750c8" providerId="LiveId" clId="{1059712C-1CAA-46B1-B3E7-A03BFEDF4B1D}" dt="2021-06-09T04:19:26.484" v="15884"/>
        <pc:sldMkLst>
          <pc:docMk/>
          <pc:sldMk cId="1206069752" sldId="634"/>
        </pc:sldMkLst>
        <pc:spChg chg="mod">
          <ac:chgData name="Ananda Kumar Kinjarapu" userId="284f2c0bfb1750c8" providerId="LiveId" clId="{1059712C-1CAA-46B1-B3E7-A03BFEDF4B1D}" dt="2021-06-09T04:11:06.975" v="15882" actId="20577"/>
          <ac:spMkLst>
            <pc:docMk/>
            <pc:sldMk cId="1206069752" sldId="634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11:50:03.481" v="16817" actId="20577"/>
        <pc:sldMkLst>
          <pc:docMk/>
          <pc:sldMk cId="2939322710" sldId="635"/>
        </pc:sldMkLst>
        <pc:spChg chg="mod">
          <ac:chgData name="Ananda Kumar Kinjarapu" userId="284f2c0bfb1750c8" providerId="LiveId" clId="{1059712C-1CAA-46B1-B3E7-A03BFEDF4B1D}" dt="2021-06-09T04:43:16.862" v="16202" actId="20577"/>
          <ac:spMkLst>
            <pc:docMk/>
            <pc:sldMk cId="2939322710" sldId="635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11:50:03.481" v="16817" actId="20577"/>
          <ac:spMkLst>
            <pc:docMk/>
            <pc:sldMk cId="2939322710" sldId="635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4:44:37.479" v="16216" actId="20577"/>
        <pc:sldMkLst>
          <pc:docMk/>
          <pc:sldMk cId="751450480" sldId="636"/>
        </pc:sldMkLst>
        <pc:spChg chg="mod">
          <ac:chgData name="Ananda Kumar Kinjarapu" userId="284f2c0bfb1750c8" providerId="LiveId" clId="{1059712C-1CAA-46B1-B3E7-A03BFEDF4B1D}" dt="2021-06-09T04:44:31.848" v="16214" actId="20577"/>
          <ac:spMkLst>
            <pc:docMk/>
            <pc:sldMk cId="751450480" sldId="636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9T04:44:37.479" v="16216" actId="20577"/>
          <ac:spMkLst>
            <pc:docMk/>
            <pc:sldMk cId="751450480" sldId="636"/>
            <ac:spMk id="8" creationId="{0A0857A9-36D4-4FAD-AA7C-C835155EA5B6}"/>
          </ac:spMkLst>
        </pc:spChg>
      </pc:sldChg>
      <pc:sldChg chg="modSp add mod ord">
        <pc:chgData name="Ananda Kumar Kinjarapu" userId="284f2c0bfb1750c8" providerId="LiveId" clId="{1059712C-1CAA-46B1-B3E7-A03BFEDF4B1D}" dt="2021-06-09T05:52:56.842" v="16572"/>
        <pc:sldMkLst>
          <pc:docMk/>
          <pc:sldMk cId="3772054473" sldId="637"/>
        </pc:sldMkLst>
        <pc:spChg chg="mod">
          <ac:chgData name="Ananda Kumar Kinjarapu" userId="284f2c0bfb1750c8" providerId="LiveId" clId="{1059712C-1CAA-46B1-B3E7-A03BFEDF4B1D}" dt="2021-06-09T05:52:39.972" v="16570" actId="403"/>
          <ac:spMkLst>
            <pc:docMk/>
            <pc:sldMk cId="3772054473" sldId="637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9T12:01:16.618" v="16870" actId="6549"/>
        <pc:sldMkLst>
          <pc:docMk/>
          <pc:sldMk cId="1287296564" sldId="638"/>
        </pc:sldMkLst>
        <pc:spChg chg="mod">
          <ac:chgData name="Ananda Kumar Kinjarapu" userId="284f2c0bfb1750c8" providerId="LiveId" clId="{1059712C-1CAA-46B1-B3E7-A03BFEDF4B1D}" dt="2021-06-09T12:01:08.470" v="16859" actId="20577"/>
          <ac:spMkLst>
            <pc:docMk/>
            <pc:sldMk cId="1287296564" sldId="638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9T12:01:16.618" v="16870" actId="6549"/>
          <ac:spMkLst>
            <pc:docMk/>
            <pc:sldMk cId="1287296564" sldId="638"/>
            <ac:spMk id="8" creationId="{0A0857A9-36D4-4FAD-AA7C-C835155EA5B6}"/>
          </ac:spMkLst>
        </pc:spChg>
      </pc:sldChg>
      <pc:sldChg chg="modSp add del mod">
        <pc:chgData name="Ananda Kumar Kinjarapu" userId="284f2c0bfb1750c8" providerId="LiveId" clId="{1059712C-1CAA-46B1-B3E7-A03BFEDF4B1D}" dt="2021-06-10T02:06:10.971" v="17385" actId="2696"/>
        <pc:sldMkLst>
          <pc:docMk/>
          <pc:sldMk cId="413356143" sldId="639"/>
        </pc:sldMkLst>
        <pc:spChg chg="mod">
          <ac:chgData name="Ananda Kumar Kinjarapu" userId="284f2c0bfb1750c8" providerId="LiveId" clId="{1059712C-1CAA-46B1-B3E7-A03BFEDF4B1D}" dt="2021-06-10T01:57:26.832" v="17186" actId="20577"/>
          <ac:spMkLst>
            <pc:docMk/>
            <pc:sldMk cId="413356143" sldId="639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10T01:58:14.079" v="17301" actId="20577"/>
          <ac:spMkLst>
            <pc:docMk/>
            <pc:sldMk cId="413356143" sldId="639"/>
            <ac:spMk id="8" creationId="{2B6F44A2-8687-4C81-89FA-4598C55C2A95}"/>
          </ac:spMkLst>
        </pc:spChg>
      </pc:sldChg>
      <pc:sldChg chg="modSp mod ord delDesignElem">
        <pc:chgData name="Ananda Kumar Kinjarapu" userId="284f2c0bfb1750c8" providerId="LiveId" clId="{1059712C-1CAA-46B1-B3E7-A03BFEDF4B1D}" dt="2021-06-10T09:56:51.364" v="18975"/>
        <pc:sldMkLst>
          <pc:docMk/>
          <pc:sldMk cId="2232228875" sldId="639"/>
        </pc:sldMkLst>
        <pc:spChg chg="mod">
          <ac:chgData name="Ananda Kumar Kinjarapu" userId="284f2c0bfb1750c8" providerId="LiveId" clId="{1059712C-1CAA-46B1-B3E7-A03BFEDF4B1D}" dt="2021-06-10T02:32:17.619" v="17520" actId="20577"/>
          <ac:spMkLst>
            <pc:docMk/>
            <pc:sldMk cId="2232228875" sldId="639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0T03:12:04.079" v="18536" actId="20577"/>
          <ac:spMkLst>
            <pc:docMk/>
            <pc:sldMk cId="2232228875" sldId="639"/>
            <ac:spMk id="8" creationId="{127835F3-47EA-4A99-9A9C-4F6994626642}"/>
          </ac:spMkLst>
        </pc:spChg>
      </pc:sldChg>
      <pc:sldChg chg="modSp add mod">
        <pc:chgData name="Ananda Kumar Kinjarapu" userId="284f2c0bfb1750c8" providerId="LiveId" clId="{1059712C-1CAA-46B1-B3E7-A03BFEDF4B1D}" dt="2021-06-10T02:28:54.741" v="17471" actId="20577"/>
        <pc:sldMkLst>
          <pc:docMk/>
          <pc:sldMk cId="623126493" sldId="640"/>
        </pc:sldMkLst>
        <pc:spChg chg="mod">
          <ac:chgData name="Ananda Kumar Kinjarapu" userId="284f2c0bfb1750c8" providerId="LiveId" clId="{1059712C-1CAA-46B1-B3E7-A03BFEDF4B1D}" dt="2021-06-10T02:28:54.741" v="17471" actId="20577"/>
          <ac:spMkLst>
            <pc:docMk/>
            <pc:sldMk cId="623126493" sldId="640"/>
            <ac:spMk id="8" creationId="{127835F3-47EA-4A99-9A9C-4F6994626642}"/>
          </ac:spMkLst>
        </pc:spChg>
      </pc:sldChg>
      <pc:sldChg chg="addSp delSp modSp add del mod">
        <pc:chgData name="Ananda Kumar Kinjarapu" userId="284f2c0bfb1750c8" providerId="LiveId" clId="{1059712C-1CAA-46B1-B3E7-A03BFEDF4B1D}" dt="2021-06-10T02:05:59.348" v="17384" actId="2696"/>
        <pc:sldMkLst>
          <pc:docMk/>
          <pc:sldMk cId="1721113616" sldId="640"/>
        </pc:sldMkLst>
        <pc:spChg chg="mod">
          <ac:chgData name="Ananda Kumar Kinjarapu" userId="284f2c0bfb1750c8" providerId="LiveId" clId="{1059712C-1CAA-46B1-B3E7-A03BFEDF4B1D}" dt="2021-06-10T01:59:38.549" v="17346" actId="20577"/>
          <ac:spMkLst>
            <pc:docMk/>
            <pc:sldMk cId="1721113616" sldId="640"/>
            <ac:spMk id="7" creationId="{05E2D292-D1D6-4E80-934C-1D44F451D48D}"/>
          </ac:spMkLst>
        </pc:spChg>
        <pc:spChg chg="add del mod">
          <ac:chgData name="Ananda Kumar Kinjarapu" userId="284f2c0bfb1750c8" providerId="LiveId" clId="{1059712C-1CAA-46B1-B3E7-A03BFEDF4B1D}" dt="2021-06-10T02:05:36.494" v="17383" actId="20577"/>
          <ac:spMkLst>
            <pc:docMk/>
            <pc:sldMk cId="1721113616" sldId="640"/>
            <ac:spMk id="8" creationId="{2B6F44A2-8687-4C81-89FA-4598C55C2A95}"/>
          </ac:spMkLst>
        </pc:spChg>
        <pc:graphicFrameChg chg="add del mod">
          <ac:chgData name="Ananda Kumar Kinjarapu" userId="284f2c0bfb1750c8" providerId="LiveId" clId="{1059712C-1CAA-46B1-B3E7-A03BFEDF4B1D}" dt="2021-06-10T02:00:15.369" v="17349"/>
          <ac:graphicFrameMkLst>
            <pc:docMk/>
            <pc:sldMk cId="1721113616" sldId="640"/>
            <ac:graphicFrameMk id="2" creationId="{262753AD-6AEA-44D6-BA58-242492775182}"/>
          </ac:graphicFrameMkLst>
        </pc:graphicFrameChg>
      </pc:sldChg>
      <pc:sldChg chg="modSp add del mod ord">
        <pc:chgData name="Ananda Kumar Kinjarapu" userId="284f2c0bfb1750c8" providerId="LiveId" clId="{1059712C-1CAA-46B1-B3E7-A03BFEDF4B1D}" dt="2021-06-11T02:12:13.939" v="20084" actId="2696"/>
        <pc:sldMkLst>
          <pc:docMk/>
          <pc:sldMk cId="4190743000" sldId="641"/>
        </pc:sldMkLst>
        <pc:spChg chg="mod">
          <ac:chgData name="Ananda Kumar Kinjarapu" userId="284f2c0bfb1750c8" providerId="LiveId" clId="{1059712C-1CAA-46B1-B3E7-A03BFEDF4B1D}" dt="2021-06-10T05:45:19.010" v="18665" actId="20577"/>
          <ac:spMkLst>
            <pc:docMk/>
            <pc:sldMk cId="4190743000" sldId="641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0T02:57:28.347" v="18419" actId="14"/>
          <ac:spMkLst>
            <pc:docMk/>
            <pc:sldMk cId="4190743000" sldId="641"/>
            <ac:spMk id="8" creationId="{127835F3-47EA-4A99-9A9C-4F6994626642}"/>
          </ac:spMkLst>
        </pc:spChg>
      </pc:sldChg>
      <pc:sldChg chg="modSp add mod ord">
        <pc:chgData name="Ananda Kumar Kinjarapu" userId="284f2c0bfb1750c8" providerId="LiveId" clId="{1059712C-1CAA-46B1-B3E7-A03BFEDF4B1D}" dt="2021-06-11T05:36:52.773" v="21747" actId="20577"/>
        <pc:sldMkLst>
          <pc:docMk/>
          <pc:sldMk cId="502149346" sldId="642"/>
        </pc:sldMkLst>
        <pc:spChg chg="mod">
          <ac:chgData name="Ananda Kumar Kinjarapu" userId="284f2c0bfb1750c8" providerId="LiveId" clId="{1059712C-1CAA-46B1-B3E7-A03BFEDF4B1D}" dt="2021-06-11T05:36:52.773" v="21747" actId="20577"/>
          <ac:spMkLst>
            <pc:docMk/>
            <pc:sldMk cId="502149346" sldId="642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1T03:06:05.712" v="20551" actId="20577"/>
          <ac:spMkLst>
            <pc:docMk/>
            <pc:sldMk cId="502149346" sldId="642"/>
            <ac:spMk id="8" creationId="{127835F3-47EA-4A99-9A9C-4F6994626642}"/>
          </ac:spMkLst>
        </pc:spChg>
      </pc:sldChg>
      <pc:sldChg chg="addSp modSp add mod">
        <pc:chgData name="Ananda Kumar Kinjarapu" userId="284f2c0bfb1750c8" providerId="LiveId" clId="{1059712C-1CAA-46B1-B3E7-A03BFEDF4B1D}" dt="2021-06-10T10:11:07.822" v="19048" actId="1076"/>
        <pc:sldMkLst>
          <pc:docMk/>
          <pc:sldMk cId="915942864" sldId="643"/>
        </pc:sldMkLst>
        <pc:spChg chg="mod">
          <ac:chgData name="Ananda Kumar Kinjarapu" userId="284f2c0bfb1750c8" providerId="LiveId" clId="{1059712C-1CAA-46B1-B3E7-A03BFEDF4B1D}" dt="2021-06-10T09:57:26.810" v="19017" actId="20577"/>
          <ac:spMkLst>
            <pc:docMk/>
            <pc:sldMk cId="915942864" sldId="643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10T09:57:32.663" v="19019" actId="20577"/>
          <ac:spMkLst>
            <pc:docMk/>
            <pc:sldMk cId="915942864" sldId="643"/>
            <ac:spMk id="8" creationId="{0A0857A9-36D4-4FAD-AA7C-C835155EA5B6}"/>
          </ac:spMkLst>
        </pc:spChg>
        <pc:picChg chg="add mod">
          <ac:chgData name="Ananda Kumar Kinjarapu" userId="284f2c0bfb1750c8" providerId="LiveId" clId="{1059712C-1CAA-46B1-B3E7-A03BFEDF4B1D}" dt="2021-06-10T10:11:07.822" v="19048" actId="1076"/>
          <ac:picMkLst>
            <pc:docMk/>
            <pc:sldMk cId="915942864" sldId="643"/>
            <ac:picMk id="3" creationId="{6F97E685-6472-44B7-BECA-90D1CADC53D8}"/>
          </ac:picMkLst>
        </pc:picChg>
      </pc:sldChg>
      <pc:sldChg chg="modSp add mod ord">
        <pc:chgData name="Ananda Kumar Kinjarapu" userId="284f2c0bfb1750c8" providerId="LiveId" clId="{1059712C-1CAA-46B1-B3E7-A03BFEDF4B1D}" dt="2021-06-11T05:54:06.848" v="21854" actId="20577"/>
        <pc:sldMkLst>
          <pc:docMk/>
          <pc:sldMk cId="3255667128" sldId="644"/>
        </pc:sldMkLst>
        <pc:spChg chg="mod">
          <ac:chgData name="Ananda Kumar Kinjarapu" userId="284f2c0bfb1750c8" providerId="LiveId" clId="{1059712C-1CAA-46B1-B3E7-A03BFEDF4B1D}" dt="2021-06-11T02:14:17.580" v="20085" actId="20577"/>
          <ac:spMkLst>
            <pc:docMk/>
            <pc:sldMk cId="3255667128" sldId="644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1T05:54:06.848" v="21854" actId="20577"/>
          <ac:spMkLst>
            <pc:docMk/>
            <pc:sldMk cId="3255667128" sldId="644"/>
            <ac:spMk id="8" creationId="{127835F3-47EA-4A99-9A9C-4F6994626642}"/>
          </ac:spMkLst>
        </pc:spChg>
      </pc:sldChg>
      <pc:sldChg chg="modSp add mod">
        <pc:chgData name="Ananda Kumar Kinjarapu" userId="284f2c0bfb1750c8" providerId="LiveId" clId="{1059712C-1CAA-46B1-B3E7-A03BFEDF4B1D}" dt="2021-06-11T02:14:28.974" v="20086" actId="20577"/>
        <pc:sldMkLst>
          <pc:docMk/>
          <pc:sldMk cId="3866847735" sldId="645"/>
        </pc:sldMkLst>
        <pc:spChg chg="mod">
          <ac:chgData name="Ananda Kumar Kinjarapu" userId="284f2c0bfb1750c8" providerId="LiveId" clId="{1059712C-1CAA-46B1-B3E7-A03BFEDF4B1D}" dt="2021-06-11T02:14:28.974" v="20086" actId="20577"/>
          <ac:spMkLst>
            <pc:docMk/>
            <pc:sldMk cId="3866847735" sldId="645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0T12:17:09.801" v="20062" actId="20577"/>
          <ac:spMkLst>
            <pc:docMk/>
            <pc:sldMk cId="3866847735" sldId="645"/>
            <ac:spMk id="8" creationId="{127835F3-47EA-4A99-9A9C-4F6994626642}"/>
          </ac:spMkLst>
        </pc:spChg>
      </pc:sldChg>
      <pc:sldChg chg="modSp add mod">
        <pc:chgData name="Ananda Kumar Kinjarapu" userId="284f2c0bfb1750c8" providerId="LiveId" clId="{1059712C-1CAA-46B1-B3E7-A03BFEDF4B1D}" dt="2021-06-11T05:36:01.387" v="21701" actId="20577"/>
        <pc:sldMkLst>
          <pc:docMk/>
          <pc:sldMk cId="2708251833" sldId="646"/>
        </pc:sldMkLst>
        <pc:spChg chg="mod">
          <ac:chgData name="Ananda Kumar Kinjarapu" userId="284f2c0bfb1750c8" providerId="LiveId" clId="{1059712C-1CAA-46B1-B3E7-A03BFEDF4B1D}" dt="2021-06-11T03:17:29.956" v="20585" actId="20577"/>
          <ac:spMkLst>
            <pc:docMk/>
            <pc:sldMk cId="2708251833" sldId="646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1T05:36:01.387" v="21701" actId="20577"/>
          <ac:spMkLst>
            <pc:docMk/>
            <pc:sldMk cId="2708251833" sldId="646"/>
            <ac:spMk id="8" creationId="{127835F3-47EA-4A99-9A9C-4F6994626642}"/>
          </ac:spMkLst>
        </pc:spChg>
      </pc:sldChg>
      <pc:sldChg chg="modSp add mod">
        <pc:chgData name="Ananda Kumar Kinjarapu" userId="284f2c0bfb1750c8" providerId="LiveId" clId="{1059712C-1CAA-46B1-B3E7-A03BFEDF4B1D}" dt="2021-06-11T05:30:42.950" v="21290" actId="20577"/>
        <pc:sldMkLst>
          <pc:docMk/>
          <pc:sldMk cId="2562192576" sldId="647"/>
        </pc:sldMkLst>
        <pc:spChg chg="mod">
          <ac:chgData name="Ananda Kumar Kinjarapu" userId="284f2c0bfb1750c8" providerId="LiveId" clId="{1059712C-1CAA-46B1-B3E7-A03BFEDF4B1D}" dt="2021-06-11T05:30:42.950" v="21290" actId="20577"/>
          <ac:spMkLst>
            <pc:docMk/>
            <pc:sldMk cId="2562192576" sldId="647"/>
            <ac:spMk id="8" creationId="{127835F3-47EA-4A99-9A9C-4F6994626642}"/>
          </ac:spMkLst>
        </pc:spChg>
      </pc:sldChg>
    </pc:docChg>
  </pc:docChgLst>
  <pc:docChgLst>
    <pc:chgData name="Ananda Kumar Kinjarapu" userId="284f2c0bfb1750c8" providerId="LiveId" clId="{CF44BD30-3CB5-49D3-A811-28BCC450D7FB}"/>
    <pc:docChg chg="undo redo custSel addSld delSld modSld sldOrd">
      <pc:chgData name="Ananda Kumar Kinjarapu" userId="284f2c0bfb1750c8" providerId="LiveId" clId="{CF44BD30-3CB5-49D3-A811-28BCC450D7FB}" dt="2021-06-05T11:26:19.414" v="14392" actId="20577"/>
      <pc:docMkLst>
        <pc:docMk/>
      </pc:docMkLst>
      <pc:sldChg chg="modSp mod">
        <pc:chgData name="Ananda Kumar Kinjarapu" userId="284f2c0bfb1750c8" providerId="LiveId" clId="{CF44BD30-3CB5-49D3-A811-28BCC450D7FB}" dt="2021-06-03T10:07:44.550" v="31" actId="20577"/>
        <pc:sldMkLst>
          <pc:docMk/>
          <pc:sldMk cId="742100816" sldId="256"/>
        </pc:sldMkLst>
        <pc:spChg chg="mod">
          <ac:chgData name="Ananda Kumar Kinjarapu" userId="284f2c0bfb1750c8" providerId="LiveId" clId="{CF44BD30-3CB5-49D3-A811-28BCC450D7FB}" dt="2021-06-03T10:07:32.114" v="19" actId="20577"/>
          <ac:spMkLst>
            <pc:docMk/>
            <pc:sldMk cId="742100816" sldId="256"/>
            <ac:spMk id="2" creationId="{38A0C15A-92E1-496D-801F-53845826F779}"/>
          </ac:spMkLst>
        </pc:spChg>
        <pc:spChg chg="mod">
          <ac:chgData name="Ananda Kumar Kinjarapu" userId="284f2c0bfb1750c8" providerId="LiveId" clId="{CF44BD30-3CB5-49D3-A811-28BCC450D7FB}" dt="2021-06-03T10:07:44.550" v="31" actId="20577"/>
          <ac:spMkLst>
            <pc:docMk/>
            <pc:sldMk cId="742100816" sldId="256"/>
            <ac:spMk id="3" creationId="{3211A35F-4321-4B4E-BD0C-67505D64EF3E}"/>
          </ac:spMkLst>
        </pc:spChg>
      </pc:sldChg>
      <pc:sldChg chg="addSp delSp modSp mod modClrScheme chgLayout">
        <pc:chgData name="Ananda Kumar Kinjarapu" userId="284f2c0bfb1750c8" providerId="LiveId" clId="{CF44BD30-3CB5-49D3-A811-28BCC450D7FB}" dt="2021-06-03T10:17:30.138" v="147" actId="20577"/>
        <pc:sldMkLst>
          <pc:docMk/>
          <pc:sldMk cId="882409922" sldId="257"/>
        </pc:sldMkLst>
        <pc:spChg chg="del mod ord">
          <ac:chgData name="Ananda Kumar Kinjarapu" userId="284f2c0bfb1750c8" providerId="LiveId" clId="{CF44BD30-3CB5-49D3-A811-28BCC450D7FB}" dt="2021-06-03T10:08:26.115" v="32" actId="700"/>
          <ac:spMkLst>
            <pc:docMk/>
            <pc:sldMk cId="882409922" sldId="257"/>
            <ac:spMk id="2" creationId="{41E050BA-2321-480E-9797-BFC87EE22A79}"/>
          </ac:spMkLst>
        </pc:spChg>
        <pc:spChg chg="del mod ord">
          <ac:chgData name="Ananda Kumar Kinjarapu" userId="284f2c0bfb1750c8" providerId="LiveId" clId="{CF44BD30-3CB5-49D3-A811-28BCC450D7FB}" dt="2021-06-03T10:08:26.115" v="32" actId="700"/>
          <ac:spMkLst>
            <pc:docMk/>
            <pc:sldMk cId="882409922" sldId="257"/>
            <ac:spMk id="3" creationId="{4AA0667A-888F-45DA-8714-FCC581101294}"/>
          </ac:spMkLst>
        </pc:spChg>
        <pc:spChg chg="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4" creationId="{10F5ABD3-A4DC-4A32-946E-97C17093058C}"/>
          </ac:spMkLst>
        </pc:spChg>
        <pc:spChg chg="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5" creationId="{CF374930-7B57-4BAC-9910-377B9E8072FB}"/>
          </ac:spMkLst>
        </pc:spChg>
        <pc:spChg chg="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6" creationId="{671FC151-CEF1-4319-9225-64AA1B0D8336}"/>
          </ac:spMkLst>
        </pc:spChg>
        <pc:spChg chg="add del 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7" creationId="{0187E00E-8051-4046-91B4-06FE5F56A819}"/>
          </ac:spMkLst>
        </pc:spChg>
        <pc:spChg chg="add del 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8" creationId="{5EAE4CC2-D1CA-4C81-B496-ACFDCF9589A3}"/>
          </ac:spMkLst>
        </pc:spChg>
        <pc:spChg chg="add del 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9" creationId="{41E81FCB-A1F5-400A-8BBE-44D770C74F13}"/>
          </ac:spMkLst>
        </pc:spChg>
        <pc:spChg chg="add mod ord">
          <ac:chgData name="Ananda Kumar Kinjarapu" userId="284f2c0bfb1750c8" providerId="LiveId" clId="{CF44BD30-3CB5-49D3-A811-28BCC450D7FB}" dt="2021-06-03T10:09:54.666" v="40" actId="122"/>
          <ac:spMkLst>
            <pc:docMk/>
            <pc:sldMk cId="882409922" sldId="257"/>
            <ac:spMk id="10" creationId="{E5D16031-5252-46F9-A160-2639E0071B30}"/>
          </ac:spMkLst>
        </pc:spChg>
        <pc:spChg chg="add mod ord">
          <ac:chgData name="Ananda Kumar Kinjarapu" userId="284f2c0bfb1750c8" providerId="LiveId" clId="{CF44BD30-3CB5-49D3-A811-28BCC450D7FB}" dt="2021-06-03T10:17:30.138" v="147" actId="20577"/>
          <ac:spMkLst>
            <pc:docMk/>
            <pc:sldMk cId="882409922" sldId="257"/>
            <ac:spMk id="11" creationId="{6B8FA42F-B13D-4F87-9DF4-DE4792085A11}"/>
          </ac:spMkLst>
        </pc:spChg>
      </pc:sldChg>
      <pc:sldChg chg="modSp add mod">
        <pc:chgData name="Ananda Kumar Kinjarapu" userId="284f2c0bfb1750c8" providerId="LiveId" clId="{CF44BD30-3CB5-49D3-A811-28BCC450D7FB}" dt="2021-06-03T10:18:06.124" v="164" actId="20577"/>
        <pc:sldMkLst>
          <pc:docMk/>
          <pc:sldMk cId="3047287763" sldId="258"/>
        </pc:sldMkLst>
        <pc:spChg chg="mod">
          <ac:chgData name="Ananda Kumar Kinjarapu" userId="284f2c0bfb1750c8" providerId="LiveId" clId="{CF44BD30-3CB5-49D3-A811-28BCC450D7FB}" dt="2021-06-03T10:18:06.124" v="164" actId="20577"/>
          <ac:spMkLst>
            <pc:docMk/>
            <pc:sldMk cId="3047287763" sldId="258"/>
            <ac:spMk id="10" creationId="{E5D16031-5252-46F9-A160-2639E0071B30}"/>
          </ac:spMkLst>
        </pc:spChg>
        <pc:spChg chg="mod">
          <ac:chgData name="Ananda Kumar Kinjarapu" userId="284f2c0bfb1750c8" providerId="LiveId" clId="{CF44BD30-3CB5-49D3-A811-28BCC450D7FB}" dt="2021-06-03T10:17:37.917" v="148" actId="6549"/>
          <ac:spMkLst>
            <pc:docMk/>
            <pc:sldMk cId="3047287763" sldId="258"/>
            <ac:spMk id="11" creationId="{6B8FA42F-B13D-4F87-9DF4-DE4792085A11}"/>
          </ac:spMkLst>
        </pc:spChg>
      </pc:sldChg>
      <pc:sldChg chg="addSp delSp modSp new mod modClrScheme chgLayout">
        <pc:chgData name="Ananda Kumar Kinjarapu" userId="284f2c0bfb1750c8" providerId="LiveId" clId="{CF44BD30-3CB5-49D3-A811-28BCC450D7FB}" dt="2021-06-05T03:44:54.613" v="12178" actId="20577"/>
        <pc:sldMkLst>
          <pc:docMk/>
          <pc:sldMk cId="2036246882" sldId="259"/>
        </pc:sldMkLst>
        <pc:spChg chg="del mod ord">
          <ac:chgData name="Ananda Kumar Kinjarapu" userId="284f2c0bfb1750c8" providerId="LiveId" clId="{CF44BD30-3CB5-49D3-A811-28BCC450D7FB}" dt="2021-06-03T10:18:30" v="166" actId="700"/>
          <ac:spMkLst>
            <pc:docMk/>
            <pc:sldMk cId="2036246882" sldId="259"/>
            <ac:spMk id="2" creationId="{826ACC69-F5EA-45FE-9764-64F02BD7050C}"/>
          </ac:spMkLst>
        </pc:spChg>
        <pc:spChg chg="del mod ord">
          <ac:chgData name="Ananda Kumar Kinjarapu" userId="284f2c0bfb1750c8" providerId="LiveId" clId="{CF44BD30-3CB5-49D3-A811-28BCC450D7FB}" dt="2021-06-03T10:18:30" v="166" actId="700"/>
          <ac:spMkLst>
            <pc:docMk/>
            <pc:sldMk cId="2036246882" sldId="259"/>
            <ac:spMk id="3" creationId="{17B952C8-2BF3-48BA-A6FB-8EA302B6B95A}"/>
          </ac:spMkLst>
        </pc:spChg>
        <pc:spChg chg="mod ord">
          <ac:chgData name="Ananda Kumar Kinjarapu" userId="284f2c0bfb1750c8" providerId="LiveId" clId="{CF44BD30-3CB5-49D3-A811-28BCC450D7FB}" dt="2021-06-03T10:18:30" v="166" actId="700"/>
          <ac:spMkLst>
            <pc:docMk/>
            <pc:sldMk cId="2036246882" sldId="259"/>
            <ac:spMk id="4" creationId="{6DC72438-089A-4FF3-BA6E-548B5A8CADF9}"/>
          </ac:spMkLst>
        </pc:spChg>
        <pc:spChg chg="mod ord">
          <ac:chgData name="Ananda Kumar Kinjarapu" userId="284f2c0bfb1750c8" providerId="LiveId" clId="{CF44BD30-3CB5-49D3-A811-28BCC450D7FB}" dt="2021-06-03T10:18:30" v="166" actId="700"/>
          <ac:spMkLst>
            <pc:docMk/>
            <pc:sldMk cId="2036246882" sldId="259"/>
            <ac:spMk id="5" creationId="{1D19A598-DC88-4E1A-84D7-40BFC71F00F9}"/>
          </ac:spMkLst>
        </pc:spChg>
        <pc:spChg chg="mod ord">
          <ac:chgData name="Ananda Kumar Kinjarapu" userId="284f2c0bfb1750c8" providerId="LiveId" clId="{CF44BD30-3CB5-49D3-A811-28BCC450D7FB}" dt="2021-06-03T10:18:30" v="166" actId="700"/>
          <ac:spMkLst>
            <pc:docMk/>
            <pc:sldMk cId="2036246882" sldId="259"/>
            <ac:spMk id="6" creationId="{D5B3D8F3-3A7B-465D-9D7F-AE06AD6296B5}"/>
          </ac:spMkLst>
        </pc:spChg>
        <pc:spChg chg="add mod ord">
          <ac:chgData name="Ananda Kumar Kinjarapu" userId="284f2c0bfb1750c8" providerId="LiveId" clId="{CF44BD30-3CB5-49D3-A811-28BCC450D7FB}" dt="2021-06-03T10:21:23.297" v="276" actId="20577"/>
          <ac:spMkLst>
            <pc:docMk/>
            <pc:sldMk cId="2036246882" sldId="259"/>
            <ac:spMk id="7" creationId="{643260B0-0DE8-4844-A470-A2723DC699E5}"/>
          </ac:spMkLst>
        </pc:spChg>
        <pc:spChg chg="add mod ord">
          <ac:chgData name="Ananda Kumar Kinjarapu" userId="284f2c0bfb1750c8" providerId="LiveId" clId="{CF44BD30-3CB5-49D3-A811-28BCC450D7FB}" dt="2021-06-05T03:44:54.613" v="12178" actId="20577"/>
          <ac:spMkLst>
            <pc:docMk/>
            <pc:sldMk cId="2036246882" sldId="259"/>
            <ac:spMk id="8" creationId="{0A0857A9-36D4-4FAD-AA7C-C835155EA5B6}"/>
          </ac:spMkLst>
        </pc:spChg>
      </pc:sldChg>
      <pc:sldChg chg="addSp delSp modSp new mod modClrScheme chgLayout">
        <pc:chgData name="Ananda Kumar Kinjarapu" userId="284f2c0bfb1750c8" providerId="LiveId" clId="{CF44BD30-3CB5-49D3-A811-28BCC450D7FB}" dt="2021-06-03T10:59:42.910" v="928" actId="20577"/>
        <pc:sldMkLst>
          <pc:docMk/>
          <pc:sldMk cId="1057690691" sldId="260"/>
        </pc:sldMkLst>
        <pc:spChg chg="del mod ord">
          <ac:chgData name="Ananda Kumar Kinjarapu" userId="284f2c0bfb1750c8" providerId="LiveId" clId="{CF44BD30-3CB5-49D3-A811-28BCC450D7FB}" dt="2021-06-03T10:25:20.095" v="328" actId="700"/>
          <ac:spMkLst>
            <pc:docMk/>
            <pc:sldMk cId="1057690691" sldId="260"/>
            <ac:spMk id="2" creationId="{9860319E-3C91-4858-9D95-0A61D5E19E67}"/>
          </ac:spMkLst>
        </pc:spChg>
        <pc:spChg chg="del mod ord">
          <ac:chgData name="Ananda Kumar Kinjarapu" userId="284f2c0bfb1750c8" providerId="LiveId" clId="{CF44BD30-3CB5-49D3-A811-28BCC450D7FB}" dt="2021-06-03T10:25:20.095" v="328" actId="700"/>
          <ac:spMkLst>
            <pc:docMk/>
            <pc:sldMk cId="1057690691" sldId="260"/>
            <ac:spMk id="3" creationId="{0C897856-2249-4C93-927B-826632DCCD16}"/>
          </ac:spMkLst>
        </pc:spChg>
        <pc:spChg chg="mod ord">
          <ac:chgData name="Ananda Kumar Kinjarapu" userId="284f2c0bfb1750c8" providerId="LiveId" clId="{CF44BD30-3CB5-49D3-A811-28BCC450D7FB}" dt="2021-06-03T10:25:20.095" v="328" actId="700"/>
          <ac:spMkLst>
            <pc:docMk/>
            <pc:sldMk cId="1057690691" sldId="260"/>
            <ac:spMk id="4" creationId="{3AC34509-4A67-4B41-9B02-C4738B3745A5}"/>
          </ac:spMkLst>
        </pc:spChg>
        <pc:spChg chg="mod ord">
          <ac:chgData name="Ananda Kumar Kinjarapu" userId="284f2c0bfb1750c8" providerId="LiveId" clId="{CF44BD30-3CB5-49D3-A811-28BCC450D7FB}" dt="2021-06-03T10:25:20.095" v="328" actId="700"/>
          <ac:spMkLst>
            <pc:docMk/>
            <pc:sldMk cId="1057690691" sldId="260"/>
            <ac:spMk id="5" creationId="{F9B2FE2A-A031-41F6-B702-39336BDF1546}"/>
          </ac:spMkLst>
        </pc:spChg>
        <pc:spChg chg="mod ord">
          <ac:chgData name="Ananda Kumar Kinjarapu" userId="284f2c0bfb1750c8" providerId="LiveId" clId="{CF44BD30-3CB5-49D3-A811-28BCC450D7FB}" dt="2021-06-03T10:25:20.095" v="328" actId="700"/>
          <ac:spMkLst>
            <pc:docMk/>
            <pc:sldMk cId="1057690691" sldId="260"/>
            <ac:spMk id="6" creationId="{D813F041-3F21-4C51-81F1-5C416211F39C}"/>
          </ac:spMkLst>
        </pc:spChg>
        <pc:spChg chg="add mod ord">
          <ac:chgData name="Ananda Kumar Kinjarapu" userId="284f2c0bfb1750c8" providerId="LiveId" clId="{CF44BD30-3CB5-49D3-A811-28BCC450D7FB}" dt="2021-06-03T10:58:13.237" v="848" actId="6549"/>
          <ac:spMkLst>
            <pc:docMk/>
            <pc:sldMk cId="1057690691" sldId="260"/>
            <ac:spMk id="7" creationId="{ACC9405A-52D8-4DF2-867B-A9A561B01701}"/>
          </ac:spMkLst>
        </pc:spChg>
        <pc:spChg chg="add mod ord">
          <ac:chgData name="Ananda Kumar Kinjarapu" userId="284f2c0bfb1750c8" providerId="LiveId" clId="{CF44BD30-3CB5-49D3-A811-28BCC450D7FB}" dt="2021-06-03T10:59:42.910" v="928" actId="20577"/>
          <ac:spMkLst>
            <pc:docMk/>
            <pc:sldMk cId="1057690691" sldId="260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3T11:15:48.212" v="1333" actId="20577"/>
        <pc:sldMkLst>
          <pc:docMk/>
          <pc:sldMk cId="1903346179" sldId="261"/>
        </pc:sldMkLst>
        <pc:spChg chg="mod">
          <ac:chgData name="Ananda Kumar Kinjarapu" userId="284f2c0bfb1750c8" providerId="LiveId" clId="{CF44BD30-3CB5-49D3-A811-28BCC450D7FB}" dt="2021-06-03T11:15:48.212" v="1333" actId="20577"/>
          <ac:spMkLst>
            <pc:docMk/>
            <pc:sldMk cId="1903346179" sldId="261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1:10:18.711" v="1220" actId="207"/>
          <ac:spMkLst>
            <pc:docMk/>
            <pc:sldMk cId="1903346179" sldId="261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3T12:04:59.338" v="2439" actId="20577"/>
        <pc:sldMkLst>
          <pc:docMk/>
          <pc:sldMk cId="798761568" sldId="262"/>
        </pc:sldMkLst>
        <pc:spChg chg="mod">
          <ac:chgData name="Ananda Kumar Kinjarapu" userId="284f2c0bfb1750c8" providerId="LiveId" clId="{CF44BD30-3CB5-49D3-A811-28BCC450D7FB}" dt="2021-06-03T12:04:59.338" v="2439" actId="20577"/>
          <ac:spMkLst>
            <pc:docMk/>
            <pc:sldMk cId="798761568" sldId="262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1:28:39.978" v="1925" actId="207"/>
          <ac:spMkLst>
            <pc:docMk/>
            <pc:sldMk cId="798761568" sldId="262"/>
            <ac:spMk id="8" creationId="{5DF4D7EB-4BBA-4517-A232-BCA9BC6CA0CD}"/>
          </ac:spMkLst>
        </pc:spChg>
      </pc:sldChg>
      <pc:sldChg chg="modSp add del mod">
        <pc:chgData name="Ananda Kumar Kinjarapu" userId="284f2c0bfb1750c8" providerId="LiveId" clId="{CF44BD30-3CB5-49D3-A811-28BCC450D7FB}" dt="2021-06-03T12:03:13.573" v="2411" actId="2696"/>
        <pc:sldMkLst>
          <pc:docMk/>
          <pc:sldMk cId="4085671025" sldId="263"/>
        </pc:sldMkLst>
        <pc:spChg chg="mod">
          <ac:chgData name="Ananda Kumar Kinjarapu" userId="284f2c0bfb1750c8" providerId="LiveId" clId="{CF44BD30-3CB5-49D3-A811-28BCC450D7FB}" dt="2021-06-03T11:31:14.330" v="1946" actId="20577"/>
          <ac:spMkLst>
            <pc:docMk/>
            <pc:sldMk cId="4085671025" sldId="263"/>
            <ac:spMk id="7" creationId="{ACC9405A-52D8-4DF2-867B-A9A561B01701}"/>
          </ac:spMkLst>
        </pc:spChg>
      </pc:sldChg>
      <pc:sldChg chg="modSp del mod modShow">
        <pc:chgData name="Ananda Kumar Kinjarapu" userId="284f2c0bfb1750c8" providerId="LiveId" clId="{CF44BD30-3CB5-49D3-A811-28BCC450D7FB}" dt="2021-06-03T12:19:19.441" v="3137" actId="2696"/>
        <pc:sldMkLst>
          <pc:docMk/>
          <pc:sldMk cId="187603525" sldId="502"/>
        </pc:sldMkLst>
        <pc:spChg chg="mod">
          <ac:chgData name="Ananda Kumar Kinjarapu" userId="284f2c0bfb1750c8" providerId="LiveId" clId="{CF44BD30-3CB5-49D3-A811-28BCC450D7FB}" dt="2021-06-03T12:04:17.123" v="2437" actId="20577"/>
          <ac:spMkLst>
            <pc:docMk/>
            <pc:sldMk cId="187603525" sldId="502"/>
            <ac:spMk id="5" creationId="{86496F98-0917-4CDD-8ECD-008D45834E74}"/>
          </ac:spMkLst>
        </pc:spChg>
        <pc:spChg chg="mod">
          <ac:chgData name="Ananda Kumar Kinjarapu" userId="284f2c0bfb1750c8" providerId="LiveId" clId="{CF44BD30-3CB5-49D3-A811-28BCC450D7FB}" dt="2021-06-03T11:42:20.534" v="1949" actId="255"/>
          <ac:spMkLst>
            <pc:docMk/>
            <pc:sldMk cId="187603525" sldId="502"/>
            <ac:spMk id="7" creationId="{9E2D9CA0-1791-40C7-A419-1A0FC27F1453}"/>
          </ac:spMkLst>
        </pc:spChg>
        <pc:graphicFrameChg chg="mod modGraphic">
          <ac:chgData name="Ananda Kumar Kinjarapu" userId="284f2c0bfb1750c8" providerId="LiveId" clId="{CF44BD30-3CB5-49D3-A811-28BCC450D7FB}" dt="2021-06-03T12:02:46.323" v="2409" actId="20577"/>
          <ac:graphicFrameMkLst>
            <pc:docMk/>
            <pc:sldMk cId="187603525" sldId="502"/>
            <ac:graphicFrameMk id="9" creationId="{F1FE7965-FFF1-4D76-8410-67C3D7905909}"/>
          </ac:graphicFrameMkLst>
        </pc:graphicFrameChg>
      </pc:sldChg>
      <pc:sldChg chg="add del">
        <pc:chgData name="Ananda Kumar Kinjarapu" userId="284f2c0bfb1750c8" providerId="LiveId" clId="{CF44BD30-3CB5-49D3-A811-28BCC450D7FB}" dt="2021-06-03T12:19:22.566" v="3138" actId="2696"/>
        <pc:sldMkLst>
          <pc:docMk/>
          <pc:sldMk cId="3158089980" sldId="503"/>
        </pc:sldMkLst>
      </pc:sldChg>
      <pc:sldChg chg="addSp modSp add mod chgLayout">
        <pc:chgData name="Ananda Kumar Kinjarapu" userId="284f2c0bfb1750c8" providerId="LiveId" clId="{CF44BD30-3CB5-49D3-A811-28BCC450D7FB}" dt="2021-06-03T12:53:01.774" v="4101" actId="1076"/>
        <pc:sldMkLst>
          <pc:docMk/>
          <pc:sldMk cId="2965364226" sldId="504"/>
        </pc:sldMkLst>
        <pc:spChg chg="add mod">
          <ac:chgData name="Ananda Kumar Kinjarapu" userId="284f2c0bfb1750c8" providerId="LiveId" clId="{CF44BD30-3CB5-49D3-A811-28BCC450D7FB}" dt="2021-06-03T12:53:01.774" v="4101" actId="1076"/>
          <ac:spMkLst>
            <pc:docMk/>
            <pc:sldMk cId="2965364226" sldId="504"/>
            <ac:spMk id="2" creationId="{FA0A2711-0AD8-49FE-B8B1-A163A4834EAE}"/>
          </ac:spMkLst>
        </pc:spChg>
        <pc:spChg chg="mod ord">
          <ac:chgData name="Ananda Kumar Kinjarapu" userId="284f2c0bfb1750c8" providerId="LiveId" clId="{CF44BD30-3CB5-49D3-A811-28BCC450D7FB}" dt="2021-06-03T12:07:21.393" v="2460" actId="700"/>
          <ac:spMkLst>
            <pc:docMk/>
            <pc:sldMk cId="2965364226" sldId="504"/>
            <ac:spMk id="4" creationId="{3AC34509-4A67-4B41-9B02-C4738B3745A5}"/>
          </ac:spMkLst>
        </pc:spChg>
        <pc:spChg chg="mod ord">
          <ac:chgData name="Ananda Kumar Kinjarapu" userId="284f2c0bfb1750c8" providerId="LiveId" clId="{CF44BD30-3CB5-49D3-A811-28BCC450D7FB}" dt="2021-06-03T12:07:21.393" v="2460" actId="700"/>
          <ac:spMkLst>
            <pc:docMk/>
            <pc:sldMk cId="2965364226" sldId="504"/>
            <ac:spMk id="5" creationId="{F9B2FE2A-A031-41F6-B702-39336BDF1546}"/>
          </ac:spMkLst>
        </pc:spChg>
        <pc:spChg chg="mod ord">
          <ac:chgData name="Ananda Kumar Kinjarapu" userId="284f2c0bfb1750c8" providerId="LiveId" clId="{CF44BD30-3CB5-49D3-A811-28BCC450D7FB}" dt="2021-06-03T12:07:21.393" v="2460" actId="700"/>
          <ac:spMkLst>
            <pc:docMk/>
            <pc:sldMk cId="2965364226" sldId="504"/>
            <ac:spMk id="6" creationId="{D813F041-3F21-4C51-81F1-5C416211F39C}"/>
          </ac:spMkLst>
        </pc:spChg>
        <pc:spChg chg="mod ord">
          <ac:chgData name="Ananda Kumar Kinjarapu" userId="284f2c0bfb1750c8" providerId="LiveId" clId="{CF44BD30-3CB5-49D3-A811-28BCC450D7FB}" dt="2021-06-03T12:51:20.399" v="4077" actId="20577"/>
          <ac:spMkLst>
            <pc:docMk/>
            <pc:sldMk cId="2965364226" sldId="504"/>
            <ac:spMk id="7" creationId="{ACC9405A-52D8-4DF2-867B-A9A561B01701}"/>
          </ac:spMkLst>
        </pc:spChg>
        <pc:spChg chg="mod ord">
          <ac:chgData name="Ananda Kumar Kinjarapu" userId="284f2c0bfb1750c8" providerId="LiveId" clId="{CF44BD30-3CB5-49D3-A811-28BCC450D7FB}" dt="2021-06-03T12:13:48.023" v="2806" actId="207"/>
          <ac:spMkLst>
            <pc:docMk/>
            <pc:sldMk cId="2965364226" sldId="504"/>
            <ac:spMk id="8" creationId="{5DF4D7EB-4BBA-4517-A232-BCA9BC6CA0CD}"/>
          </ac:spMkLst>
        </pc:spChg>
      </pc:sldChg>
      <pc:sldChg chg="addSp modSp add mod">
        <pc:chgData name="Ananda Kumar Kinjarapu" userId="284f2c0bfb1750c8" providerId="LiveId" clId="{CF44BD30-3CB5-49D3-A811-28BCC450D7FB}" dt="2021-06-03T12:53:18.503" v="4110" actId="20577"/>
        <pc:sldMkLst>
          <pc:docMk/>
          <pc:sldMk cId="3575600452" sldId="505"/>
        </pc:sldMkLst>
        <pc:spChg chg="mod">
          <ac:chgData name="Ananda Kumar Kinjarapu" userId="284f2c0bfb1750c8" providerId="LiveId" clId="{CF44BD30-3CB5-49D3-A811-28BCC450D7FB}" dt="2021-06-03T12:53:18.503" v="4110" actId="20577"/>
          <ac:spMkLst>
            <pc:docMk/>
            <pc:sldMk cId="3575600452" sldId="505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2:37:34.205" v="3486" actId="20577"/>
          <ac:spMkLst>
            <pc:docMk/>
            <pc:sldMk cId="3575600452" sldId="505"/>
            <ac:spMk id="8" creationId="{5DF4D7EB-4BBA-4517-A232-BCA9BC6CA0CD}"/>
          </ac:spMkLst>
        </pc:spChg>
        <pc:spChg chg="add mod">
          <ac:chgData name="Ananda Kumar Kinjarapu" userId="284f2c0bfb1750c8" providerId="LiveId" clId="{CF44BD30-3CB5-49D3-A811-28BCC450D7FB}" dt="2021-06-03T12:53:12.226" v="4102"/>
          <ac:spMkLst>
            <pc:docMk/>
            <pc:sldMk cId="3575600452" sldId="505"/>
            <ac:spMk id="9" creationId="{EE290558-611E-4ED7-B4D0-59484533061D}"/>
          </ac:spMkLst>
        </pc:spChg>
      </pc:sldChg>
      <pc:sldChg chg="addSp modSp add mod">
        <pc:chgData name="Ananda Kumar Kinjarapu" userId="284f2c0bfb1750c8" providerId="LiveId" clId="{CF44BD30-3CB5-49D3-A811-28BCC450D7FB}" dt="2021-06-03T12:53:29.863" v="4121" actId="20577"/>
        <pc:sldMkLst>
          <pc:docMk/>
          <pc:sldMk cId="4024443892" sldId="506"/>
        </pc:sldMkLst>
        <pc:spChg chg="mod">
          <ac:chgData name="Ananda Kumar Kinjarapu" userId="284f2c0bfb1750c8" providerId="LiveId" clId="{CF44BD30-3CB5-49D3-A811-28BCC450D7FB}" dt="2021-06-03T12:53:29.863" v="4121" actId="20577"/>
          <ac:spMkLst>
            <pc:docMk/>
            <pc:sldMk cId="4024443892" sldId="506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2:48:14.875" v="3999" actId="20577"/>
          <ac:spMkLst>
            <pc:docMk/>
            <pc:sldMk cId="4024443892" sldId="506"/>
            <ac:spMk id="8" creationId="{5DF4D7EB-4BBA-4517-A232-BCA9BC6CA0CD}"/>
          </ac:spMkLst>
        </pc:spChg>
        <pc:spChg chg="add mod">
          <ac:chgData name="Ananda Kumar Kinjarapu" userId="284f2c0bfb1750c8" providerId="LiveId" clId="{CF44BD30-3CB5-49D3-A811-28BCC450D7FB}" dt="2021-06-03T12:53:22.777" v="4111"/>
          <ac:spMkLst>
            <pc:docMk/>
            <pc:sldMk cId="4024443892" sldId="506"/>
            <ac:spMk id="9" creationId="{8BA930A3-79FA-4CE2-8A71-BF0E6D733706}"/>
          </ac:spMkLst>
        </pc:spChg>
      </pc:sldChg>
      <pc:sldChg chg="addSp modSp add mod">
        <pc:chgData name="Ananda Kumar Kinjarapu" userId="284f2c0bfb1750c8" providerId="LiveId" clId="{CF44BD30-3CB5-49D3-A811-28BCC450D7FB}" dt="2021-06-03T13:34:48.546" v="4697" actId="20577"/>
        <pc:sldMkLst>
          <pc:docMk/>
          <pc:sldMk cId="3066964507" sldId="507"/>
        </pc:sldMkLst>
        <pc:spChg chg="mod">
          <ac:chgData name="Ananda Kumar Kinjarapu" userId="284f2c0bfb1750c8" providerId="LiveId" clId="{CF44BD30-3CB5-49D3-A811-28BCC450D7FB}" dt="2021-06-03T12:53:41.579" v="4130" actId="20577"/>
          <ac:spMkLst>
            <pc:docMk/>
            <pc:sldMk cId="3066964507" sldId="507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3:34:48.546" v="4697" actId="20577"/>
          <ac:spMkLst>
            <pc:docMk/>
            <pc:sldMk cId="3066964507" sldId="507"/>
            <ac:spMk id="8" creationId="{5DF4D7EB-4BBA-4517-A232-BCA9BC6CA0CD}"/>
          </ac:spMkLst>
        </pc:spChg>
        <pc:spChg chg="add mod">
          <ac:chgData name="Ananda Kumar Kinjarapu" userId="284f2c0bfb1750c8" providerId="LiveId" clId="{CF44BD30-3CB5-49D3-A811-28BCC450D7FB}" dt="2021-06-03T12:53:34.107" v="4122"/>
          <ac:spMkLst>
            <pc:docMk/>
            <pc:sldMk cId="3066964507" sldId="507"/>
            <ac:spMk id="9" creationId="{7C7A2D24-4542-4C78-84A3-203128BA3442}"/>
          </ac:spMkLst>
        </pc:spChg>
      </pc:sldChg>
      <pc:sldChg chg="modSp add mod ord">
        <pc:chgData name="Ananda Kumar Kinjarapu" userId="284f2c0bfb1750c8" providerId="LiveId" clId="{CF44BD30-3CB5-49D3-A811-28BCC450D7FB}" dt="2021-06-03T13:35:24.504" v="4701"/>
        <pc:sldMkLst>
          <pc:docMk/>
          <pc:sldMk cId="3457277285" sldId="508"/>
        </pc:sldMkLst>
        <pc:spChg chg="mod">
          <ac:chgData name="Ananda Kumar Kinjarapu" userId="284f2c0bfb1750c8" providerId="LiveId" clId="{CF44BD30-3CB5-49D3-A811-28BCC450D7FB}" dt="2021-06-03T13:35:24.504" v="4701"/>
          <ac:spMkLst>
            <pc:docMk/>
            <pc:sldMk cId="3457277285" sldId="508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3T13:49:14.814" v="4747" actId="20577"/>
        <pc:sldMkLst>
          <pc:docMk/>
          <pc:sldMk cId="464393446" sldId="509"/>
        </pc:sldMkLst>
        <pc:spChg chg="mod">
          <ac:chgData name="Ananda Kumar Kinjarapu" userId="284f2c0bfb1750c8" providerId="LiveId" clId="{CF44BD30-3CB5-49D3-A811-28BCC450D7FB}" dt="2021-06-03T13:49:14.814" v="4747" actId="20577"/>
          <ac:spMkLst>
            <pc:docMk/>
            <pc:sldMk cId="464393446" sldId="509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3:48:17.005" v="4728" actId="20577"/>
          <ac:spMkLst>
            <pc:docMk/>
            <pc:sldMk cId="464393446" sldId="509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3T14:04:36.538" v="4856" actId="20577"/>
        <pc:sldMkLst>
          <pc:docMk/>
          <pc:sldMk cId="4204451573" sldId="510"/>
        </pc:sldMkLst>
        <pc:spChg chg="mod">
          <ac:chgData name="Ananda Kumar Kinjarapu" userId="284f2c0bfb1750c8" providerId="LiveId" clId="{CF44BD30-3CB5-49D3-A811-28BCC450D7FB}" dt="2021-06-03T14:04:36.538" v="4856" actId="20577"/>
          <ac:spMkLst>
            <pc:docMk/>
            <pc:sldMk cId="4204451573" sldId="510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3:59:41.449" v="4829" actId="20577"/>
          <ac:spMkLst>
            <pc:docMk/>
            <pc:sldMk cId="4204451573" sldId="510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3T14:10:25.463" v="4900" actId="5793"/>
        <pc:sldMkLst>
          <pc:docMk/>
          <pc:sldMk cId="193910056" sldId="511"/>
        </pc:sldMkLst>
        <pc:spChg chg="mod">
          <ac:chgData name="Ananda Kumar Kinjarapu" userId="284f2c0bfb1750c8" providerId="LiveId" clId="{CF44BD30-3CB5-49D3-A811-28BCC450D7FB}" dt="2021-06-03T14:10:25.463" v="4900" actId="5793"/>
          <ac:spMkLst>
            <pc:docMk/>
            <pc:sldMk cId="193910056" sldId="511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4:05:56.643" v="4864" actId="20577"/>
          <ac:spMkLst>
            <pc:docMk/>
            <pc:sldMk cId="193910056" sldId="511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5T03:51:00.958" v="12179" actId="20577"/>
        <pc:sldMkLst>
          <pc:docMk/>
          <pc:sldMk cId="294573355" sldId="512"/>
        </pc:sldMkLst>
        <pc:spChg chg="mod">
          <ac:chgData name="Ananda Kumar Kinjarapu" userId="284f2c0bfb1750c8" providerId="LiveId" clId="{CF44BD30-3CB5-49D3-A811-28BCC450D7FB}" dt="2021-06-05T03:51:00.958" v="12179" actId="20577"/>
          <ac:spMkLst>
            <pc:docMk/>
            <pc:sldMk cId="294573355" sldId="512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4:11:19.811" v="4903" actId="20577"/>
          <ac:spMkLst>
            <pc:docMk/>
            <pc:sldMk cId="294573355" sldId="512"/>
            <ac:spMk id="9" creationId="{7C7A2D24-4542-4C78-84A3-203128BA3442}"/>
          </ac:spMkLst>
        </pc:spChg>
      </pc:sldChg>
      <pc:sldChg chg="modSp add del mod">
        <pc:chgData name="Ananda Kumar Kinjarapu" userId="284f2c0bfb1750c8" providerId="LiveId" clId="{CF44BD30-3CB5-49D3-A811-28BCC450D7FB}" dt="2021-06-03T14:52:08.574" v="5123" actId="2696"/>
        <pc:sldMkLst>
          <pc:docMk/>
          <pc:sldMk cId="2306124923" sldId="513"/>
        </pc:sldMkLst>
        <pc:spChg chg="mod">
          <ac:chgData name="Ananda Kumar Kinjarapu" userId="284f2c0bfb1750c8" providerId="LiveId" clId="{CF44BD30-3CB5-49D3-A811-28BCC450D7FB}" dt="2021-06-03T14:27:28.899" v="5119" actId="20577"/>
          <ac:spMkLst>
            <pc:docMk/>
            <pc:sldMk cId="2306124923" sldId="513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4:51:54.461" v="5121" actId="1076"/>
          <ac:spMkLst>
            <pc:docMk/>
            <pc:sldMk cId="2306124923" sldId="513"/>
            <ac:spMk id="9" creationId="{7C7A2D24-4542-4C78-84A3-203128BA3442}"/>
          </ac:spMkLst>
        </pc:spChg>
      </pc:sldChg>
      <pc:sldChg chg="addSp delSp modSp add mod">
        <pc:chgData name="Ananda Kumar Kinjarapu" userId="284f2c0bfb1750c8" providerId="LiveId" clId="{CF44BD30-3CB5-49D3-A811-28BCC450D7FB}" dt="2021-06-03T15:15:06.064" v="5303" actId="20577"/>
        <pc:sldMkLst>
          <pc:docMk/>
          <pc:sldMk cId="4141259332" sldId="514"/>
        </pc:sldMkLst>
        <pc:spChg chg="add del">
          <ac:chgData name="Ananda Kumar Kinjarapu" userId="284f2c0bfb1750c8" providerId="LiveId" clId="{CF44BD30-3CB5-49D3-A811-28BCC450D7FB}" dt="2021-06-03T15:05:45.426" v="5186"/>
          <ac:spMkLst>
            <pc:docMk/>
            <pc:sldMk cId="4141259332" sldId="514"/>
            <ac:spMk id="2" creationId="{2AB6050B-D58F-4CC5-8672-F94FE23771E7}"/>
          </ac:spMkLst>
        </pc:spChg>
        <pc:spChg chg="mod">
          <ac:chgData name="Ananda Kumar Kinjarapu" userId="284f2c0bfb1750c8" providerId="LiveId" clId="{CF44BD30-3CB5-49D3-A811-28BCC450D7FB}" dt="2021-06-03T15:15:06.064" v="5303" actId="20577"/>
          <ac:spMkLst>
            <pc:docMk/>
            <pc:sldMk cId="4141259332" sldId="514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5:14:45.998" v="5286" actId="20577"/>
          <ac:spMkLst>
            <pc:docMk/>
            <pc:sldMk cId="4141259332" sldId="514"/>
            <ac:spMk id="9" creationId="{7C7A2D24-4542-4C78-84A3-203128BA3442}"/>
          </ac:spMkLst>
        </pc:spChg>
      </pc:sldChg>
      <pc:sldChg chg="modSp add mod ord">
        <pc:chgData name="Ananda Kumar Kinjarapu" userId="284f2c0bfb1750c8" providerId="LiveId" clId="{CF44BD30-3CB5-49D3-A811-28BCC450D7FB}" dt="2021-06-03T15:14:28.017" v="5282" actId="20577"/>
        <pc:sldMkLst>
          <pc:docMk/>
          <pc:sldMk cId="4078925306" sldId="515"/>
        </pc:sldMkLst>
        <pc:spChg chg="mod">
          <ac:chgData name="Ananda Kumar Kinjarapu" userId="284f2c0bfb1750c8" providerId="LiveId" clId="{CF44BD30-3CB5-49D3-A811-28BCC450D7FB}" dt="2021-06-03T15:14:07.079" v="5278" actId="20577"/>
          <ac:spMkLst>
            <pc:docMk/>
            <pc:sldMk cId="4078925306" sldId="515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5:14:28.017" v="5282" actId="20577"/>
          <ac:spMkLst>
            <pc:docMk/>
            <pc:sldMk cId="4078925306" sldId="515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3T15:23:56.716" v="5362" actId="5793"/>
        <pc:sldMkLst>
          <pc:docMk/>
          <pc:sldMk cId="1636220880" sldId="516"/>
        </pc:sldMkLst>
        <pc:spChg chg="mod">
          <ac:chgData name="Ananda Kumar Kinjarapu" userId="284f2c0bfb1750c8" providerId="LiveId" clId="{CF44BD30-3CB5-49D3-A811-28BCC450D7FB}" dt="2021-06-03T15:23:56.716" v="5362" actId="5793"/>
          <ac:spMkLst>
            <pc:docMk/>
            <pc:sldMk cId="1636220880" sldId="516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5:17:33.854" v="5308" actId="20577"/>
          <ac:spMkLst>
            <pc:docMk/>
            <pc:sldMk cId="1636220880" sldId="516"/>
            <ac:spMk id="9" creationId="{7C7A2D24-4542-4C78-84A3-203128BA3442}"/>
          </ac:spMkLst>
        </pc:spChg>
      </pc:sldChg>
      <pc:sldChg chg="addSp delSp modSp add mod">
        <pc:chgData name="Ananda Kumar Kinjarapu" userId="284f2c0bfb1750c8" providerId="LiveId" clId="{CF44BD30-3CB5-49D3-A811-28BCC450D7FB}" dt="2021-06-03T15:51:06.862" v="6447" actId="478"/>
        <pc:sldMkLst>
          <pc:docMk/>
          <pc:sldMk cId="4161446526" sldId="517"/>
        </pc:sldMkLst>
        <pc:spChg chg="mod">
          <ac:chgData name="Ananda Kumar Kinjarapu" userId="284f2c0bfb1750c8" providerId="LiveId" clId="{CF44BD30-3CB5-49D3-A811-28BCC450D7FB}" dt="2021-06-03T15:27:09.098" v="5394" actId="20577"/>
          <ac:spMkLst>
            <pc:docMk/>
            <pc:sldMk cId="4161446526" sldId="517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5:41:19.728" v="5871" actId="6549"/>
          <ac:spMkLst>
            <pc:docMk/>
            <pc:sldMk cId="4161446526" sldId="517"/>
            <ac:spMk id="8" creationId="{5DF4D7EB-4BBA-4517-A232-BCA9BC6CA0CD}"/>
          </ac:spMkLst>
        </pc:spChg>
        <pc:spChg chg="add del">
          <ac:chgData name="Ananda Kumar Kinjarapu" userId="284f2c0bfb1750c8" providerId="LiveId" clId="{CF44BD30-3CB5-49D3-A811-28BCC450D7FB}" dt="2021-06-03T15:51:06.862" v="6447" actId="478"/>
          <ac:spMkLst>
            <pc:docMk/>
            <pc:sldMk cId="4161446526" sldId="517"/>
            <ac:spMk id="9" creationId="{7C7A2D24-4542-4C78-84A3-203128BA3442}"/>
          </ac:spMkLst>
        </pc:spChg>
      </pc:sldChg>
      <pc:sldChg chg="delSp modSp add mod">
        <pc:chgData name="Ananda Kumar Kinjarapu" userId="284f2c0bfb1750c8" providerId="LiveId" clId="{CF44BD30-3CB5-49D3-A811-28BCC450D7FB}" dt="2021-06-03T15:51:51.488" v="6501" actId="20577"/>
        <pc:sldMkLst>
          <pc:docMk/>
          <pc:sldMk cId="342903100" sldId="518"/>
        </pc:sldMkLst>
        <pc:spChg chg="mod">
          <ac:chgData name="Ananda Kumar Kinjarapu" userId="284f2c0bfb1750c8" providerId="LiveId" clId="{CF44BD30-3CB5-49D3-A811-28BCC450D7FB}" dt="2021-06-03T15:50:48.416" v="6446" actId="20577"/>
          <ac:spMkLst>
            <pc:docMk/>
            <pc:sldMk cId="342903100" sldId="518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5:51:51.488" v="6501" actId="20577"/>
          <ac:spMkLst>
            <pc:docMk/>
            <pc:sldMk cId="342903100" sldId="518"/>
            <ac:spMk id="8" creationId="{5DF4D7EB-4BBA-4517-A232-BCA9BC6CA0CD}"/>
          </ac:spMkLst>
        </pc:spChg>
        <pc:spChg chg="del">
          <ac:chgData name="Ananda Kumar Kinjarapu" userId="284f2c0bfb1750c8" providerId="LiveId" clId="{CF44BD30-3CB5-49D3-A811-28BCC450D7FB}" dt="2021-06-03T15:51:13.455" v="6448" actId="478"/>
          <ac:spMkLst>
            <pc:docMk/>
            <pc:sldMk cId="342903100" sldId="518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4T02:53:29.632" v="6804" actId="20577"/>
        <pc:sldMkLst>
          <pc:docMk/>
          <pc:sldMk cId="2405629281" sldId="519"/>
        </pc:sldMkLst>
        <pc:spChg chg="mod">
          <ac:chgData name="Ananda Kumar Kinjarapu" userId="284f2c0bfb1750c8" providerId="LiveId" clId="{CF44BD30-3CB5-49D3-A811-28BCC450D7FB}" dt="2021-06-04T02:53:29.632" v="6804" actId="20577"/>
          <ac:spMkLst>
            <pc:docMk/>
            <pc:sldMk cId="2405629281" sldId="519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3:03:18.807" v="7007" actId="27636"/>
        <pc:sldMkLst>
          <pc:docMk/>
          <pc:sldMk cId="4222070070" sldId="520"/>
        </pc:sldMkLst>
        <pc:spChg chg="mod">
          <ac:chgData name="Ananda Kumar Kinjarapu" userId="284f2c0bfb1750c8" providerId="LiveId" clId="{CF44BD30-3CB5-49D3-A811-28BCC450D7FB}" dt="2021-06-04T03:03:18.807" v="7007" actId="27636"/>
          <ac:spMkLst>
            <pc:docMk/>
            <pc:sldMk cId="4222070070" sldId="520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3:12:20.658" v="7253" actId="20577"/>
        <pc:sldMkLst>
          <pc:docMk/>
          <pc:sldMk cId="1671031370" sldId="521"/>
        </pc:sldMkLst>
        <pc:spChg chg="mod">
          <ac:chgData name="Ananda Kumar Kinjarapu" userId="284f2c0bfb1750c8" providerId="LiveId" clId="{CF44BD30-3CB5-49D3-A811-28BCC450D7FB}" dt="2021-06-04T03:12:20.658" v="7253" actId="20577"/>
          <ac:spMkLst>
            <pc:docMk/>
            <pc:sldMk cId="1671031370" sldId="521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3:19:32.459" v="7703" actId="20577"/>
        <pc:sldMkLst>
          <pc:docMk/>
          <pc:sldMk cId="2407914864" sldId="522"/>
        </pc:sldMkLst>
        <pc:spChg chg="mod">
          <ac:chgData name="Ananda Kumar Kinjarapu" userId="284f2c0bfb1750c8" providerId="LiveId" clId="{CF44BD30-3CB5-49D3-A811-28BCC450D7FB}" dt="2021-06-04T03:19:32.459" v="7703" actId="20577"/>
          <ac:spMkLst>
            <pc:docMk/>
            <pc:sldMk cId="2407914864" sldId="522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7:09:21.936" v="8246" actId="27636"/>
        <pc:sldMkLst>
          <pc:docMk/>
          <pc:sldMk cId="2755685292" sldId="523"/>
        </pc:sldMkLst>
        <pc:spChg chg="mod">
          <ac:chgData name="Ananda Kumar Kinjarapu" userId="284f2c0bfb1750c8" providerId="LiveId" clId="{CF44BD30-3CB5-49D3-A811-28BCC450D7FB}" dt="2021-06-04T06:57:10.368" v="7763" actId="20577"/>
          <ac:spMkLst>
            <pc:docMk/>
            <pc:sldMk cId="2755685292" sldId="523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07:09:21.936" v="8246" actId="27636"/>
          <ac:spMkLst>
            <pc:docMk/>
            <pc:sldMk cId="2755685292" sldId="523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7:19:28.766" v="8679" actId="20577"/>
        <pc:sldMkLst>
          <pc:docMk/>
          <pc:sldMk cId="709070900" sldId="524"/>
        </pc:sldMkLst>
        <pc:spChg chg="mod">
          <ac:chgData name="Ananda Kumar Kinjarapu" userId="284f2c0bfb1750c8" providerId="LiveId" clId="{CF44BD30-3CB5-49D3-A811-28BCC450D7FB}" dt="2021-06-04T07:09:48.811" v="8265" actId="20577"/>
          <ac:spMkLst>
            <pc:docMk/>
            <pc:sldMk cId="709070900" sldId="524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07:19:28.766" v="8679" actId="20577"/>
          <ac:spMkLst>
            <pc:docMk/>
            <pc:sldMk cId="709070900" sldId="524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7:25:19.169" v="8880" actId="20577"/>
        <pc:sldMkLst>
          <pc:docMk/>
          <pc:sldMk cId="3628517630" sldId="525"/>
        </pc:sldMkLst>
        <pc:spChg chg="mod">
          <ac:chgData name="Ananda Kumar Kinjarapu" userId="284f2c0bfb1750c8" providerId="LiveId" clId="{CF44BD30-3CB5-49D3-A811-28BCC450D7FB}" dt="2021-06-04T07:25:19.169" v="8880" actId="20577"/>
          <ac:spMkLst>
            <pc:docMk/>
            <pc:sldMk cId="3628517630" sldId="525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8:28:37.148" v="9685" actId="207"/>
        <pc:sldMkLst>
          <pc:docMk/>
          <pc:sldMk cId="1155547882" sldId="526"/>
        </pc:sldMkLst>
        <pc:spChg chg="mod">
          <ac:chgData name="Ananda Kumar Kinjarapu" userId="284f2c0bfb1750c8" providerId="LiveId" clId="{CF44BD30-3CB5-49D3-A811-28BCC450D7FB}" dt="2021-06-04T08:08:35.515" v="9028" actId="404"/>
          <ac:spMkLst>
            <pc:docMk/>
            <pc:sldMk cId="1155547882" sldId="526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08:28:37.148" v="9685" actId="207"/>
          <ac:spMkLst>
            <pc:docMk/>
            <pc:sldMk cId="1155547882" sldId="526"/>
            <ac:spMk id="8" creationId="{5DF4D7EB-4BBA-4517-A232-BCA9BC6CA0CD}"/>
          </ac:spMkLst>
        </pc:spChg>
      </pc:sldChg>
      <pc:sldChg chg="new del">
        <pc:chgData name="Ananda Kumar Kinjarapu" userId="284f2c0bfb1750c8" providerId="LiveId" clId="{CF44BD30-3CB5-49D3-A811-28BCC450D7FB}" dt="2021-06-04T08:34:22.700" v="9687" actId="2696"/>
        <pc:sldMkLst>
          <pc:docMk/>
          <pc:sldMk cId="1208290088" sldId="527"/>
        </pc:sldMkLst>
      </pc:sldChg>
      <pc:sldChg chg="addSp delSp modSp add mod">
        <pc:chgData name="Ananda Kumar Kinjarapu" userId="284f2c0bfb1750c8" providerId="LiveId" clId="{CF44BD30-3CB5-49D3-A811-28BCC450D7FB}" dt="2021-06-04T08:34:58.058" v="9736" actId="931"/>
        <pc:sldMkLst>
          <pc:docMk/>
          <pc:sldMk cId="2939809746" sldId="527"/>
        </pc:sldMkLst>
        <pc:spChg chg="mod">
          <ac:chgData name="Ananda Kumar Kinjarapu" userId="284f2c0bfb1750c8" providerId="LiveId" clId="{CF44BD30-3CB5-49D3-A811-28BCC450D7FB}" dt="2021-06-04T08:34:37.647" v="9731" actId="20577"/>
          <ac:spMkLst>
            <pc:docMk/>
            <pc:sldMk cId="2939809746" sldId="527"/>
            <ac:spMk id="7" creationId="{ACC9405A-52D8-4DF2-867B-A9A561B01701}"/>
          </ac:spMkLst>
        </pc:spChg>
        <pc:spChg chg="del mod">
          <ac:chgData name="Ananda Kumar Kinjarapu" userId="284f2c0bfb1750c8" providerId="LiveId" clId="{CF44BD30-3CB5-49D3-A811-28BCC450D7FB}" dt="2021-06-04T08:34:58.058" v="9736" actId="931"/>
          <ac:spMkLst>
            <pc:docMk/>
            <pc:sldMk cId="2939809746" sldId="527"/>
            <ac:spMk id="8" creationId="{5DF4D7EB-4BBA-4517-A232-BCA9BC6CA0CD}"/>
          </ac:spMkLst>
        </pc:spChg>
        <pc:picChg chg="add mod">
          <ac:chgData name="Ananda Kumar Kinjarapu" userId="284f2c0bfb1750c8" providerId="LiveId" clId="{CF44BD30-3CB5-49D3-A811-28BCC450D7FB}" dt="2021-06-04T08:34:58.058" v="9736" actId="931"/>
          <ac:picMkLst>
            <pc:docMk/>
            <pc:sldMk cId="2939809746" sldId="527"/>
            <ac:picMk id="3" creationId="{FA4B6958-8124-4A94-AABB-E86D409E134B}"/>
          </ac:picMkLst>
        </pc:picChg>
      </pc:sldChg>
      <pc:sldChg chg="modSp add mod ord">
        <pc:chgData name="Ananda Kumar Kinjarapu" userId="284f2c0bfb1750c8" providerId="LiveId" clId="{CF44BD30-3CB5-49D3-A811-28BCC450D7FB}" dt="2021-06-04T14:50:12.628" v="10564" actId="6549"/>
        <pc:sldMkLst>
          <pc:docMk/>
          <pc:sldMk cId="2497812044" sldId="528"/>
        </pc:sldMkLst>
        <pc:spChg chg="mod">
          <ac:chgData name="Ananda Kumar Kinjarapu" userId="284f2c0bfb1750c8" providerId="LiveId" clId="{CF44BD30-3CB5-49D3-A811-28BCC450D7FB}" dt="2021-06-04T14:14:45.961" v="10216" actId="20577"/>
          <ac:spMkLst>
            <pc:docMk/>
            <pc:sldMk cId="2497812044" sldId="528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14:50:12.628" v="10564" actId="6549"/>
          <ac:spMkLst>
            <pc:docMk/>
            <pc:sldMk cId="2497812044" sldId="528"/>
            <ac:spMk id="8" creationId="{5DF4D7EB-4BBA-4517-A232-BCA9BC6CA0CD}"/>
          </ac:spMkLst>
        </pc:spChg>
      </pc:sldChg>
      <pc:sldChg chg="addSp delSp modSp new mod modClrScheme chgLayout">
        <pc:chgData name="Ananda Kumar Kinjarapu" userId="284f2c0bfb1750c8" providerId="LiveId" clId="{CF44BD30-3CB5-49D3-A811-28BCC450D7FB}" dt="2021-06-04T14:16:18.466" v="10238" actId="1076"/>
        <pc:sldMkLst>
          <pc:docMk/>
          <pc:sldMk cId="2236613846" sldId="529"/>
        </pc:sldMkLst>
        <pc:spChg chg="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2" creationId="{AB534B9C-01AD-4898-846E-535F3D5F25FD}"/>
          </ac:spMkLst>
        </pc:spChg>
        <pc:spChg chg="add del mod ord">
          <ac:chgData name="Ananda Kumar Kinjarapu" userId="284f2c0bfb1750c8" providerId="LiveId" clId="{CF44BD30-3CB5-49D3-A811-28BCC450D7FB}" dt="2021-06-04T14:15:56.921" v="10232" actId="931"/>
          <ac:spMkLst>
            <pc:docMk/>
            <pc:sldMk cId="2236613846" sldId="529"/>
            <ac:spMk id="3" creationId="{43323268-D9A4-49FF-A810-71790F0F8103}"/>
          </ac:spMkLst>
        </pc:spChg>
        <pc:spChg chg="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4" creationId="{A5918CCE-C5DD-4547-97DE-95303C1FFA0E}"/>
          </ac:spMkLst>
        </pc:spChg>
        <pc:spChg chg="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5" creationId="{9E7741A6-F642-49A8-8DCE-E09769FED3F9}"/>
          </ac:spMkLst>
        </pc:spChg>
        <pc:spChg chg="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6" creationId="{CA1BCEB0-5274-4878-8CC1-53B69210392F}"/>
          </ac:spMkLst>
        </pc:spChg>
        <pc:spChg chg="add del 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7" creationId="{9469CE7D-F113-465A-91AB-E407C6D53EB6}"/>
          </ac:spMkLst>
        </pc:spChg>
        <pc:spChg chg="add del 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8" creationId="{86307CC1-A432-4C26-AE8D-84874C96A9E5}"/>
          </ac:spMkLst>
        </pc:spChg>
        <pc:picChg chg="add del mod">
          <ac:chgData name="Ananda Kumar Kinjarapu" userId="284f2c0bfb1750c8" providerId="LiveId" clId="{CF44BD30-3CB5-49D3-A811-28BCC450D7FB}" dt="2021-06-04T14:15:48.516" v="10230" actId="931"/>
          <ac:picMkLst>
            <pc:docMk/>
            <pc:sldMk cId="2236613846" sldId="529"/>
            <ac:picMk id="10" creationId="{AA7209D9-CAE2-464E-BC66-C5F4A38224CD}"/>
          </ac:picMkLst>
        </pc:picChg>
        <pc:picChg chg="add del mod">
          <ac:chgData name="Ananda Kumar Kinjarapu" userId="284f2c0bfb1750c8" providerId="LiveId" clId="{CF44BD30-3CB5-49D3-A811-28BCC450D7FB}" dt="2021-06-04T14:15:47.239" v="10228" actId="931"/>
          <ac:picMkLst>
            <pc:docMk/>
            <pc:sldMk cId="2236613846" sldId="529"/>
            <ac:picMk id="12" creationId="{BECADB52-28C3-4376-A6FC-602EB0A2564B}"/>
          </ac:picMkLst>
        </pc:picChg>
        <pc:picChg chg="add mod">
          <ac:chgData name="Ananda Kumar Kinjarapu" userId="284f2c0bfb1750c8" providerId="LiveId" clId="{CF44BD30-3CB5-49D3-A811-28BCC450D7FB}" dt="2021-06-04T14:16:08.486" v="10237" actId="1076"/>
          <ac:picMkLst>
            <pc:docMk/>
            <pc:sldMk cId="2236613846" sldId="529"/>
            <ac:picMk id="14" creationId="{554F600E-8DA6-4967-8A1B-60C789083CF0}"/>
          </ac:picMkLst>
        </pc:picChg>
        <pc:picChg chg="add mod">
          <ac:chgData name="Ananda Kumar Kinjarapu" userId="284f2c0bfb1750c8" providerId="LiveId" clId="{CF44BD30-3CB5-49D3-A811-28BCC450D7FB}" dt="2021-06-04T14:16:18.466" v="10238" actId="1076"/>
          <ac:picMkLst>
            <pc:docMk/>
            <pc:sldMk cId="2236613846" sldId="529"/>
            <ac:picMk id="16" creationId="{65B8847D-4723-4680-9CD3-411ED18F01E2}"/>
          </ac:picMkLst>
        </pc:picChg>
      </pc:sldChg>
      <pc:sldChg chg="modSp add mod ord">
        <pc:chgData name="Ananda Kumar Kinjarapu" userId="284f2c0bfb1750c8" providerId="LiveId" clId="{CF44BD30-3CB5-49D3-A811-28BCC450D7FB}" dt="2021-06-04T15:50:07.907" v="11454" actId="403"/>
        <pc:sldMkLst>
          <pc:docMk/>
          <pc:sldMk cId="4236538792" sldId="530"/>
        </pc:sldMkLst>
        <pc:spChg chg="mod">
          <ac:chgData name="Ananda Kumar Kinjarapu" userId="284f2c0bfb1750c8" providerId="LiveId" clId="{CF44BD30-3CB5-49D3-A811-28BCC450D7FB}" dt="2021-06-04T14:18:38.481" v="10253" actId="20577"/>
          <ac:spMkLst>
            <pc:docMk/>
            <pc:sldMk cId="4236538792" sldId="530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15:50:07.907" v="11454" actId="403"/>
          <ac:spMkLst>
            <pc:docMk/>
            <pc:sldMk cId="4236538792" sldId="530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15:51:35.286" v="11472" actId="20577"/>
        <pc:sldMkLst>
          <pc:docMk/>
          <pc:sldMk cId="2959392098" sldId="531"/>
        </pc:sldMkLst>
        <pc:spChg chg="mod">
          <ac:chgData name="Ananda Kumar Kinjarapu" userId="284f2c0bfb1750c8" providerId="LiveId" clId="{CF44BD30-3CB5-49D3-A811-28BCC450D7FB}" dt="2021-06-04T14:59:46.211" v="10634" actId="20577"/>
          <ac:spMkLst>
            <pc:docMk/>
            <pc:sldMk cId="2959392098" sldId="531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15:51:35.286" v="11472" actId="20577"/>
          <ac:spMkLst>
            <pc:docMk/>
            <pc:sldMk cId="2959392098" sldId="531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15:52:36.646" v="11512" actId="403"/>
        <pc:sldMkLst>
          <pc:docMk/>
          <pc:sldMk cId="428374480" sldId="532"/>
        </pc:sldMkLst>
        <pc:spChg chg="mod">
          <ac:chgData name="Ananda Kumar Kinjarapu" userId="284f2c0bfb1750c8" providerId="LiveId" clId="{CF44BD30-3CB5-49D3-A811-28BCC450D7FB}" dt="2021-06-04T15:16:55.627" v="10906" actId="20577"/>
          <ac:spMkLst>
            <pc:docMk/>
            <pc:sldMk cId="428374480" sldId="532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15:52:36.646" v="11512" actId="403"/>
          <ac:spMkLst>
            <pc:docMk/>
            <pc:sldMk cId="428374480" sldId="532"/>
            <ac:spMk id="8" creationId="{5DF4D7EB-4BBA-4517-A232-BCA9BC6CA0CD}"/>
          </ac:spMkLst>
        </pc:spChg>
      </pc:sldChg>
      <pc:sldChg chg="modSp add mod ord">
        <pc:chgData name="Ananda Kumar Kinjarapu" userId="284f2c0bfb1750c8" providerId="LiveId" clId="{CF44BD30-3CB5-49D3-A811-28BCC450D7FB}" dt="2021-06-04T15:38:38.896" v="11263" actId="20577"/>
        <pc:sldMkLst>
          <pc:docMk/>
          <pc:sldMk cId="2656951875" sldId="533"/>
        </pc:sldMkLst>
        <pc:spChg chg="mod">
          <ac:chgData name="Ananda Kumar Kinjarapu" userId="284f2c0bfb1750c8" providerId="LiveId" clId="{CF44BD30-3CB5-49D3-A811-28BCC450D7FB}" dt="2021-06-04T15:38:38.896" v="11263" actId="20577"/>
          <ac:spMkLst>
            <pc:docMk/>
            <pc:sldMk cId="2656951875" sldId="533"/>
            <ac:spMk id="7" creationId="{ACC9405A-52D8-4DF2-867B-A9A561B01701}"/>
          </ac:spMkLst>
        </pc:spChg>
        <pc:picChg chg="mod">
          <ac:chgData name="Ananda Kumar Kinjarapu" userId="284f2c0bfb1750c8" providerId="LiveId" clId="{CF44BD30-3CB5-49D3-A811-28BCC450D7FB}" dt="2021-06-04T15:36:26.249" v="11251" actId="14826"/>
          <ac:picMkLst>
            <pc:docMk/>
            <pc:sldMk cId="2656951875" sldId="533"/>
            <ac:picMk id="3" creationId="{FA4B6958-8124-4A94-AABB-E86D409E134B}"/>
          </ac:picMkLst>
        </pc:picChg>
      </pc:sldChg>
      <pc:sldChg chg="addSp delSp modSp add mod ord modClrScheme chgLayout">
        <pc:chgData name="Ananda Kumar Kinjarapu" userId="284f2c0bfb1750c8" providerId="LiveId" clId="{CF44BD30-3CB5-49D3-A811-28BCC450D7FB}" dt="2021-06-04T15:55:23.938" v="11582" actId="20577"/>
        <pc:sldMkLst>
          <pc:docMk/>
          <pc:sldMk cId="1529505483" sldId="534"/>
        </pc:sldMkLst>
        <pc:spChg chg="add del mod ord">
          <ac:chgData name="Ananda Kumar Kinjarapu" userId="284f2c0bfb1750c8" providerId="LiveId" clId="{CF44BD30-3CB5-49D3-A811-28BCC450D7FB}" dt="2021-06-04T15:40:34.487" v="11275" actId="931"/>
          <ac:spMkLst>
            <pc:docMk/>
            <pc:sldMk cId="1529505483" sldId="534"/>
            <ac:spMk id="2" creationId="{B685B180-E314-4D08-A099-19E331BEFA1E}"/>
          </ac:spMkLst>
        </pc:spChg>
        <pc:spChg chg="mod ord">
          <ac:chgData name="Ananda Kumar Kinjarapu" userId="284f2c0bfb1750c8" providerId="LiveId" clId="{CF44BD30-3CB5-49D3-A811-28BCC450D7FB}" dt="2021-06-04T15:39:03.768" v="11274" actId="700"/>
          <ac:spMkLst>
            <pc:docMk/>
            <pc:sldMk cId="1529505483" sldId="534"/>
            <ac:spMk id="4" creationId="{3AC34509-4A67-4B41-9B02-C4738B3745A5}"/>
          </ac:spMkLst>
        </pc:spChg>
        <pc:spChg chg="mod ord">
          <ac:chgData name="Ananda Kumar Kinjarapu" userId="284f2c0bfb1750c8" providerId="LiveId" clId="{CF44BD30-3CB5-49D3-A811-28BCC450D7FB}" dt="2021-06-04T15:39:03.768" v="11274" actId="700"/>
          <ac:spMkLst>
            <pc:docMk/>
            <pc:sldMk cId="1529505483" sldId="534"/>
            <ac:spMk id="5" creationId="{F9B2FE2A-A031-41F6-B702-39336BDF1546}"/>
          </ac:spMkLst>
        </pc:spChg>
        <pc:spChg chg="mod ord">
          <ac:chgData name="Ananda Kumar Kinjarapu" userId="284f2c0bfb1750c8" providerId="LiveId" clId="{CF44BD30-3CB5-49D3-A811-28BCC450D7FB}" dt="2021-06-04T15:39:03.768" v="11274" actId="700"/>
          <ac:spMkLst>
            <pc:docMk/>
            <pc:sldMk cId="1529505483" sldId="534"/>
            <ac:spMk id="6" creationId="{D813F041-3F21-4C51-81F1-5C416211F39C}"/>
          </ac:spMkLst>
        </pc:spChg>
        <pc:spChg chg="mod ord">
          <ac:chgData name="Ananda Kumar Kinjarapu" userId="284f2c0bfb1750c8" providerId="LiveId" clId="{CF44BD30-3CB5-49D3-A811-28BCC450D7FB}" dt="2021-06-04T15:39:03.768" v="11274" actId="700"/>
          <ac:spMkLst>
            <pc:docMk/>
            <pc:sldMk cId="1529505483" sldId="534"/>
            <ac:spMk id="7" creationId="{ACC9405A-52D8-4DF2-867B-A9A561B01701}"/>
          </ac:spMkLst>
        </pc:spChg>
        <pc:spChg chg="mod ord">
          <ac:chgData name="Ananda Kumar Kinjarapu" userId="284f2c0bfb1750c8" providerId="LiveId" clId="{CF44BD30-3CB5-49D3-A811-28BCC450D7FB}" dt="2021-06-04T15:55:23.938" v="11582" actId="20577"/>
          <ac:spMkLst>
            <pc:docMk/>
            <pc:sldMk cId="1529505483" sldId="534"/>
            <ac:spMk id="8" creationId="{5DF4D7EB-4BBA-4517-A232-BCA9BC6CA0CD}"/>
          </ac:spMkLst>
        </pc:spChg>
        <pc:picChg chg="add mod">
          <ac:chgData name="Ananda Kumar Kinjarapu" userId="284f2c0bfb1750c8" providerId="LiveId" clId="{CF44BD30-3CB5-49D3-A811-28BCC450D7FB}" dt="2021-06-04T15:40:36.885" v="11277" actId="962"/>
          <ac:picMkLst>
            <pc:docMk/>
            <pc:sldMk cId="1529505483" sldId="534"/>
            <ac:picMk id="9" creationId="{FCE81A28-B45B-4C72-82B4-DB6BAE56DE5A}"/>
          </ac:picMkLst>
        </pc:picChg>
      </pc:sldChg>
      <pc:sldChg chg="modSp add mod">
        <pc:chgData name="Ananda Kumar Kinjarapu" userId="284f2c0bfb1750c8" providerId="LiveId" clId="{CF44BD30-3CB5-49D3-A811-28BCC450D7FB}" dt="2021-06-04T15:50:23.054" v="11457" actId="403"/>
        <pc:sldMkLst>
          <pc:docMk/>
          <pc:sldMk cId="2717866753" sldId="535"/>
        </pc:sldMkLst>
        <pc:spChg chg="mod">
          <ac:chgData name="Ananda Kumar Kinjarapu" userId="284f2c0bfb1750c8" providerId="LiveId" clId="{CF44BD30-3CB5-49D3-A811-28BCC450D7FB}" dt="2021-06-04T15:50:23.054" v="11457" actId="403"/>
          <ac:spMkLst>
            <pc:docMk/>
            <pc:sldMk cId="2717866753" sldId="535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15:52:23.530" v="11511" actId="5793"/>
        <pc:sldMkLst>
          <pc:docMk/>
          <pc:sldMk cId="2057126850" sldId="536"/>
        </pc:sldMkLst>
        <pc:spChg chg="mod">
          <ac:chgData name="Ananda Kumar Kinjarapu" userId="284f2c0bfb1750c8" providerId="LiveId" clId="{CF44BD30-3CB5-49D3-A811-28BCC450D7FB}" dt="2021-06-04T15:52:23.530" v="11511" actId="5793"/>
          <ac:spMkLst>
            <pc:docMk/>
            <pc:sldMk cId="2057126850" sldId="536"/>
            <ac:spMk id="8" creationId="{5DF4D7EB-4BBA-4517-A232-BCA9BC6CA0CD}"/>
          </ac:spMkLst>
        </pc:spChg>
      </pc:sldChg>
      <pc:sldChg chg="add">
        <pc:chgData name="Ananda Kumar Kinjarapu" userId="284f2c0bfb1750c8" providerId="LiveId" clId="{CF44BD30-3CB5-49D3-A811-28BCC450D7FB}" dt="2021-06-04T15:55:58.923" v="11583" actId="2890"/>
        <pc:sldMkLst>
          <pc:docMk/>
          <pc:sldMk cId="3292595174" sldId="537"/>
        </pc:sldMkLst>
      </pc:sldChg>
      <pc:sldChg chg="addSp delSp modSp add mod">
        <pc:chgData name="Ananda Kumar Kinjarapu" userId="284f2c0bfb1750c8" providerId="LiveId" clId="{CF44BD30-3CB5-49D3-A811-28BCC450D7FB}" dt="2021-06-04T16:07:40.170" v="12034" actId="962"/>
        <pc:sldMkLst>
          <pc:docMk/>
          <pc:sldMk cId="1518323662" sldId="538"/>
        </pc:sldMkLst>
        <pc:spChg chg="add del mod">
          <ac:chgData name="Ananda Kumar Kinjarapu" userId="284f2c0bfb1750c8" providerId="LiveId" clId="{CF44BD30-3CB5-49D3-A811-28BCC450D7FB}" dt="2021-06-04T16:07:38.969" v="12032" actId="931"/>
          <ac:spMkLst>
            <pc:docMk/>
            <pc:sldMk cId="1518323662" sldId="538"/>
            <ac:spMk id="3" creationId="{261CE564-F194-4EEA-B04E-BEB9A574486E}"/>
          </ac:spMkLst>
        </pc:spChg>
        <pc:spChg chg="mod">
          <ac:chgData name="Ananda Kumar Kinjarapu" userId="284f2c0bfb1750c8" providerId="LiveId" clId="{CF44BD30-3CB5-49D3-A811-28BCC450D7FB}" dt="2021-06-04T16:07:13.842" v="12029" actId="14100"/>
          <ac:spMkLst>
            <pc:docMk/>
            <pc:sldMk cId="1518323662" sldId="538"/>
            <ac:spMk id="8" creationId="{5DF4D7EB-4BBA-4517-A232-BCA9BC6CA0CD}"/>
          </ac:spMkLst>
        </pc:spChg>
        <pc:picChg chg="del mod">
          <ac:chgData name="Ananda Kumar Kinjarapu" userId="284f2c0bfb1750c8" providerId="LiveId" clId="{CF44BD30-3CB5-49D3-A811-28BCC450D7FB}" dt="2021-06-04T16:06:18.584" v="12012" actId="478"/>
          <ac:picMkLst>
            <pc:docMk/>
            <pc:sldMk cId="1518323662" sldId="538"/>
            <ac:picMk id="9" creationId="{FCE81A28-B45B-4C72-82B4-DB6BAE56DE5A}"/>
          </ac:picMkLst>
        </pc:picChg>
        <pc:picChg chg="add mod">
          <ac:chgData name="Ananda Kumar Kinjarapu" userId="284f2c0bfb1750c8" providerId="LiveId" clId="{CF44BD30-3CB5-49D3-A811-28BCC450D7FB}" dt="2021-06-04T16:07:40.170" v="12034" actId="962"/>
          <ac:picMkLst>
            <pc:docMk/>
            <pc:sldMk cId="1518323662" sldId="538"/>
            <ac:picMk id="11" creationId="{BCE1908E-068F-41F8-8116-AA1492042E12}"/>
          </ac:picMkLst>
        </pc:picChg>
      </pc:sldChg>
      <pc:sldChg chg="modSp add mod ord modShow">
        <pc:chgData name="Ananda Kumar Kinjarapu" userId="284f2c0bfb1750c8" providerId="LiveId" clId="{CF44BD30-3CB5-49D3-A811-28BCC450D7FB}" dt="2021-06-05T09:10:53.470" v="12864" actId="729"/>
        <pc:sldMkLst>
          <pc:docMk/>
          <pc:sldMk cId="429138729" sldId="539"/>
        </pc:sldMkLst>
        <pc:spChg chg="mod">
          <ac:chgData name="Ananda Kumar Kinjarapu" userId="284f2c0bfb1750c8" providerId="LiveId" clId="{CF44BD30-3CB5-49D3-A811-28BCC450D7FB}" dt="2021-06-05T03:23:43.376" v="12157" actId="20577"/>
          <ac:spMkLst>
            <pc:docMk/>
            <pc:sldMk cId="429138729" sldId="539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5T09:10:42.420" v="12863" actId="20577"/>
          <ac:spMkLst>
            <pc:docMk/>
            <pc:sldMk cId="429138729" sldId="539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5T05:34:25.358" v="12312" actId="5793"/>
        <pc:sldMkLst>
          <pc:docMk/>
          <pc:sldMk cId="3214734776" sldId="540"/>
        </pc:sldMkLst>
        <pc:spChg chg="mod">
          <ac:chgData name="Ananda Kumar Kinjarapu" userId="284f2c0bfb1750c8" providerId="LiveId" clId="{CF44BD30-3CB5-49D3-A811-28BCC450D7FB}" dt="2021-06-05T05:34:25.358" v="12312" actId="5793"/>
          <ac:spMkLst>
            <pc:docMk/>
            <pc:sldMk cId="3214734776" sldId="540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5T05:12:51.072" v="12185" actId="20577"/>
          <ac:spMkLst>
            <pc:docMk/>
            <pc:sldMk cId="3214734776" sldId="540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5T09:31:56.391" v="14154" actId="20577"/>
        <pc:sldMkLst>
          <pc:docMk/>
          <pc:sldMk cId="1980914625" sldId="541"/>
        </pc:sldMkLst>
        <pc:spChg chg="mod">
          <ac:chgData name="Ananda Kumar Kinjarapu" userId="284f2c0bfb1750c8" providerId="LiveId" clId="{CF44BD30-3CB5-49D3-A811-28BCC450D7FB}" dt="2021-06-05T09:31:56.391" v="14154" actId="20577"/>
          <ac:spMkLst>
            <pc:docMk/>
            <pc:sldMk cId="1980914625" sldId="541"/>
            <ac:spMk id="8" creationId="{5DF4D7EB-4BBA-4517-A232-BCA9BC6CA0CD}"/>
          </ac:spMkLst>
        </pc:spChg>
      </pc:sldChg>
      <pc:sldChg chg="modSp add mod ord">
        <pc:chgData name="Ananda Kumar Kinjarapu" userId="284f2c0bfb1750c8" providerId="LiveId" clId="{CF44BD30-3CB5-49D3-A811-28BCC450D7FB}" dt="2021-06-05T09:24:58.197" v="13540"/>
        <pc:sldMkLst>
          <pc:docMk/>
          <pc:sldMk cId="3240641875" sldId="542"/>
        </pc:sldMkLst>
        <pc:spChg chg="mod">
          <ac:chgData name="Ananda Kumar Kinjarapu" userId="284f2c0bfb1750c8" providerId="LiveId" clId="{CF44BD30-3CB5-49D3-A811-28BCC450D7FB}" dt="2021-06-05T09:24:37.777" v="13538" actId="20577"/>
          <ac:spMkLst>
            <pc:docMk/>
            <pc:sldMk cId="3240641875" sldId="542"/>
            <ac:spMk id="8" creationId="{5DF4D7EB-4BBA-4517-A232-BCA9BC6CA0CD}"/>
          </ac:spMkLst>
        </pc:spChg>
      </pc:sldChg>
      <pc:sldChg chg="modSp mod ord">
        <pc:chgData name="Ananda Kumar Kinjarapu" userId="284f2c0bfb1750c8" providerId="LiveId" clId="{CF44BD30-3CB5-49D3-A811-28BCC450D7FB}" dt="2021-06-05T11:25:18.844" v="14349" actId="20577"/>
        <pc:sldMkLst>
          <pc:docMk/>
          <pc:sldMk cId="2683715723" sldId="543"/>
        </pc:sldMkLst>
        <pc:spChg chg="mod">
          <ac:chgData name="Ananda Kumar Kinjarapu" userId="284f2c0bfb1750c8" providerId="LiveId" clId="{CF44BD30-3CB5-49D3-A811-28BCC450D7FB}" dt="2021-06-05T11:25:18.844" v="14349" actId="20577"/>
          <ac:spMkLst>
            <pc:docMk/>
            <pc:sldMk cId="2683715723" sldId="543"/>
            <ac:spMk id="7" creationId="{643260B0-0DE8-4844-A470-A2723DC699E5}"/>
          </ac:spMkLst>
        </pc:spChg>
        <pc:spChg chg="mod">
          <ac:chgData name="Ananda Kumar Kinjarapu" userId="284f2c0bfb1750c8" providerId="LiveId" clId="{CF44BD30-3CB5-49D3-A811-28BCC450D7FB}" dt="2021-06-05T09:54:13.243" v="14340" actId="20577"/>
          <ac:spMkLst>
            <pc:docMk/>
            <pc:sldMk cId="2683715723" sldId="543"/>
            <ac:spMk id="8" creationId="{0A0857A9-36D4-4FAD-AA7C-C835155EA5B6}"/>
          </ac:spMkLst>
        </pc:spChg>
      </pc:sldChg>
      <pc:sldChg chg="modSp add mod">
        <pc:chgData name="Ananda Kumar Kinjarapu" userId="284f2c0bfb1750c8" providerId="LiveId" clId="{CF44BD30-3CB5-49D3-A811-28BCC450D7FB}" dt="2021-06-05T11:26:19.414" v="14392" actId="20577"/>
        <pc:sldMkLst>
          <pc:docMk/>
          <pc:sldMk cId="1928420967" sldId="544"/>
        </pc:sldMkLst>
        <pc:spChg chg="mod">
          <ac:chgData name="Ananda Kumar Kinjarapu" userId="284f2c0bfb1750c8" providerId="LiveId" clId="{CF44BD30-3CB5-49D3-A811-28BCC450D7FB}" dt="2021-06-05T11:25:33.277" v="14375" actId="20577"/>
          <ac:spMkLst>
            <pc:docMk/>
            <pc:sldMk cId="1928420967" sldId="544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5T11:26:19.414" v="14392" actId="20577"/>
          <ac:spMkLst>
            <pc:docMk/>
            <pc:sldMk cId="1928420967" sldId="544"/>
            <ac:spMk id="8" creationId="{5DF4D7EB-4BBA-4517-A232-BCA9BC6CA0C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74FEE-EDCD-4F2B-A392-AFD8DBB6D91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535DB3-3320-4FAC-9897-C58C8A8DC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 to Python</a:t>
          </a:r>
        </a:p>
      </dgm:t>
    </dgm:pt>
    <dgm:pt modelId="{59ADEC71-58FF-447B-B7E4-3E5082BEA7E5}" type="parTrans" cxnId="{797F724D-8AA9-4368-8F7F-09CD247CA988}">
      <dgm:prSet/>
      <dgm:spPr/>
      <dgm:t>
        <a:bodyPr/>
        <a:lstStyle/>
        <a:p>
          <a:endParaRPr lang="en-US"/>
        </a:p>
      </dgm:t>
    </dgm:pt>
    <dgm:pt modelId="{7C599E12-E334-4869-94D2-E36019132F6C}" type="sibTrans" cxnId="{797F724D-8AA9-4368-8F7F-09CD247CA9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2447BD-509C-454E-9324-77E4E0594F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Program Development Cycle</a:t>
          </a:r>
        </a:p>
      </dgm:t>
    </dgm:pt>
    <dgm:pt modelId="{8E744FC3-816F-4928-83EB-8F33149F9621}" type="parTrans" cxnId="{A3B1AEB3-21E1-4848-9F9D-111847863C8E}">
      <dgm:prSet/>
      <dgm:spPr/>
      <dgm:t>
        <a:bodyPr/>
        <a:lstStyle/>
        <a:p>
          <a:endParaRPr lang="en-US"/>
        </a:p>
      </dgm:t>
    </dgm:pt>
    <dgm:pt modelId="{806B1572-4A36-472E-8A4F-733BE1572FAB}" type="sibTrans" cxnId="{A3B1AEB3-21E1-4848-9F9D-111847863C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79251F-7092-404C-89DB-FE8418926AF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Input, Processing, and Output</a:t>
          </a:r>
          <a:endParaRPr lang="en-US" dirty="0"/>
        </a:p>
      </dgm:t>
    </dgm:pt>
    <dgm:pt modelId="{02DD8A22-9DDE-49E0-8EA8-7BED31C75E2A}" type="parTrans" cxnId="{61305B01-96A5-4123-833F-5956F6C1E166}">
      <dgm:prSet/>
      <dgm:spPr/>
      <dgm:t>
        <a:bodyPr/>
        <a:lstStyle/>
        <a:p>
          <a:endParaRPr lang="en-US"/>
        </a:p>
      </dgm:t>
    </dgm:pt>
    <dgm:pt modelId="{AFCABD7F-D9DE-40AA-8495-A59E9ED70CEC}" type="sibTrans" cxnId="{61305B01-96A5-4123-833F-5956F6C1E1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B50C3A-0552-4B69-8E91-724DE805C1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Variables</a:t>
          </a:r>
        </a:p>
      </dgm:t>
    </dgm:pt>
    <dgm:pt modelId="{FFB1C1AC-1C18-4B68-9EB1-E7369FA390AC}" type="parTrans" cxnId="{88C49338-822B-448C-A461-8D0B09B963E3}">
      <dgm:prSet/>
      <dgm:spPr/>
      <dgm:t>
        <a:bodyPr/>
        <a:lstStyle/>
        <a:p>
          <a:endParaRPr lang="en-US"/>
        </a:p>
      </dgm:t>
    </dgm:pt>
    <dgm:pt modelId="{D9D9A243-7A52-4C6F-9B8B-EDFEF13C1F95}" type="sibTrans" cxnId="{88C49338-822B-448C-A461-8D0B09B963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2B54A8-2751-4ECD-8109-5391A55377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Keywords, Identifiers, Basic Data Types</a:t>
          </a:r>
        </a:p>
      </dgm:t>
    </dgm:pt>
    <dgm:pt modelId="{7997EF61-5D5C-4EF5-90C8-082BF49CFF14}" type="parTrans" cxnId="{891EEA92-695F-4DA1-B670-9786F4BC1E04}">
      <dgm:prSet/>
      <dgm:spPr/>
      <dgm:t>
        <a:bodyPr/>
        <a:lstStyle/>
        <a:p>
          <a:endParaRPr lang="en-IN"/>
        </a:p>
      </dgm:t>
    </dgm:pt>
    <dgm:pt modelId="{F8DEDEF5-0EDE-4FD6-9EDD-4AE7CFC84051}" type="sibTrans" cxnId="{891EEA92-695F-4DA1-B670-9786F4BC1E04}">
      <dgm:prSet/>
      <dgm:spPr/>
      <dgm:t>
        <a:bodyPr/>
        <a:lstStyle/>
        <a:p>
          <a:endParaRPr lang="en-IN"/>
        </a:p>
      </dgm:t>
    </dgm:pt>
    <dgm:pt modelId="{CB1B141E-D641-462C-B2F8-4003DA9A1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Comments</a:t>
          </a:r>
        </a:p>
      </dgm:t>
    </dgm:pt>
    <dgm:pt modelId="{83083158-CD9B-41E0-BCD5-80B185C755EF}" type="parTrans" cxnId="{DD111CF6-E4F8-41B3-A15D-12B2209FCC07}">
      <dgm:prSet/>
      <dgm:spPr/>
      <dgm:t>
        <a:bodyPr/>
        <a:lstStyle/>
        <a:p>
          <a:endParaRPr lang="en-IN"/>
        </a:p>
      </dgm:t>
    </dgm:pt>
    <dgm:pt modelId="{0EC44E32-763B-4F04-8545-88AE082896CA}" type="sibTrans" cxnId="{DD111CF6-E4F8-41B3-A15D-12B2209FCC07}">
      <dgm:prSet/>
      <dgm:spPr/>
      <dgm:t>
        <a:bodyPr/>
        <a:lstStyle/>
        <a:p>
          <a:endParaRPr lang="en-IN"/>
        </a:p>
      </dgm:t>
    </dgm:pt>
    <dgm:pt modelId="{E69FBF7D-CF35-4FDF-A156-3FFD1B54FD79}" type="pres">
      <dgm:prSet presAssocID="{DAF74FEE-EDCD-4F2B-A392-AFD8DBB6D91F}" presName="root" presStyleCnt="0">
        <dgm:presLayoutVars>
          <dgm:dir/>
          <dgm:resizeHandles val="exact"/>
        </dgm:presLayoutVars>
      </dgm:prSet>
      <dgm:spPr/>
    </dgm:pt>
    <dgm:pt modelId="{F3AF1CCC-3140-488C-BE93-05532CF23AD5}" type="pres">
      <dgm:prSet presAssocID="{6E535DB3-3320-4FAC-9897-C58C8A8DC203}" presName="compNode" presStyleCnt="0"/>
      <dgm:spPr/>
    </dgm:pt>
    <dgm:pt modelId="{58E3B838-70A8-47B6-8CFF-439713297F79}" type="pres">
      <dgm:prSet presAssocID="{6E535DB3-3320-4FAC-9897-C58C8A8DC203}" presName="bgRect" presStyleLbl="bgShp" presStyleIdx="0" presStyleCnt="6"/>
      <dgm:spPr/>
    </dgm:pt>
    <dgm:pt modelId="{282DAEAE-3020-4E1B-B441-8A0E30AC22F6}" type="pres">
      <dgm:prSet presAssocID="{6E535DB3-3320-4FAC-9897-C58C8A8DC2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75CF139-3EC1-47EA-AEC1-68D720FC67F5}" type="pres">
      <dgm:prSet presAssocID="{6E535DB3-3320-4FAC-9897-C58C8A8DC203}" presName="spaceRect" presStyleCnt="0"/>
      <dgm:spPr/>
    </dgm:pt>
    <dgm:pt modelId="{B61B22F2-DFCA-46CA-B222-3C22BD24A25F}" type="pres">
      <dgm:prSet presAssocID="{6E535DB3-3320-4FAC-9897-C58C8A8DC203}" presName="parTx" presStyleLbl="revTx" presStyleIdx="0" presStyleCnt="6">
        <dgm:presLayoutVars>
          <dgm:chMax val="0"/>
          <dgm:chPref val="0"/>
        </dgm:presLayoutVars>
      </dgm:prSet>
      <dgm:spPr/>
    </dgm:pt>
    <dgm:pt modelId="{8E59C488-37DC-44B0-91B6-4999EA8A4E72}" type="pres">
      <dgm:prSet presAssocID="{7C599E12-E334-4869-94D2-E36019132F6C}" presName="sibTrans" presStyleCnt="0"/>
      <dgm:spPr/>
    </dgm:pt>
    <dgm:pt modelId="{1AD2ACEB-2C87-4940-A7C6-8CA189D52723}" type="pres">
      <dgm:prSet presAssocID="{E42447BD-509C-454E-9324-77E4E0594FE4}" presName="compNode" presStyleCnt="0"/>
      <dgm:spPr/>
    </dgm:pt>
    <dgm:pt modelId="{B5B5C306-4958-4A07-938D-1848321F0683}" type="pres">
      <dgm:prSet presAssocID="{E42447BD-509C-454E-9324-77E4E0594FE4}" presName="bgRect" presStyleLbl="bgShp" presStyleIdx="1" presStyleCnt="6"/>
      <dgm:spPr/>
    </dgm:pt>
    <dgm:pt modelId="{85D5C234-4153-4893-A027-D1C54D891434}" type="pres">
      <dgm:prSet presAssocID="{E42447BD-509C-454E-9324-77E4E0594FE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 with solid fill"/>
        </a:ext>
      </dgm:extLst>
    </dgm:pt>
    <dgm:pt modelId="{397EDB00-4BBB-4DA9-AFB2-DD9AEC160BA7}" type="pres">
      <dgm:prSet presAssocID="{E42447BD-509C-454E-9324-77E4E0594FE4}" presName="spaceRect" presStyleCnt="0"/>
      <dgm:spPr/>
    </dgm:pt>
    <dgm:pt modelId="{FB19E949-A6DD-4C9E-B90D-2D63788D905D}" type="pres">
      <dgm:prSet presAssocID="{E42447BD-509C-454E-9324-77E4E0594FE4}" presName="parTx" presStyleLbl="revTx" presStyleIdx="1" presStyleCnt="6">
        <dgm:presLayoutVars>
          <dgm:chMax val="0"/>
          <dgm:chPref val="0"/>
        </dgm:presLayoutVars>
      </dgm:prSet>
      <dgm:spPr/>
    </dgm:pt>
    <dgm:pt modelId="{AD53A618-A5E2-4515-877C-13701CE9AF49}" type="pres">
      <dgm:prSet presAssocID="{806B1572-4A36-472E-8A4F-733BE1572FAB}" presName="sibTrans" presStyleCnt="0"/>
      <dgm:spPr/>
    </dgm:pt>
    <dgm:pt modelId="{E55EAE3F-7E3C-40AB-AB8D-FCBC11B3ACB5}" type="pres">
      <dgm:prSet presAssocID="{6579251F-7092-404C-89DB-FE8418926AF5}" presName="compNode" presStyleCnt="0"/>
      <dgm:spPr/>
    </dgm:pt>
    <dgm:pt modelId="{2A317DA9-53E6-47A6-99AA-690D51A90EE8}" type="pres">
      <dgm:prSet presAssocID="{6579251F-7092-404C-89DB-FE8418926AF5}" presName="bgRect" presStyleLbl="bgShp" presStyleIdx="2" presStyleCnt="6"/>
      <dgm:spPr/>
    </dgm:pt>
    <dgm:pt modelId="{C1CC8E25-60F1-497E-9021-373DAD2777CA}" type="pres">
      <dgm:prSet presAssocID="{6579251F-7092-404C-89DB-FE8418926AF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751604E-D6FD-4EA5-AFCC-BD36D2CA5C24}" type="pres">
      <dgm:prSet presAssocID="{6579251F-7092-404C-89DB-FE8418926AF5}" presName="spaceRect" presStyleCnt="0"/>
      <dgm:spPr/>
    </dgm:pt>
    <dgm:pt modelId="{E66C6F58-97CA-4EF5-8EC1-0575BBF452F9}" type="pres">
      <dgm:prSet presAssocID="{6579251F-7092-404C-89DB-FE8418926AF5}" presName="parTx" presStyleLbl="revTx" presStyleIdx="2" presStyleCnt="6">
        <dgm:presLayoutVars>
          <dgm:chMax val="0"/>
          <dgm:chPref val="0"/>
        </dgm:presLayoutVars>
      </dgm:prSet>
      <dgm:spPr/>
    </dgm:pt>
    <dgm:pt modelId="{4C8EDB9C-B73E-49AD-A3E1-47D6A3135B77}" type="pres">
      <dgm:prSet presAssocID="{AFCABD7F-D9DE-40AA-8495-A59E9ED70CEC}" presName="sibTrans" presStyleCnt="0"/>
      <dgm:spPr/>
    </dgm:pt>
    <dgm:pt modelId="{7019C387-58F2-40E8-850C-5506F058D2AA}" type="pres">
      <dgm:prSet presAssocID="{242B54A8-2751-4ECD-8109-5391A5537753}" presName="compNode" presStyleCnt="0"/>
      <dgm:spPr/>
    </dgm:pt>
    <dgm:pt modelId="{58ED6234-9F2B-4C7E-A509-5607AD3B2572}" type="pres">
      <dgm:prSet presAssocID="{242B54A8-2751-4ECD-8109-5391A5537753}" presName="bgRect" presStyleLbl="bgShp" presStyleIdx="3" presStyleCnt="6"/>
      <dgm:spPr/>
    </dgm:pt>
    <dgm:pt modelId="{039613E5-E7E5-4C57-95E1-D201003A29A1}" type="pres">
      <dgm:prSet presAssocID="{242B54A8-2751-4ECD-8109-5391A55377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  <dgm:pt modelId="{EA26578F-6C74-494D-98B1-A96BEC01F62F}" type="pres">
      <dgm:prSet presAssocID="{242B54A8-2751-4ECD-8109-5391A5537753}" presName="spaceRect" presStyleCnt="0"/>
      <dgm:spPr/>
    </dgm:pt>
    <dgm:pt modelId="{14449622-2DEE-46B7-835E-B148480EA352}" type="pres">
      <dgm:prSet presAssocID="{242B54A8-2751-4ECD-8109-5391A5537753}" presName="parTx" presStyleLbl="revTx" presStyleIdx="3" presStyleCnt="6">
        <dgm:presLayoutVars>
          <dgm:chMax val="0"/>
          <dgm:chPref val="0"/>
        </dgm:presLayoutVars>
      </dgm:prSet>
      <dgm:spPr/>
    </dgm:pt>
    <dgm:pt modelId="{D3AA8C13-0E84-4896-8D38-2F9454CEEC37}" type="pres">
      <dgm:prSet presAssocID="{F8DEDEF5-0EDE-4FD6-9EDD-4AE7CFC84051}" presName="sibTrans" presStyleCnt="0"/>
      <dgm:spPr/>
    </dgm:pt>
    <dgm:pt modelId="{588838CB-3FCA-4FFF-936E-8C954050A27A}" type="pres">
      <dgm:prSet presAssocID="{CB1B141E-D641-462C-B2F8-4003DA9A1C4D}" presName="compNode" presStyleCnt="0"/>
      <dgm:spPr/>
    </dgm:pt>
    <dgm:pt modelId="{F0346312-8BB5-4D3F-A120-68B2430177F2}" type="pres">
      <dgm:prSet presAssocID="{CB1B141E-D641-462C-B2F8-4003DA9A1C4D}" presName="bgRect" presStyleLbl="bgShp" presStyleIdx="4" presStyleCnt="6"/>
      <dgm:spPr/>
    </dgm:pt>
    <dgm:pt modelId="{24523259-5C60-48B8-BA9F-5B301080260F}" type="pres">
      <dgm:prSet presAssocID="{CB1B141E-D641-462C-B2F8-4003DA9A1C4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49968F75-71FF-40ED-97CE-39AEE4886858}" type="pres">
      <dgm:prSet presAssocID="{CB1B141E-D641-462C-B2F8-4003DA9A1C4D}" presName="spaceRect" presStyleCnt="0"/>
      <dgm:spPr/>
    </dgm:pt>
    <dgm:pt modelId="{C1DC1151-AED6-4ABC-A8B8-371D7E854298}" type="pres">
      <dgm:prSet presAssocID="{CB1B141E-D641-462C-B2F8-4003DA9A1C4D}" presName="parTx" presStyleLbl="revTx" presStyleIdx="4" presStyleCnt="6">
        <dgm:presLayoutVars>
          <dgm:chMax val="0"/>
          <dgm:chPref val="0"/>
        </dgm:presLayoutVars>
      </dgm:prSet>
      <dgm:spPr/>
    </dgm:pt>
    <dgm:pt modelId="{64B4F9CB-082B-48B9-993C-E48883216533}" type="pres">
      <dgm:prSet presAssocID="{0EC44E32-763B-4F04-8545-88AE082896CA}" presName="sibTrans" presStyleCnt="0"/>
      <dgm:spPr/>
    </dgm:pt>
    <dgm:pt modelId="{2E86B915-AF04-4288-BC97-3D02F821EB76}" type="pres">
      <dgm:prSet presAssocID="{38B50C3A-0552-4B69-8E91-724DE805C124}" presName="compNode" presStyleCnt="0"/>
      <dgm:spPr/>
    </dgm:pt>
    <dgm:pt modelId="{830E5E67-93F1-403C-8039-65BA4A3B4CC7}" type="pres">
      <dgm:prSet presAssocID="{38B50C3A-0552-4B69-8E91-724DE805C124}" presName="bgRect" presStyleLbl="bgShp" presStyleIdx="5" presStyleCnt="6"/>
      <dgm:spPr/>
    </dgm:pt>
    <dgm:pt modelId="{F424608F-6FE4-47E6-9B4F-030144FCEDE7}" type="pres">
      <dgm:prSet presAssocID="{38B50C3A-0552-4B69-8E91-724DE805C12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ic Shapes with solid fill"/>
        </a:ext>
      </dgm:extLst>
    </dgm:pt>
    <dgm:pt modelId="{D52B1035-4A26-4B46-9084-E7E89AC8546A}" type="pres">
      <dgm:prSet presAssocID="{38B50C3A-0552-4B69-8E91-724DE805C124}" presName="spaceRect" presStyleCnt="0"/>
      <dgm:spPr/>
    </dgm:pt>
    <dgm:pt modelId="{1D406862-72E5-4765-BC3C-F21432EEBFF4}" type="pres">
      <dgm:prSet presAssocID="{38B50C3A-0552-4B69-8E91-724DE805C12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1305B01-96A5-4123-833F-5956F6C1E166}" srcId="{DAF74FEE-EDCD-4F2B-A392-AFD8DBB6D91F}" destId="{6579251F-7092-404C-89DB-FE8418926AF5}" srcOrd="2" destOrd="0" parTransId="{02DD8A22-9DDE-49E0-8EA8-7BED31C75E2A}" sibTransId="{AFCABD7F-D9DE-40AA-8495-A59E9ED70CEC}"/>
    <dgm:cxn modelId="{3797661C-D6FF-40F0-A3F6-F18D6ECC9D83}" type="presOf" srcId="{E42447BD-509C-454E-9324-77E4E0594FE4}" destId="{FB19E949-A6DD-4C9E-B90D-2D63788D905D}" srcOrd="0" destOrd="0" presId="urn:microsoft.com/office/officeart/2018/2/layout/IconVerticalSolidList"/>
    <dgm:cxn modelId="{66EB7426-C9E7-4F50-8A74-F24602E3AC44}" type="presOf" srcId="{6579251F-7092-404C-89DB-FE8418926AF5}" destId="{E66C6F58-97CA-4EF5-8EC1-0575BBF452F9}" srcOrd="0" destOrd="0" presId="urn:microsoft.com/office/officeart/2018/2/layout/IconVerticalSolidList"/>
    <dgm:cxn modelId="{DF276D2E-E021-4C97-B661-D7EDCD83A9F5}" type="presOf" srcId="{242B54A8-2751-4ECD-8109-5391A5537753}" destId="{14449622-2DEE-46B7-835E-B148480EA352}" srcOrd="0" destOrd="0" presId="urn:microsoft.com/office/officeart/2018/2/layout/IconVerticalSolidList"/>
    <dgm:cxn modelId="{88C49338-822B-448C-A461-8D0B09B963E3}" srcId="{DAF74FEE-EDCD-4F2B-A392-AFD8DBB6D91F}" destId="{38B50C3A-0552-4B69-8E91-724DE805C124}" srcOrd="5" destOrd="0" parTransId="{FFB1C1AC-1C18-4B68-9EB1-E7369FA390AC}" sibTransId="{D9D9A243-7A52-4C6F-9B8B-EDFEF13C1F95}"/>
    <dgm:cxn modelId="{E6BD2B4D-A124-4297-97E2-A33643B30598}" type="presOf" srcId="{DAF74FEE-EDCD-4F2B-A392-AFD8DBB6D91F}" destId="{E69FBF7D-CF35-4FDF-A156-3FFD1B54FD79}" srcOrd="0" destOrd="0" presId="urn:microsoft.com/office/officeart/2018/2/layout/IconVerticalSolidList"/>
    <dgm:cxn modelId="{797F724D-8AA9-4368-8F7F-09CD247CA988}" srcId="{DAF74FEE-EDCD-4F2B-A392-AFD8DBB6D91F}" destId="{6E535DB3-3320-4FAC-9897-C58C8A8DC203}" srcOrd="0" destOrd="0" parTransId="{59ADEC71-58FF-447B-B7E4-3E5082BEA7E5}" sibTransId="{7C599E12-E334-4869-94D2-E36019132F6C}"/>
    <dgm:cxn modelId="{EA712D5A-3DE5-484B-B8DA-452239232178}" type="presOf" srcId="{38B50C3A-0552-4B69-8E91-724DE805C124}" destId="{1D406862-72E5-4765-BC3C-F21432EEBFF4}" srcOrd="0" destOrd="0" presId="urn:microsoft.com/office/officeart/2018/2/layout/IconVerticalSolidList"/>
    <dgm:cxn modelId="{891EEA92-695F-4DA1-B670-9786F4BC1E04}" srcId="{DAF74FEE-EDCD-4F2B-A392-AFD8DBB6D91F}" destId="{242B54A8-2751-4ECD-8109-5391A5537753}" srcOrd="3" destOrd="0" parTransId="{7997EF61-5D5C-4EF5-90C8-082BF49CFF14}" sibTransId="{F8DEDEF5-0EDE-4FD6-9EDD-4AE7CFC84051}"/>
    <dgm:cxn modelId="{A68CBC9D-C12B-432B-8074-C83DCCDAC0E2}" type="presOf" srcId="{6E535DB3-3320-4FAC-9897-C58C8A8DC203}" destId="{B61B22F2-DFCA-46CA-B222-3C22BD24A25F}" srcOrd="0" destOrd="0" presId="urn:microsoft.com/office/officeart/2018/2/layout/IconVerticalSolidList"/>
    <dgm:cxn modelId="{5DF465A7-CE55-468E-9E13-AE246EA9F3C9}" type="presOf" srcId="{CB1B141E-D641-462C-B2F8-4003DA9A1C4D}" destId="{C1DC1151-AED6-4ABC-A8B8-371D7E854298}" srcOrd="0" destOrd="0" presId="urn:microsoft.com/office/officeart/2018/2/layout/IconVerticalSolidList"/>
    <dgm:cxn modelId="{A3B1AEB3-21E1-4848-9F9D-111847863C8E}" srcId="{DAF74FEE-EDCD-4F2B-A392-AFD8DBB6D91F}" destId="{E42447BD-509C-454E-9324-77E4E0594FE4}" srcOrd="1" destOrd="0" parTransId="{8E744FC3-816F-4928-83EB-8F33149F9621}" sibTransId="{806B1572-4A36-472E-8A4F-733BE1572FAB}"/>
    <dgm:cxn modelId="{DD111CF6-E4F8-41B3-A15D-12B2209FCC07}" srcId="{DAF74FEE-EDCD-4F2B-A392-AFD8DBB6D91F}" destId="{CB1B141E-D641-462C-B2F8-4003DA9A1C4D}" srcOrd="4" destOrd="0" parTransId="{83083158-CD9B-41E0-BCD5-80B185C755EF}" sibTransId="{0EC44E32-763B-4F04-8545-88AE082896CA}"/>
    <dgm:cxn modelId="{C65AE349-509A-40C0-BFFC-3C411DD3A497}" type="presParOf" srcId="{E69FBF7D-CF35-4FDF-A156-3FFD1B54FD79}" destId="{F3AF1CCC-3140-488C-BE93-05532CF23AD5}" srcOrd="0" destOrd="0" presId="urn:microsoft.com/office/officeart/2018/2/layout/IconVerticalSolidList"/>
    <dgm:cxn modelId="{D5696652-AF91-4E92-8207-FE7C013E1645}" type="presParOf" srcId="{F3AF1CCC-3140-488C-BE93-05532CF23AD5}" destId="{58E3B838-70A8-47B6-8CFF-439713297F79}" srcOrd="0" destOrd="0" presId="urn:microsoft.com/office/officeart/2018/2/layout/IconVerticalSolidList"/>
    <dgm:cxn modelId="{BFC6F7D9-7FFD-46CB-AA17-6DC0CB1711EC}" type="presParOf" srcId="{F3AF1CCC-3140-488C-BE93-05532CF23AD5}" destId="{282DAEAE-3020-4E1B-B441-8A0E30AC22F6}" srcOrd="1" destOrd="0" presId="urn:microsoft.com/office/officeart/2018/2/layout/IconVerticalSolidList"/>
    <dgm:cxn modelId="{66BB7F5D-D625-4D85-8E7C-A2B19E940DB7}" type="presParOf" srcId="{F3AF1CCC-3140-488C-BE93-05532CF23AD5}" destId="{375CF139-3EC1-47EA-AEC1-68D720FC67F5}" srcOrd="2" destOrd="0" presId="urn:microsoft.com/office/officeart/2018/2/layout/IconVerticalSolidList"/>
    <dgm:cxn modelId="{858AFC64-A2D1-46CF-A9F3-A57354288920}" type="presParOf" srcId="{F3AF1CCC-3140-488C-BE93-05532CF23AD5}" destId="{B61B22F2-DFCA-46CA-B222-3C22BD24A25F}" srcOrd="3" destOrd="0" presId="urn:microsoft.com/office/officeart/2018/2/layout/IconVerticalSolidList"/>
    <dgm:cxn modelId="{5593405D-87F9-4708-A60D-B76D7B5C50E2}" type="presParOf" srcId="{E69FBF7D-CF35-4FDF-A156-3FFD1B54FD79}" destId="{8E59C488-37DC-44B0-91B6-4999EA8A4E72}" srcOrd="1" destOrd="0" presId="urn:microsoft.com/office/officeart/2018/2/layout/IconVerticalSolidList"/>
    <dgm:cxn modelId="{EE8DB350-706D-4C19-B30C-E9082D89FC8A}" type="presParOf" srcId="{E69FBF7D-CF35-4FDF-A156-3FFD1B54FD79}" destId="{1AD2ACEB-2C87-4940-A7C6-8CA189D52723}" srcOrd="2" destOrd="0" presId="urn:microsoft.com/office/officeart/2018/2/layout/IconVerticalSolidList"/>
    <dgm:cxn modelId="{4BDCAC8A-EA1C-49C3-8419-CBA9CA77EDC0}" type="presParOf" srcId="{1AD2ACEB-2C87-4940-A7C6-8CA189D52723}" destId="{B5B5C306-4958-4A07-938D-1848321F0683}" srcOrd="0" destOrd="0" presId="urn:microsoft.com/office/officeart/2018/2/layout/IconVerticalSolidList"/>
    <dgm:cxn modelId="{7F40AA11-3B26-4915-94D8-05896BCBE88C}" type="presParOf" srcId="{1AD2ACEB-2C87-4940-A7C6-8CA189D52723}" destId="{85D5C234-4153-4893-A027-D1C54D891434}" srcOrd="1" destOrd="0" presId="urn:microsoft.com/office/officeart/2018/2/layout/IconVerticalSolidList"/>
    <dgm:cxn modelId="{F6EDBAB2-FC01-4753-A243-5B91B62D6F61}" type="presParOf" srcId="{1AD2ACEB-2C87-4940-A7C6-8CA189D52723}" destId="{397EDB00-4BBB-4DA9-AFB2-DD9AEC160BA7}" srcOrd="2" destOrd="0" presId="urn:microsoft.com/office/officeart/2018/2/layout/IconVerticalSolidList"/>
    <dgm:cxn modelId="{A5B989C0-97B2-439A-8201-714085EC989D}" type="presParOf" srcId="{1AD2ACEB-2C87-4940-A7C6-8CA189D52723}" destId="{FB19E949-A6DD-4C9E-B90D-2D63788D905D}" srcOrd="3" destOrd="0" presId="urn:microsoft.com/office/officeart/2018/2/layout/IconVerticalSolidList"/>
    <dgm:cxn modelId="{C59F66BA-0547-477D-816C-85749F18C389}" type="presParOf" srcId="{E69FBF7D-CF35-4FDF-A156-3FFD1B54FD79}" destId="{AD53A618-A5E2-4515-877C-13701CE9AF49}" srcOrd="3" destOrd="0" presId="urn:microsoft.com/office/officeart/2018/2/layout/IconVerticalSolidList"/>
    <dgm:cxn modelId="{38AF03D4-3379-4A56-815E-6248DEF0D3B0}" type="presParOf" srcId="{E69FBF7D-CF35-4FDF-A156-3FFD1B54FD79}" destId="{E55EAE3F-7E3C-40AB-AB8D-FCBC11B3ACB5}" srcOrd="4" destOrd="0" presId="urn:microsoft.com/office/officeart/2018/2/layout/IconVerticalSolidList"/>
    <dgm:cxn modelId="{0713BB85-B0D9-47BE-AA6C-A32E85CB5D79}" type="presParOf" srcId="{E55EAE3F-7E3C-40AB-AB8D-FCBC11B3ACB5}" destId="{2A317DA9-53E6-47A6-99AA-690D51A90EE8}" srcOrd="0" destOrd="0" presId="urn:microsoft.com/office/officeart/2018/2/layout/IconVerticalSolidList"/>
    <dgm:cxn modelId="{7F495B53-E57B-4AFB-AAEA-0E38C4E8D2EF}" type="presParOf" srcId="{E55EAE3F-7E3C-40AB-AB8D-FCBC11B3ACB5}" destId="{C1CC8E25-60F1-497E-9021-373DAD2777CA}" srcOrd="1" destOrd="0" presId="urn:microsoft.com/office/officeart/2018/2/layout/IconVerticalSolidList"/>
    <dgm:cxn modelId="{EBB6213A-4FB9-45A2-9CB3-F0458A4C1A82}" type="presParOf" srcId="{E55EAE3F-7E3C-40AB-AB8D-FCBC11B3ACB5}" destId="{0751604E-D6FD-4EA5-AFCC-BD36D2CA5C24}" srcOrd="2" destOrd="0" presId="urn:microsoft.com/office/officeart/2018/2/layout/IconVerticalSolidList"/>
    <dgm:cxn modelId="{625BF25A-4E79-4644-BEEA-872E685F08E8}" type="presParOf" srcId="{E55EAE3F-7E3C-40AB-AB8D-FCBC11B3ACB5}" destId="{E66C6F58-97CA-4EF5-8EC1-0575BBF452F9}" srcOrd="3" destOrd="0" presId="urn:microsoft.com/office/officeart/2018/2/layout/IconVerticalSolidList"/>
    <dgm:cxn modelId="{A94B7043-C36B-40AD-9F93-EB2B90F5A9FE}" type="presParOf" srcId="{E69FBF7D-CF35-4FDF-A156-3FFD1B54FD79}" destId="{4C8EDB9C-B73E-49AD-A3E1-47D6A3135B77}" srcOrd="5" destOrd="0" presId="urn:microsoft.com/office/officeart/2018/2/layout/IconVerticalSolidList"/>
    <dgm:cxn modelId="{74DA4E1F-7911-464D-AF61-0161F7AC2800}" type="presParOf" srcId="{E69FBF7D-CF35-4FDF-A156-3FFD1B54FD79}" destId="{7019C387-58F2-40E8-850C-5506F058D2AA}" srcOrd="6" destOrd="0" presId="urn:microsoft.com/office/officeart/2018/2/layout/IconVerticalSolidList"/>
    <dgm:cxn modelId="{82439674-C2B0-488E-93CF-AA830218CD65}" type="presParOf" srcId="{7019C387-58F2-40E8-850C-5506F058D2AA}" destId="{58ED6234-9F2B-4C7E-A509-5607AD3B2572}" srcOrd="0" destOrd="0" presId="urn:microsoft.com/office/officeart/2018/2/layout/IconVerticalSolidList"/>
    <dgm:cxn modelId="{7402A04F-98D7-4F0E-87AA-CB52465765E4}" type="presParOf" srcId="{7019C387-58F2-40E8-850C-5506F058D2AA}" destId="{039613E5-E7E5-4C57-95E1-D201003A29A1}" srcOrd="1" destOrd="0" presId="urn:microsoft.com/office/officeart/2018/2/layout/IconVerticalSolidList"/>
    <dgm:cxn modelId="{8DEB1DA9-702C-4F83-9B99-A28EB727F05A}" type="presParOf" srcId="{7019C387-58F2-40E8-850C-5506F058D2AA}" destId="{EA26578F-6C74-494D-98B1-A96BEC01F62F}" srcOrd="2" destOrd="0" presId="urn:microsoft.com/office/officeart/2018/2/layout/IconVerticalSolidList"/>
    <dgm:cxn modelId="{D7671011-4240-4B32-8773-55B2184F31E9}" type="presParOf" srcId="{7019C387-58F2-40E8-850C-5506F058D2AA}" destId="{14449622-2DEE-46B7-835E-B148480EA352}" srcOrd="3" destOrd="0" presId="urn:microsoft.com/office/officeart/2018/2/layout/IconVerticalSolidList"/>
    <dgm:cxn modelId="{23FBDDED-B9D4-4FF8-88B4-6DF2F082C6F2}" type="presParOf" srcId="{E69FBF7D-CF35-4FDF-A156-3FFD1B54FD79}" destId="{D3AA8C13-0E84-4896-8D38-2F9454CEEC37}" srcOrd="7" destOrd="0" presId="urn:microsoft.com/office/officeart/2018/2/layout/IconVerticalSolidList"/>
    <dgm:cxn modelId="{F0C7AF38-044C-4161-84E1-EFCD872D4EDB}" type="presParOf" srcId="{E69FBF7D-CF35-4FDF-A156-3FFD1B54FD79}" destId="{588838CB-3FCA-4FFF-936E-8C954050A27A}" srcOrd="8" destOrd="0" presId="urn:microsoft.com/office/officeart/2018/2/layout/IconVerticalSolidList"/>
    <dgm:cxn modelId="{6DA7F03D-B179-4656-8BFC-EE538107D1D8}" type="presParOf" srcId="{588838CB-3FCA-4FFF-936E-8C954050A27A}" destId="{F0346312-8BB5-4D3F-A120-68B2430177F2}" srcOrd="0" destOrd="0" presId="urn:microsoft.com/office/officeart/2018/2/layout/IconVerticalSolidList"/>
    <dgm:cxn modelId="{2E1B6055-EDBC-4333-B746-D447442B7396}" type="presParOf" srcId="{588838CB-3FCA-4FFF-936E-8C954050A27A}" destId="{24523259-5C60-48B8-BA9F-5B301080260F}" srcOrd="1" destOrd="0" presId="urn:microsoft.com/office/officeart/2018/2/layout/IconVerticalSolidList"/>
    <dgm:cxn modelId="{F7C06ED2-8034-4A54-880A-5790A0BEC386}" type="presParOf" srcId="{588838CB-3FCA-4FFF-936E-8C954050A27A}" destId="{49968F75-71FF-40ED-97CE-39AEE4886858}" srcOrd="2" destOrd="0" presId="urn:microsoft.com/office/officeart/2018/2/layout/IconVerticalSolidList"/>
    <dgm:cxn modelId="{AB955E15-5276-4DC5-A14A-0B8A27933CA0}" type="presParOf" srcId="{588838CB-3FCA-4FFF-936E-8C954050A27A}" destId="{C1DC1151-AED6-4ABC-A8B8-371D7E854298}" srcOrd="3" destOrd="0" presId="urn:microsoft.com/office/officeart/2018/2/layout/IconVerticalSolidList"/>
    <dgm:cxn modelId="{E7C7F399-3F9A-4151-9281-106454206023}" type="presParOf" srcId="{E69FBF7D-CF35-4FDF-A156-3FFD1B54FD79}" destId="{64B4F9CB-082B-48B9-993C-E48883216533}" srcOrd="9" destOrd="0" presId="urn:microsoft.com/office/officeart/2018/2/layout/IconVerticalSolidList"/>
    <dgm:cxn modelId="{543A1ABC-4A31-456E-995D-ED11BB1AEDE9}" type="presParOf" srcId="{E69FBF7D-CF35-4FDF-A156-3FFD1B54FD79}" destId="{2E86B915-AF04-4288-BC97-3D02F821EB76}" srcOrd="10" destOrd="0" presId="urn:microsoft.com/office/officeart/2018/2/layout/IconVerticalSolidList"/>
    <dgm:cxn modelId="{25FDE491-1F3D-4960-8BC3-6CE7CBBFDDD5}" type="presParOf" srcId="{2E86B915-AF04-4288-BC97-3D02F821EB76}" destId="{830E5E67-93F1-403C-8039-65BA4A3B4CC7}" srcOrd="0" destOrd="0" presId="urn:microsoft.com/office/officeart/2018/2/layout/IconVerticalSolidList"/>
    <dgm:cxn modelId="{8C253FC5-925C-4021-848E-9C8F76261EC3}" type="presParOf" srcId="{2E86B915-AF04-4288-BC97-3D02F821EB76}" destId="{F424608F-6FE4-47E6-9B4F-030144FCEDE7}" srcOrd="1" destOrd="0" presId="urn:microsoft.com/office/officeart/2018/2/layout/IconVerticalSolidList"/>
    <dgm:cxn modelId="{D982DF19-9752-4E69-89D1-2EC124E74F1D}" type="presParOf" srcId="{2E86B915-AF04-4288-BC97-3D02F821EB76}" destId="{D52B1035-4A26-4B46-9084-E7E89AC8546A}" srcOrd="2" destOrd="0" presId="urn:microsoft.com/office/officeart/2018/2/layout/IconVerticalSolidList"/>
    <dgm:cxn modelId="{95EEC7FA-7879-4924-8C30-890E4A585C35}" type="presParOf" srcId="{2E86B915-AF04-4288-BC97-3D02F821EB76}" destId="{1D406862-72E5-4765-BC3C-F21432EEBF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4174E1-DE77-4B9F-B832-0E3E84E28A5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2527DB3-D8DA-4247-BDF4-4B7ACC29439C}">
      <dgm:prSet/>
      <dgm:spPr/>
      <dgm:t>
        <a:bodyPr/>
        <a:lstStyle/>
        <a:p>
          <a:r>
            <a:rPr lang="en-US" dirty="0"/>
            <a:t>Arithmetic Operators</a:t>
          </a:r>
          <a:endParaRPr lang="en-IN" dirty="0"/>
        </a:p>
      </dgm:t>
    </dgm:pt>
    <dgm:pt modelId="{664FEEBC-6E32-41CF-9469-402871A0E770}" type="parTrans" cxnId="{7A9523D1-E873-42D3-A160-048E85B4EA73}">
      <dgm:prSet/>
      <dgm:spPr/>
      <dgm:t>
        <a:bodyPr/>
        <a:lstStyle/>
        <a:p>
          <a:endParaRPr lang="en-IN"/>
        </a:p>
      </dgm:t>
    </dgm:pt>
    <dgm:pt modelId="{0C2C40F6-6E77-44ED-BC87-539D7E8DB412}" type="sibTrans" cxnId="{7A9523D1-E873-42D3-A160-048E85B4EA73}">
      <dgm:prSet/>
      <dgm:spPr/>
      <dgm:t>
        <a:bodyPr/>
        <a:lstStyle/>
        <a:p>
          <a:endParaRPr lang="en-IN"/>
        </a:p>
      </dgm:t>
    </dgm:pt>
    <dgm:pt modelId="{41031968-559C-4AE3-AE61-EC490A6FD39F}">
      <dgm:prSet/>
      <dgm:spPr/>
      <dgm:t>
        <a:bodyPr/>
        <a:lstStyle/>
        <a:p>
          <a:r>
            <a:rPr lang="en-US" dirty="0"/>
            <a:t>+, -, *, /, //, %, **, unary +, unary -</a:t>
          </a:r>
          <a:endParaRPr lang="en-IN" dirty="0"/>
        </a:p>
      </dgm:t>
    </dgm:pt>
    <dgm:pt modelId="{F65BCCE9-5001-4118-867B-680389EE1914}" type="parTrans" cxnId="{0E856390-DA46-401E-9DBA-024E1B51293B}">
      <dgm:prSet/>
      <dgm:spPr/>
      <dgm:t>
        <a:bodyPr/>
        <a:lstStyle/>
        <a:p>
          <a:endParaRPr lang="en-IN"/>
        </a:p>
      </dgm:t>
    </dgm:pt>
    <dgm:pt modelId="{F5264DD4-92A4-466C-BF67-909CBE24764C}" type="sibTrans" cxnId="{0E856390-DA46-401E-9DBA-024E1B51293B}">
      <dgm:prSet/>
      <dgm:spPr/>
      <dgm:t>
        <a:bodyPr/>
        <a:lstStyle/>
        <a:p>
          <a:endParaRPr lang="en-IN"/>
        </a:p>
      </dgm:t>
    </dgm:pt>
    <dgm:pt modelId="{98C6D123-8C7C-455B-9E96-27C687FC1F8C}">
      <dgm:prSet/>
      <dgm:spPr/>
      <dgm:t>
        <a:bodyPr/>
        <a:lstStyle/>
        <a:p>
          <a:r>
            <a:rPr lang="en-US"/>
            <a:t>Relational operators</a:t>
          </a:r>
          <a:endParaRPr lang="en-IN"/>
        </a:p>
      </dgm:t>
    </dgm:pt>
    <dgm:pt modelId="{810EAD57-0102-43D2-9C3D-F78F3D363344}" type="parTrans" cxnId="{A59378DC-A99A-4FA7-BFC0-1C91A80A81E2}">
      <dgm:prSet/>
      <dgm:spPr/>
      <dgm:t>
        <a:bodyPr/>
        <a:lstStyle/>
        <a:p>
          <a:endParaRPr lang="en-IN"/>
        </a:p>
      </dgm:t>
    </dgm:pt>
    <dgm:pt modelId="{F3FC46E2-BDEF-4C10-929B-422D02034866}" type="sibTrans" cxnId="{A59378DC-A99A-4FA7-BFC0-1C91A80A81E2}">
      <dgm:prSet/>
      <dgm:spPr/>
      <dgm:t>
        <a:bodyPr/>
        <a:lstStyle/>
        <a:p>
          <a:endParaRPr lang="en-IN"/>
        </a:p>
      </dgm:t>
    </dgm:pt>
    <dgm:pt modelId="{A9B14DC3-562C-4577-BBB2-E3296EDA8068}">
      <dgm:prSet/>
      <dgm:spPr/>
      <dgm:t>
        <a:bodyPr/>
        <a:lstStyle/>
        <a:p>
          <a:r>
            <a:rPr lang="en-US"/>
            <a:t>&lt;, &gt;, &lt;=, &gt;=, ==, !=</a:t>
          </a:r>
          <a:endParaRPr lang="en-IN"/>
        </a:p>
      </dgm:t>
    </dgm:pt>
    <dgm:pt modelId="{346C1659-EC47-4878-8A15-6F6E1D3CA150}" type="parTrans" cxnId="{D9D02570-C4FE-461E-8913-2590D899C4E0}">
      <dgm:prSet/>
      <dgm:spPr/>
      <dgm:t>
        <a:bodyPr/>
        <a:lstStyle/>
        <a:p>
          <a:endParaRPr lang="en-IN"/>
        </a:p>
      </dgm:t>
    </dgm:pt>
    <dgm:pt modelId="{4C1C64AD-3B22-4025-BDAD-8CF049A6E606}" type="sibTrans" cxnId="{D9D02570-C4FE-461E-8913-2590D899C4E0}">
      <dgm:prSet/>
      <dgm:spPr/>
      <dgm:t>
        <a:bodyPr/>
        <a:lstStyle/>
        <a:p>
          <a:endParaRPr lang="en-IN"/>
        </a:p>
      </dgm:t>
    </dgm:pt>
    <dgm:pt modelId="{44B22C90-28DE-48FC-A8B4-B1CA49E8227C}">
      <dgm:prSet/>
      <dgm:spPr/>
      <dgm:t>
        <a:bodyPr/>
        <a:lstStyle/>
        <a:p>
          <a:r>
            <a:rPr lang="en-US"/>
            <a:t>Logical Operators</a:t>
          </a:r>
          <a:endParaRPr lang="en-IN"/>
        </a:p>
      </dgm:t>
    </dgm:pt>
    <dgm:pt modelId="{4C85BFCF-3979-4D30-B0FC-1DBFF51DDAE9}" type="parTrans" cxnId="{A6C7CE7D-FBDF-431E-833A-2A3AA5D04ED9}">
      <dgm:prSet/>
      <dgm:spPr/>
      <dgm:t>
        <a:bodyPr/>
        <a:lstStyle/>
        <a:p>
          <a:endParaRPr lang="en-IN"/>
        </a:p>
      </dgm:t>
    </dgm:pt>
    <dgm:pt modelId="{7C939869-A269-4FDB-9900-49103DE6647B}" type="sibTrans" cxnId="{A6C7CE7D-FBDF-431E-833A-2A3AA5D04ED9}">
      <dgm:prSet/>
      <dgm:spPr/>
      <dgm:t>
        <a:bodyPr/>
        <a:lstStyle/>
        <a:p>
          <a:endParaRPr lang="en-IN"/>
        </a:p>
      </dgm:t>
    </dgm:pt>
    <dgm:pt modelId="{E1603A21-B789-458C-99D4-972058572E4E}">
      <dgm:prSet/>
      <dgm:spPr/>
      <dgm:t>
        <a:bodyPr/>
        <a:lstStyle/>
        <a:p>
          <a:r>
            <a:rPr lang="en-US"/>
            <a:t>and, or, not</a:t>
          </a:r>
          <a:endParaRPr lang="en-IN"/>
        </a:p>
      </dgm:t>
    </dgm:pt>
    <dgm:pt modelId="{13FF41BC-1332-46BC-91B3-CB4B433E7D05}" type="parTrans" cxnId="{B8F16EF1-3DD2-4A83-8013-8ED9026A8C9D}">
      <dgm:prSet/>
      <dgm:spPr/>
      <dgm:t>
        <a:bodyPr/>
        <a:lstStyle/>
        <a:p>
          <a:endParaRPr lang="en-IN"/>
        </a:p>
      </dgm:t>
    </dgm:pt>
    <dgm:pt modelId="{A94A33AE-1962-4D16-B392-F205A6C3002B}" type="sibTrans" cxnId="{B8F16EF1-3DD2-4A83-8013-8ED9026A8C9D}">
      <dgm:prSet/>
      <dgm:spPr/>
      <dgm:t>
        <a:bodyPr/>
        <a:lstStyle/>
        <a:p>
          <a:endParaRPr lang="en-IN"/>
        </a:p>
      </dgm:t>
    </dgm:pt>
    <dgm:pt modelId="{C2E3F34B-C7DA-444E-8BC3-B0D854510948}">
      <dgm:prSet/>
      <dgm:spPr/>
      <dgm:t>
        <a:bodyPr/>
        <a:lstStyle/>
        <a:p>
          <a:r>
            <a:rPr lang="en-US" dirty="0"/>
            <a:t>Bit-wise Operators</a:t>
          </a:r>
          <a:endParaRPr lang="en-IN" dirty="0"/>
        </a:p>
      </dgm:t>
    </dgm:pt>
    <dgm:pt modelId="{271ADF84-1A3E-4C7B-B197-FE2647C8D3BC}" type="parTrans" cxnId="{B4B177BA-D248-44EB-88B7-432A9D5A2B6F}">
      <dgm:prSet/>
      <dgm:spPr/>
      <dgm:t>
        <a:bodyPr/>
        <a:lstStyle/>
        <a:p>
          <a:endParaRPr lang="en-IN"/>
        </a:p>
      </dgm:t>
    </dgm:pt>
    <dgm:pt modelId="{6AD88D33-E8A8-4A43-88BE-FF4DDAB5EBF3}" type="sibTrans" cxnId="{B4B177BA-D248-44EB-88B7-432A9D5A2B6F}">
      <dgm:prSet/>
      <dgm:spPr/>
      <dgm:t>
        <a:bodyPr/>
        <a:lstStyle/>
        <a:p>
          <a:endParaRPr lang="en-IN"/>
        </a:p>
      </dgm:t>
    </dgm:pt>
    <dgm:pt modelId="{14DB6E80-F2C9-48AA-8CC5-071ED2BCE3CE}">
      <dgm:prSet/>
      <dgm:spPr/>
      <dgm:t>
        <a:bodyPr/>
        <a:lstStyle/>
        <a:p>
          <a:r>
            <a:rPr lang="en-US"/>
            <a:t>&amp;, |, ^, ~, &lt;&lt;, &gt;&gt;</a:t>
          </a:r>
          <a:endParaRPr lang="en-IN"/>
        </a:p>
      </dgm:t>
    </dgm:pt>
    <dgm:pt modelId="{AF4C3AE0-580C-4787-A2A2-264A39C408C4}" type="parTrans" cxnId="{C6954CF5-40AC-49E0-BFA4-D313DDE3731F}">
      <dgm:prSet/>
      <dgm:spPr/>
      <dgm:t>
        <a:bodyPr/>
        <a:lstStyle/>
        <a:p>
          <a:endParaRPr lang="en-IN"/>
        </a:p>
      </dgm:t>
    </dgm:pt>
    <dgm:pt modelId="{72F1A575-74CD-4F58-AE16-DDDE2D419E6E}" type="sibTrans" cxnId="{C6954CF5-40AC-49E0-BFA4-D313DDE3731F}">
      <dgm:prSet/>
      <dgm:spPr/>
      <dgm:t>
        <a:bodyPr/>
        <a:lstStyle/>
        <a:p>
          <a:endParaRPr lang="en-IN"/>
        </a:p>
      </dgm:t>
    </dgm:pt>
    <dgm:pt modelId="{46305E91-590F-4468-82F7-26629384745C}" type="pres">
      <dgm:prSet presAssocID="{6A4174E1-DE77-4B9F-B832-0E3E84E28A5E}" presName="Name0" presStyleCnt="0">
        <dgm:presLayoutVars>
          <dgm:dir/>
          <dgm:animLvl val="lvl"/>
          <dgm:resizeHandles val="exact"/>
        </dgm:presLayoutVars>
      </dgm:prSet>
      <dgm:spPr/>
    </dgm:pt>
    <dgm:pt modelId="{15975CD3-2EAE-41F3-ABA2-B487CF24AB07}" type="pres">
      <dgm:prSet presAssocID="{B2527DB3-D8DA-4247-BDF4-4B7ACC29439C}" presName="linNode" presStyleCnt="0"/>
      <dgm:spPr/>
    </dgm:pt>
    <dgm:pt modelId="{293C56A9-159C-461F-B107-FF00D93645C5}" type="pres">
      <dgm:prSet presAssocID="{B2527DB3-D8DA-4247-BDF4-4B7ACC294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6325017-A446-4BC7-9021-CD11C4334D06}" type="pres">
      <dgm:prSet presAssocID="{B2527DB3-D8DA-4247-BDF4-4B7ACC29439C}" presName="descendantText" presStyleLbl="alignAccFollowNode1" presStyleIdx="0" presStyleCnt="4">
        <dgm:presLayoutVars>
          <dgm:bulletEnabled val="1"/>
        </dgm:presLayoutVars>
      </dgm:prSet>
      <dgm:spPr/>
    </dgm:pt>
    <dgm:pt modelId="{A01FB6FD-4A20-4FCE-A95B-CC54635B8F54}" type="pres">
      <dgm:prSet presAssocID="{0C2C40F6-6E77-44ED-BC87-539D7E8DB412}" presName="sp" presStyleCnt="0"/>
      <dgm:spPr/>
    </dgm:pt>
    <dgm:pt modelId="{7A5C66F5-B820-41D2-A079-0BA52705094E}" type="pres">
      <dgm:prSet presAssocID="{98C6D123-8C7C-455B-9E96-27C687FC1F8C}" presName="linNode" presStyleCnt="0"/>
      <dgm:spPr/>
    </dgm:pt>
    <dgm:pt modelId="{6B633BDB-174A-474B-93AD-F6D5BEB5B3F3}" type="pres">
      <dgm:prSet presAssocID="{98C6D123-8C7C-455B-9E96-27C687FC1F8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F6A63F4-6CAC-4825-8634-8C01B0313E0E}" type="pres">
      <dgm:prSet presAssocID="{98C6D123-8C7C-455B-9E96-27C687FC1F8C}" presName="descendantText" presStyleLbl="alignAccFollowNode1" presStyleIdx="1" presStyleCnt="4">
        <dgm:presLayoutVars>
          <dgm:bulletEnabled val="1"/>
        </dgm:presLayoutVars>
      </dgm:prSet>
      <dgm:spPr/>
    </dgm:pt>
    <dgm:pt modelId="{1B3F4850-D53A-4579-A913-60F966C329E1}" type="pres">
      <dgm:prSet presAssocID="{F3FC46E2-BDEF-4C10-929B-422D02034866}" presName="sp" presStyleCnt="0"/>
      <dgm:spPr/>
    </dgm:pt>
    <dgm:pt modelId="{111A9071-EE27-4093-B950-2AF727A8ED81}" type="pres">
      <dgm:prSet presAssocID="{44B22C90-28DE-48FC-A8B4-B1CA49E8227C}" presName="linNode" presStyleCnt="0"/>
      <dgm:spPr/>
    </dgm:pt>
    <dgm:pt modelId="{4D112A53-A789-4A25-A5D6-ECA1F7C1190D}" type="pres">
      <dgm:prSet presAssocID="{44B22C90-28DE-48FC-A8B4-B1CA49E8227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5052A3F-9A25-48C8-A9CB-D0E37AA441EA}" type="pres">
      <dgm:prSet presAssocID="{44B22C90-28DE-48FC-A8B4-B1CA49E8227C}" presName="descendantText" presStyleLbl="alignAccFollowNode1" presStyleIdx="2" presStyleCnt="4">
        <dgm:presLayoutVars>
          <dgm:bulletEnabled val="1"/>
        </dgm:presLayoutVars>
      </dgm:prSet>
      <dgm:spPr/>
    </dgm:pt>
    <dgm:pt modelId="{3A57D99D-64E5-4388-A7A8-65D047A330B8}" type="pres">
      <dgm:prSet presAssocID="{7C939869-A269-4FDB-9900-49103DE6647B}" presName="sp" presStyleCnt="0"/>
      <dgm:spPr/>
    </dgm:pt>
    <dgm:pt modelId="{53E3F5C2-D4CB-4366-A7B9-E105A8F5B22E}" type="pres">
      <dgm:prSet presAssocID="{C2E3F34B-C7DA-444E-8BC3-B0D854510948}" presName="linNode" presStyleCnt="0"/>
      <dgm:spPr/>
    </dgm:pt>
    <dgm:pt modelId="{918A3C72-BC68-4CDF-A29E-B8F047F7139B}" type="pres">
      <dgm:prSet presAssocID="{C2E3F34B-C7DA-444E-8BC3-B0D85451094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70DE5B0-802C-428E-8E75-5C3BF73CB1B2}" type="pres">
      <dgm:prSet presAssocID="{C2E3F34B-C7DA-444E-8BC3-B0D85451094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3B3C316-2657-418A-8506-0438F1E22EEF}" type="presOf" srcId="{E1603A21-B789-458C-99D4-972058572E4E}" destId="{05052A3F-9A25-48C8-A9CB-D0E37AA441EA}" srcOrd="0" destOrd="0" presId="urn:microsoft.com/office/officeart/2005/8/layout/vList5"/>
    <dgm:cxn modelId="{C9332E4A-823E-48F7-85F4-6E35D2EE321E}" type="presOf" srcId="{14DB6E80-F2C9-48AA-8CC5-071ED2BCE3CE}" destId="{870DE5B0-802C-428E-8E75-5C3BF73CB1B2}" srcOrd="0" destOrd="0" presId="urn:microsoft.com/office/officeart/2005/8/layout/vList5"/>
    <dgm:cxn modelId="{D9D02570-C4FE-461E-8913-2590D899C4E0}" srcId="{98C6D123-8C7C-455B-9E96-27C687FC1F8C}" destId="{A9B14DC3-562C-4577-BBB2-E3296EDA8068}" srcOrd="0" destOrd="0" parTransId="{346C1659-EC47-4878-8A15-6F6E1D3CA150}" sibTransId="{4C1C64AD-3B22-4025-BDAD-8CF049A6E606}"/>
    <dgm:cxn modelId="{8CD2B471-C22D-42A6-B240-3AC43A74E4BE}" type="presOf" srcId="{41031968-559C-4AE3-AE61-EC490A6FD39F}" destId="{06325017-A446-4BC7-9021-CD11C4334D06}" srcOrd="0" destOrd="0" presId="urn:microsoft.com/office/officeart/2005/8/layout/vList5"/>
    <dgm:cxn modelId="{A6C7CE7D-FBDF-431E-833A-2A3AA5D04ED9}" srcId="{6A4174E1-DE77-4B9F-B832-0E3E84E28A5E}" destId="{44B22C90-28DE-48FC-A8B4-B1CA49E8227C}" srcOrd="2" destOrd="0" parTransId="{4C85BFCF-3979-4D30-B0FC-1DBFF51DDAE9}" sibTransId="{7C939869-A269-4FDB-9900-49103DE6647B}"/>
    <dgm:cxn modelId="{0E856390-DA46-401E-9DBA-024E1B51293B}" srcId="{B2527DB3-D8DA-4247-BDF4-4B7ACC29439C}" destId="{41031968-559C-4AE3-AE61-EC490A6FD39F}" srcOrd="0" destOrd="0" parTransId="{F65BCCE9-5001-4118-867B-680389EE1914}" sibTransId="{F5264DD4-92A4-466C-BF67-909CBE24764C}"/>
    <dgm:cxn modelId="{F81DB2AD-5666-4DE0-9F56-29AAB98BFD4A}" type="presOf" srcId="{A9B14DC3-562C-4577-BBB2-E3296EDA8068}" destId="{FF6A63F4-6CAC-4825-8634-8C01B0313E0E}" srcOrd="0" destOrd="0" presId="urn:microsoft.com/office/officeart/2005/8/layout/vList5"/>
    <dgm:cxn modelId="{E4DA54B8-3466-4310-989A-974F831937EB}" type="presOf" srcId="{B2527DB3-D8DA-4247-BDF4-4B7ACC29439C}" destId="{293C56A9-159C-461F-B107-FF00D93645C5}" srcOrd="0" destOrd="0" presId="urn:microsoft.com/office/officeart/2005/8/layout/vList5"/>
    <dgm:cxn modelId="{B4B177BA-D248-44EB-88B7-432A9D5A2B6F}" srcId="{6A4174E1-DE77-4B9F-B832-0E3E84E28A5E}" destId="{C2E3F34B-C7DA-444E-8BC3-B0D854510948}" srcOrd="3" destOrd="0" parTransId="{271ADF84-1A3E-4C7B-B197-FE2647C8D3BC}" sibTransId="{6AD88D33-E8A8-4A43-88BE-FF4DDAB5EBF3}"/>
    <dgm:cxn modelId="{DD06C3BF-D600-4BA1-96D0-ECFC54BACAF4}" type="presOf" srcId="{98C6D123-8C7C-455B-9E96-27C687FC1F8C}" destId="{6B633BDB-174A-474B-93AD-F6D5BEB5B3F3}" srcOrd="0" destOrd="0" presId="urn:microsoft.com/office/officeart/2005/8/layout/vList5"/>
    <dgm:cxn modelId="{CA8F42C5-3015-48AF-B0F6-03ED27E9370F}" type="presOf" srcId="{44B22C90-28DE-48FC-A8B4-B1CA49E8227C}" destId="{4D112A53-A789-4A25-A5D6-ECA1F7C1190D}" srcOrd="0" destOrd="0" presId="urn:microsoft.com/office/officeart/2005/8/layout/vList5"/>
    <dgm:cxn modelId="{995894C7-AC20-4F72-997F-EBF76CA18064}" type="presOf" srcId="{6A4174E1-DE77-4B9F-B832-0E3E84E28A5E}" destId="{46305E91-590F-4468-82F7-26629384745C}" srcOrd="0" destOrd="0" presId="urn:microsoft.com/office/officeart/2005/8/layout/vList5"/>
    <dgm:cxn modelId="{7A9523D1-E873-42D3-A160-048E85B4EA73}" srcId="{6A4174E1-DE77-4B9F-B832-0E3E84E28A5E}" destId="{B2527DB3-D8DA-4247-BDF4-4B7ACC29439C}" srcOrd="0" destOrd="0" parTransId="{664FEEBC-6E32-41CF-9469-402871A0E770}" sibTransId="{0C2C40F6-6E77-44ED-BC87-539D7E8DB412}"/>
    <dgm:cxn modelId="{A59378DC-A99A-4FA7-BFC0-1C91A80A81E2}" srcId="{6A4174E1-DE77-4B9F-B832-0E3E84E28A5E}" destId="{98C6D123-8C7C-455B-9E96-27C687FC1F8C}" srcOrd="1" destOrd="0" parTransId="{810EAD57-0102-43D2-9C3D-F78F3D363344}" sibTransId="{F3FC46E2-BDEF-4C10-929B-422D02034866}"/>
    <dgm:cxn modelId="{B8F16EF1-3DD2-4A83-8013-8ED9026A8C9D}" srcId="{44B22C90-28DE-48FC-A8B4-B1CA49E8227C}" destId="{E1603A21-B789-458C-99D4-972058572E4E}" srcOrd="0" destOrd="0" parTransId="{13FF41BC-1332-46BC-91B3-CB4B433E7D05}" sibTransId="{A94A33AE-1962-4D16-B392-F205A6C3002B}"/>
    <dgm:cxn modelId="{C6954CF5-40AC-49E0-BFA4-D313DDE3731F}" srcId="{C2E3F34B-C7DA-444E-8BC3-B0D854510948}" destId="{14DB6E80-F2C9-48AA-8CC5-071ED2BCE3CE}" srcOrd="0" destOrd="0" parTransId="{AF4C3AE0-580C-4787-A2A2-264A39C408C4}" sibTransId="{72F1A575-74CD-4F58-AE16-DDDE2D419E6E}"/>
    <dgm:cxn modelId="{DE0273FF-B4D6-4297-97BF-7177F6074BBD}" type="presOf" srcId="{C2E3F34B-C7DA-444E-8BC3-B0D854510948}" destId="{918A3C72-BC68-4CDF-A29E-B8F047F7139B}" srcOrd="0" destOrd="0" presId="urn:microsoft.com/office/officeart/2005/8/layout/vList5"/>
    <dgm:cxn modelId="{44ED0C2D-F249-4D24-B4AD-12FADCBDDF29}" type="presParOf" srcId="{46305E91-590F-4468-82F7-26629384745C}" destId="{15975CD3-2EAE-41F3-ABA2-B487CF24AB07}" srcOrd="0" destOrd="0" presId="urn:microsoft.com/office/officeart/2005/8/layout/vList5"/>
    <dgm:cxn modelId="{3380A123-9B64-4DE6-97B0-20B875649B9F}" type="presParOf" srcId="{15975CD3-2EAE-41F3-ABA2-B487CF24AB07}" destId="{293C56A9-159C-461F-B107-FF00D93645C5}" srcOrd="0" destOrd="0" presId="urn:microsoft.com/office/officeart/2005/8/layout/vList5"/>
    <dgm:cxn modelId="{9C4D31E4-59DB-415B-8819-EA91FCF131A3}" type="presParOf" srcId="{15975CD3-2EAE-41F3-ABA2-B487CF24AB07}" destId="{06325017-A446-4BC7-9021-CD11C4334D06}" srcOrd="1" destOrd="0" presId="urn:microsoft.com/office/officeart/2005/8/layout/vList5"/>
    <dgm:cxn modelId="{5EAEC668-1A17-4129-BC04-F609C6B2957A}" type="presParOf" srcId="{46305E91-590F-4468-82F7-26629384745C}" destId="{A01FB6FD-4A20-4FCE-A95B-CC54635B8F54}" srcOrd="1" destOrd="0" presId="urn:microsoft.com/office/officeart/2005/8/layout/vList5"/>
    <dgm:cxn modelId="{D8FDF074-F858-408B-9E08-1AABD6E0C717}" type="presParOf" srcId="{46305E91-590F-4468-82F7-26629384745C}" destId="{7A5C66F5-B820-41D2-A079-0BA52705094E}" srcOrd="2" destOrd="0" presId="urn:microsoft.com/office/officeart/2005/8/layout/vList5"/>
    <dgm:cxn modelId="{53E772E8-BF8C-4B0B-AD8D-4A6B066F281B}" type="presParOf" srcId="{7A5C66F5-B820-41D2-A079-0BA52705094E}" destId="{6B633BDB-174A-474B-93AD-F6D5BEB5B3F3}" srcOrd="0" destOrd="0" presId="urn:microsoft.com/office/officeart/2005/8/layout/vList5"/>
    <dgm:cxn modelId="{5060A6BB-6114-4DEF-BEE3-04C2C78325EE}" type="presParOf" srcId="{7A5C66F5-B820-41D2-A079-0BA52705094E}" destId="{FF6A63F4-6CAC-4825-8634-8C01B0313E0E}" srcOrd="1" destOrd="0" presId="urn:microsoft.com/office/officeart/2005/8/layout/vList5"/>
    <dgm:cxn modelId="{962E19F8-E602-42C2-9B32-59EE02D5B5F5}" type="presParOf" srcId="{46305E91-590F-4468-82F7-26629384745C}" destId="{1B3F4850-D53A-4579-A913-60F966C329E1}" srcOrd="3" destOrd="0" presId="urn:microsoft.com/office/officeart/2005/8/layout/vList5"/>
    <dgm:cxn modelId="{82A65729-F7AD-4C8A-9EAE-017FC6E554C1}" type="presParOf" srcId="{46305E91-590F-4468-82F7-26629384745C}" destId="{111A9071-EE27-4093-B950-2AF727A8ED81}" srcOrd="4" destOrd="0" presId="urn:microsoft.com/office/officeart/2005/8/layout/vList5"/>
    <dgm:cxn modelId="{A09226FE-633C-440E-85A9-E0A606BA2EE1}" type="presParOf" srcId="{111A9071-EE27-4093-B950-2AF727A8ED81}" destId="{4D112A53-A789-4A25-A5D6-ECA1F7C1190D}" srcOrd="0" destOrd="0" presId="urn:microsoft.com/office/officeart/2005/8/layout/vList5"/>
    <dgm:cxn modelId="{75D3084F-E5AC-4D93-9C55-62BFFFCAA200}" type="presParOf" srcId="{111A9071-EE27-4093-B950-2AF727A8ED81}" destId="{05052A3F-9A25-48C8-A9CB-D0E37AA441EA}" srcOrd="1" destOrd="0" presId="urn:microsoft.com/office/officeart/2005/8/layout/vList5"/>
    <dgm:cxn modelId="{B7B0E364-06ED-483C-B56F-E51D5A567D2A}" type="presParOf" srcId="{46305E91-590F-4468-82F7-26629384745C}" destId="{3A57D99D-64E5-4388-A7A8-65D047A330B8}" srcOrd="5" destOrd="0" presId="urn:microsoft.com/office/officeart/2005/8/layout/vList5"/>
    <dgm:cxn modelId="{22BA33A3-7DF1-4A51-B8FF-3F50AEA496EB}" type="presParOf" srcId="{46305E91-590F-4468-82F7-26629384745C}" destId="{53E3F5C2-D4CB-4366-A7B9-E105A8F5B22E}" srcOrd="6" destOrd="0" presId="urn:microsoft.com/office/officeart/2005/8/layout/vList5"/>
    <dgm:cxn modelId="{DF30E0AC-D7DA-4162-A28C-FDDF03CBF7AF}" type="presParOf" srcId="{53E3F5C2-D4CB-4366-A7B9-E105A8F5B22E}" destId="{918A3C72-BC68-4CDF-A29E-B8F047F7139B}" srcOrd="0" destOrd="0" presId="urn:microsoft.com/office/officeart/2005/8/layout/vList5"/>
    <dgm:cxn modelId="{F30EAE33-DF9E-48B1-B5A6-23CD921EB09C}" type="presParOf" srcId="{53E3F5C2-D4CB-4366-A7B9-E105A8F5B22E}" destId="{870DE5B0-802C-428E-8E75-5C3BF73CB1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4174E1-DE77-4B9F-B832-0E3E84E28A5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2527DB3-D8DA-4247-BDF4-4B7ACC29439C}">
      <dgm:prSet/>
      <dgm:spPr/>
      <dgm:t>
        <a:bodyPr/>
        <a:lstStyle/>
        <a:p>
          <a:r>
            <a:rPr lang="en-US" dirty="0"/>
            <a:t>Assignment Operators</a:t>
          </a:r>
          <a:endParaRPr lang="en-IN" dirty="0"/>
        </a:p>
      </dgm:t>
    </dgm:pt>
    <dgm:pt modelId="{664FEEBC-6E32-41CF-9469-402871A0E770}" type="parTrans" cxnId="{7A9523D1-E873-42D3-A160-048E85B4EA73}">
      <dgm:prSet/>
      <dgm:spPr/>
      <dgm:t>
        <a:bodyPr/>
        <a:lstStyle/>
        <a:p>
          <a:endParaRPr lang="en-IN"/>
        </a:p>
      </dgm:t>
    </dgm:pt>
    <dgm:pt modelId="{0C2C40F6-6E77-44ED-BC87-539D7E8DB412}" type="sibTrans" cxnId="{7A9523D1-E873-42D3-A160-048E85B4EA73}">
      <dgm:prSet/>
      <dgm:spPr/>
      <dgm:t>
        <a:bodyPr/>
        <a:lstStyle/>
        <a:p>
          <a:endParaRPr lang="en-IN"/>
        </a:p>
      </dgm:t>
    </dgm:pt>
    <dgm:pt modelId="{41031968-559C-4AE3-AE61-EC490A6FD39F}">
      <dgm:prSet/>
      <dgm:spPr/>
      <dgm:t>
        <a:bodyPr/>
        <a:lstStyle/>
        <a:p>
          <a:r>
            <a:rPr lang="en-US" dirty="0"/>
            <a:t>is, is not</a:t>
          </a:r>
          <a:endParaRPr lang="en-IN" dirty="0"/>
        </a:p>
      </dgm:t>
    </dgm:pt>
    <dgm:pt modelId="{F65BCCE9-5001-4118-867B-680389EE1914}" type="parTrans" cxnId="{0E856390-DA46-401E-9DBA-024E1B51293B}">
      <dgm:prSet/>
      <dgm:spPr/>
      <dgm:t>
        <a:bodyPr/>
        <a:lstStyle/>
        <a:p>
          <a:endParaRPr lang="en-IN"/>
        </a:p>
      </dgm:t>
    </dgm:pt>
    <dgm:pt modelId="{F5264DD4-92A4-466C-BF67-909CBE24764C}" type="sibTrans" cxnId="{0E856390-DA46-401E-9DBA-024E1B51293B}">
      <dgm:prSet/>
      <dgm:spPr/>
      <dgm:t>
        <a:bodyPr/>
        <a:lstStyle/>
        <a:p>
          <a:endParaRPr lang="en-IN"/>
        </a:p>
      </dgm:t>
    </dgm:pt>
    <dgm:pt modelId="{98C6D123-8C7C-455B-9E96-27C687FC1F8C}">
      <dgm:prSet/>
      <dgm:spPr/>
      <dgm:t>
        <a:bodyPr/>
        <a:lstStyle/>
        <a:p>
          <a:r>
            <a:rPr lang="en-US" dirty="0"/>
            <a:t>Membership operators</a:t>
          </a:r>
          <a:endParaRPr lang="en-IN" dirty="0"/>
        </a:p>
      </dgm:t>
    </dgm:pt>
    <dgm:pt modelId="{810EAD57-0102-43D2-9C3D-F78F3D363344}" type="parTrans" cxnId="{A59378DC-A99A-4FA7-BFC0-1C91A80A81E2}">
      <dgm:prSet/>
      <dgm:spPr/>
      <dgm:t>
        <a:bodyPr/>
        <a:lstStyle/>
        <a:p>
          <a:endParaRPr lang="en-IN"/>
        </a:p>
      </dgm:t>
    </dgm:pt>
    <dgm:pt modelId="{F3FC46E2-BDEF-4C10-929B-422D02034866}" type="sibTrans" cxnId="{A59378DC-A99A-4FA7-BFC0-1C91A80A81E2}">
      <dgm:prSet/>
      <dgm:spPr/>
      <dgm:t>
        <a:bodyPr/>
        <a:lstStyle/>
        <a:p>
          <a:endParaRPr lang="en-IN"/>
        </a:p>
      </dgm:t>
    </dgm:pt>
    <dgm:pt modelId="{A9B14DC3-562C-4577-BBB2-E3296EDA8068}">
      <dgm:prSet/>
      <dgm:spPr/>
      <dgm:t>
        <a:bodyPr/>
        <a:lstStyle/>
        <a:p>
          <a:r>
            <a:rPr lang="en-US" dirty="0"/>
            <a:t>in, not in</a:t>
          </a:r>
          <a:endParaRPr lang="en-IN" dirty="0"/>
        </a:p>
      </dgm:t>
    </dgm:pt>
    <dgm:pt modelId="{346C1659-EC47-4878-8A15-6F6E1D3CA150}" type="parTrans" cxnId="{D9D02570-C4FE-461E-8913-2590D899C4E0}">
      <dgm:prSet/>
      <dgm:spPr/>
      <dgm:t>
        <a:bodyPr/>
        <a:lstStyle/>
        <a:p>
          <a:endParaRPr lang="en-IN"/>
        </a:p>
      </dgm:t>
    </dgm:pt>
    <dgm:pt modelId="{4C1C64AD-3B22-4025-BDAD-8CF049A6E606}" type="sibTrans" cxnId="{D9D02570-C4FE-461E-8913-2590D899C4E0}">
      <dgm:prSet/>
      <dgm:spPr/>
      <dgm:t>
        <a:bodyPr/>
        <a:lstStyle/>
        <a:p>
          <a:endParaRPr lang="en-IN"/>
        </a:p>
      </dgm:t>
    </dgm:pt>
    <dgm:pt modelId="{543A3FFA-905C-4A59-B48B-222B5231D9D8}">
      <dgm:prSet/>
      <dgm:spPr/>
      <dgm:t>
        <a:bodyPr/>
        <a:lstStyle/>
        <a:p>
          <a:r>
            <a:rPr lang="en-US" dirty="0"/>
            <a:t>=, +=, -=, *=, /=, //=, %=, **=, &amp;=, |=, ^=, ~=, &lt;&lt;=, &gt;&gt;=</a:t>
          </a:r>
          <a:endParaRPr lang="en-IN" dirty="0"/>
        </a:p>
      </dgm:t>
    </dgm:pt>
    <dgm:pt modelId="{93D46C62-0D75-473B-97CB-D3285C6F93D6}" type="parTrans" cxnId="{F5E5CA89-0A30-4AEF-B43E-95D9BEE6986F}">
      <dgm:prSet/>
      <dgm:spPr/>
      <dgm:t>
        <a:bodyPr/>
        <a:lstStyle/>
        <a:p>
          <a:endParaRPr lang="en-IN"/>
        </a:p>
      </dgm:t>
    </dgm:pt>
    <dgm:pt modelId="{C82A9F65-F9F9-4758-845F-7959B6C15912}" type="sibTrans" cxnId="{F5E5CA89-0A30-4AEF-B43E-95D9BEE6986F}">
      <dgm:prSet/>
      <dgm:spPr/>
      <dgm:t>
        <a:bodyPr/>
        <a:lstStyle/>
        <a:p>
          <a:endParaRPr lang="en-IN"/>
        </a:p>
      </dgm:t>
    </dgm:pt>
    <dgm:pt modelId="{7115E0DC-E2C4-4F7F-87A0-9E2585FE3681}">
      <dgm:prSet/>
      <dgm:spPr/>
      <dgm:t>
        <a:bodyPr/>
        <a:lstStyle/>
        <a:p>
          <a:r>
            <a:rPr lang="en-US"/>
            <a:t>Identity </a:t>
          </a:r>
          <a:r>
            <a:rPr lang="en-US" dirty="0"/>
            <a:t>operators</a:t>
          </a:r>
          <a:endParaRPr lang="en-IN" dirty="0"/>
        </a:p>
      </dgm:t>
    </dgm:pt>
    <dgm:pt modelId="{AAF71EB8-CF1B-4012-9D26-106AF9C6D9C7}" type="parTrans" cxnId="{FEC22998-87AD-4B79-B876-3955ED67A97E}">
      <dgm:prSet/>
      <dgm:spPr/>
      <dgm:t>
        <a:bodyPr/>
        <a:lstStyle/>
        <a:p>
          <a:endParaRPr lang="en-IN"/>
        </a:p>
      </dgm:t>
    </dgm:pt>
    <dgm:pt modelId="{E82C6EC6-055A-4404-B967-9C84EA224BC0}" type="sibTrans" cxnId="{FEC22998-87AD-4B79-B876-3955ED67A97E}">
      <dgm:prSet/>
      <dgm:spPr/>
      <dgm:t>
        <a:bodyPr/>
        <a:lstStyle/>
        <a:p>
          <a:endParaRPr lang="en-IN"/>
        </a:p>
      </dgm:t>
    </dgm:pt>
    <dgm:pt modelId="{46305E91-590F-4468-82F7-26629384745C}" type="pres">
      <dgm:prSet presAssocID="{6A4174E1-DE77-4B9F-B832-0E3E84E28A5E}" presName="Name0" presStyleCnt="0">
        <dgm:presLayoutVars>
          <dgm:dir/>
          <dgm:animLvl val="lvl"/>
          <dgm:resizeHandles val="exact"/>
        </dgm:presLayoutVars>
      </dgm:prSet>
      <dgm:spPr/>
    </dgm:pt>
    <dgm:pt modelId="{15975CD3-2EAE-41F3-ABA2-B487CF24AB07}" type="pres">
      <dgm:prSet presAssocID="{B2527DB3-D8DA-4247-BDF4-4B7ACC29439C}" presName="linNode" presStyleCnt="0"/>
      <dgm:spPr/>
    </dgm:pt>
    <dgm:pt modelId="{293C56A9-159C-461F-B107-FF00D93645C5}" type="pres">
      <dgm:prSet presAssocID="{B2527DB3-D8DA-4247-BDF4-4B7ACC29439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6325017-A446-4BC7-9021-CD11C4334D06}" type="pres">
      <dgm:prSet presAssocID="{B2527DB3-D8DA-4247-BDF4-4B7ACC29439C}" presName="descendantText" presStyleLbl="alignAccFollowNode1" presStyleIdx="0" presStyleCnt="3">
        <dgm:presLayoutVars>
          <dgm:bulletEnabled val="1"/>
        </dgm:presLayoutVars>
      </dgm:prSet>
      <dgm:spPr/>
    </dgm:pt>
    <dgm:pt modelId="{A01FB6FD-4A20-4FCE-A95B-CC54635B8F54}" type="pres">
      <dgm:prSet presAssocID="{0C2C40F6-6E77-44ED-BC87-539D7E8DB412}" presName="sp" presStyleCnt="0"/>
      <dgm:spPr/>
    </dgm:pt>
    <dgm:pt modelId="{B9D2185D-2CAB-47D6-89B9-C571C195E9D6}" type="pres">
      <dgm:prSet presAssocID="{7115E0DC-E2C4-4F7F-87A0-9E2585FE3681}" presName="linNode" presStyleCnt="0"/>
      <dgm:spPr/>
    </dgm:pt>
    <dgm:pt modelId="{320DE691-48D1-465D-B8F4-0CC8425E66AF}" type="pres">
      <dgm:prSet presAssocID="{7115E0DC-E2C4-4F7F-87A0-9E2585FE368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B8F53D1-0B3E-4A9E-A4D1-E3133E0F687E}" type="pres">
      <dgm:prSet presAssocID="{7115E0DC-E2C4-4F7F-87A0-9E2585FE3681}" presName="descendantText" presStyleLbl="alignAccFollowNode1" presStyleIdx="1" presStyleCnt="3">
        <dgm:presLayoutVars>
          <dgm:bulletEnabled val="1"/>
        </dgm:presLayoutVars>
      </dgm:prSet>
      <dgm:spPr/>
    </dgm:pt>
    <dgm:pt modelId="{AD34F7EE-20F9-42A9-B4B3-76F95F2D7539}" type="pres">
      <dgm:prSet presAssocID="{E82C6EC6-055A-4404-B967-9C84EA224BC0}" presName="sp" presStyleCnt="0"/>
      <dgm:spPr/>
    </dgm:pt>
    <dgm:pt modelId="{7A5C66F5-B820-41D2-A079-0BA52705094E}" type="pres">
      <dgm:prSet presAssocID="{98C6D123-8C7C-455B-9E96-27C687FC1F8C}" presName="linNode" presStyleCnt="0"/>
      <dgm:spPr/>
    </dgm:pt>
    <dgm:pt modelId="{6B633BDB-174A-474B-93AD-F6D5BEB5B3F3}" type="pres">
      <dgm:prSet presAssocID="{98C6D123-8C7C-455B-9E96-27C687FC1F8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F6A63F4-6CAC-4825-8634-8C01B0313E0E}" type="pres">
      <dgm:prSet presAssocID="{98C6D123-8C7C-455B-9E96-27C687FC1F8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44B64E-453C-47B3-9843-FEAB2328C4A7}" type="presOf" srcId="{543A3FFA-905C-4A59-B48B-222B5231D9D8}" destId="{06325017-A446-4BC7-9021-CD11C4334D06}" srcOrd="0" destOrd="0" presId="urn:microsoft.com/office/officeart/2005/8/layout/vList5"/>
    <dgm:cxn modelId="{D9D02570-C4FE-461E-8913-2590D899C4E0}" srcId="{98C6D123-8C7C-455B-9E96-27C687FC1F8C}" destId="{A9B14DC3-562C-4577-BBB2-E3296EDA8068}" srcOrd="0" destOrd="0" parTransId="{346C1659-EC47-4878-8A15-6F6E1D3CA150}" sibTransId="{4C1C64AD-3B22-4025-BDAD-8CF049A6E606}"/>
    <dgm:cxn modelId="{DBB33275-C593-41D4-9F0A-27F42E7753DE}" type="presOf" srcId="{41031968-559C-4AE3-AE61-EC490A6FD39F}" destId="{9B8F53D1-0B3E-4A9E-A4D1-E3133E0F687E}" srcOrd="0" destOrd="0" presId="urn:microsoft.com/office/officeart/2005/8/layout/vList5"/>
    <dgm:cxn modelId="{F5E5CA89-0A30-4AEF-B43E-95D9BEE6986F}" srcId="{B2527DB3-D8DA-4247-BDF4-4B7ACC29439C}" destId="{543A3FFA-905C-4A59-B48B-222B5231D9D8}" srcOrd="0" destOrd="0" parTransId="{93D46C62-0D75-473B-97CB-D3285C6F93D6}" sibTransId="{C82A9F65-F9F9-4758-845F-7959B6C15912}"/>
    <dgm:cxn modelId="{0E856390-DA46-401E-9DBA-024E1B51293B}" srcId="{7115E0DC-E2C4-4F7F-87A0-9E2585FE3681}" destId="{41031968-559C-4AE3-AE61-EC490A6FD39F}" srcOrd="0" destOrd="0" parTransId="{F65BCCE9-5001-4118-867B-680389EE1914}" sibTransId="{F5264DD4-92A4-466C-BF67-909CBE24764C}"/>
    <dgm:cxn modelId="{FEC22998-87AD-4B79-B876-3955ED67A97E}" srcId="{6A4174E1-DE77-4B9F-B832-0E3E84E28A5E}" destId="{7115E0DC-E2C4-4F7F-87A0-9E2585FE3681}" srcOrd="1" destOrd="0" parTransId="{AAF71EB8-CF1B-4012-9D26-106AF9C6D9C7}" sibTransId="{E82C6EC6-055A-4404-B967-9C84EA224BC0}"/>
    <dgm:cxn modelId="{F81DB2AD-5666-4DE0-9F56-29AAB98BFD4A}" type="presOf" srcId="{A9B14DC3-562C-4577-BBB2-E3296EDA8068}" destId="{FF6A63F4-6CAC-4825-8634-8C01B0313E0E}" srcOrd="0" destOrd="0" presId="urn:microsoft.com/office/officeart/2005/8/layout/vList5"/>
    <dgm:cxn modelId="{33F605B2-A495-4595-B149-C9CB03A5B7B7}" type="presOf" srcId="{7115E0DC-E2C4-4F7F-87A0-9E2585FE3681}" destId="{320DE691-48D1-465D-B8F4-0CC8425E66AF}" srcOrd="0" destOrd="0" presId="urn:microsoft.com/office/officeart/2005/8/layout/vList5"/>
    <dgm:cxn modelId="{E4DA54B8-3466-4310-989A-974F831937EB}" type="presOf" srcId="{B2527DB3-D8DA-4247-BDF4-4B7ACC29439C}" destId="{293C56A9-159C-461F-B107-FF00D93645C5}" srcOrd="0" destOrd="0" presId="urn:microsoft.com/office/officeart/2005/8/layout/vList5"/>
    <dgm:cxn modelId="{DD06C3BF-D600-4BA1-96D0-ECFC54BACAF4}" type="presOf" srcId="{98C6D123-8C7C-455B-9E96-27C687FC1F8C}" destId="{6B633BDB-174A-474B-93AD-F6D5BEB5B3F3}" srcOrd="0" destOrd="0" presId="urn:microsoft.com/office/officeart/2005/8/layout/vList5"/>
    <dgm:cxn modelId="{995894C7-AC20-4F72-997F-EBF76CA18064}" type="presOf" srcId="{6A4174E1-DE77-4B9F-B832-0E3E84E28A5E}" destId="{46305E91-590F-4468-82F7-26629384745C}" srcOrd="0" destOrd="0" presId="urn:microsoft.com/office/officeart/2005/8/layout/vList5"/>
    <dgm:cxn modelId="{7A9523D1-E873-42D3-A160-048E85B4EA73}" srcId="{6A4174E1-DE77-4B9F-B832-0E3E84E28A5E}" destId="{B2527DB3-D8DA-4247-BDF4-4B7ACC29439C}" srcOrd="0" destOrd="0" parTransId="{664FEEBC-6E32-41CF-9469-402871A0E770}" sibTransId="{0C2C40F6-6E77-44ED-BC87-539D7E8DB412}"/>
    <dgm:cxn modelId="{A59378DC-A99A-4FA7-BFC0-1C91A80A81E2}" srcId="{6A4174E1-DE77-4B9F-B832-0E3E84E28A5E}" destId="{98C6D123-8C7C-455B-9E96-27C687FC1F8C}" srcOrd="2" destOrd="0" parTransId="{810EAD57-0102-43D2-9C3D-F78F3D363344}" sibTransId="{F3FC46E2-BDEF-4C10-929B-422D02034866}"/>
    <dgm:cxn modelId="{44ED0C2D-F249-4D24-B4AD-12FADCBDDF29}" type="presParOf" srcId="{46305E91-590F-4468-82F7-26629384745C}" destId="{15975CD3-2EAE-41F3-ABA2-B487CF24AB07}" srcOrd="0" destOrd="0" presId="urn:microsoft.com/office/officeart/2005/8/layout/vList5"/>
    <dgm:cxn modelId="{3380A123-9B64-4DE6-97B0-20B875649B9F}" type="presParOf" srcId="{15975CD3-2EAE-41F3-ABA2-B487CF24AB07}" destId="{293C56A9-159C-461F-B107-FF00D93645C5}" srcOrd="0" destOrd="0" presId="urn:microsoft.com/office/officeart/2005/8/layout/vList5"/>
    <dgm:cxn modelId="{9C4D31E4-59DB-415B-8819-EA91FCF131A3}" type="presParOf" srcId="{15975CD3-2EAE-41F3-ABA2-B487CF24AB07}" destId="{06325017-A446-4BC7-9021-CD11C4334D06}" srcOrd="1" destOrd="0" presId="urn:microsoft.com/office/officeart/2005/8/layout/vList5"/>
    <dgm:cxn modelId="{5EAEC668-1A17-4129-BC04-F609C6B2957A}" type="presParOf" srcId="{46305E91-590F-4468-82F7-26629384745C}" destId="{A01FB6FD-4A20-4FCE-A95B-CC54635B8F54}" srcOrd="1" destOrd="0" presId="urn:microsoft.com/office/officeart/2005/8/layout/vList5"/>
    <dgm:cxn modelId="{99A3AE1A-1927-4DBC-A7D4-99AAF6550456}" type="presParOf" srcId="{46305E91-590F-4468-82F7-26629384745C}" destId="{B9D2185D-2CAB-47D6-89B9-C571C195E9D6}" srcOrd="2" destOrd="0" presId="urn:microsoft.com/office/officeart/2005/8/layout/vList5"/>
    <dgm:cxn modelId="{8F061472-1491-43D0-BF44-A933F151A5B6}" type="presParOf" srcId="{B9D2185D-2CAB-47D6-89B9-C571C195E9D6}" destId="{320DE691-48D1-465D-B8F4-0CC8425E66AF}" srcOrd="0" destOrd="0" presId="urn:microsoft.com/office/officeart/2005/8/layout/vList5"/>
    <dgm:cxn modelId="{469E53D4-B916-4C27-A5A9-FF0651C630B6}" type="presParOf" srcId="{B9D2185D-2CAB-47D6-89B9-C571C195E9D6}" destId="{9B8F53D1-0B3E-4A9E-A4D1-E3133E0F687E}" srcOrd="1" destOrd="0" presId="urn:microsoft.com/office/officeart/2005/8/layout/vList5"/>
    <dgm:cxn modelId="{6E9A5137-4630-4E84-82A8-B9018BEAA12E}" type="presParOf" srcId="{46305E91-590F-4468-82F7-26629384745C}" destId="{AD34F7EE-20F9-42A9-B4B3-76F95F2D7539}" srcOrd="3" destOrd="0" presId="urn:microsoft.com/office/officeart/2005/8/layout/vList5"/>
    <dgm:cxn modelId="{D8FDF074-F858-408B-9E08-1AABD6E0C717}" type="presParOf" srcId="{46305E91-590F-4468-82F7-26629384745C}" destId="{7A5C66F5-B820-41D2-A079-0BA52705094E}" srcOrd="4" destOrd="0" presId="urn:microsoft.com/office/officeart/2005/8/layout/vList5"/>
    <dgm:cxn modelId="{53E772E8-BF8C-4B0B-AD8D-4A6B066F281B}" type="presParOf" srcId="{7A5C66F5-B820-41D2-A079-0BA52705094E}" destId="{6B633BDB-174A-474B-93AD-F6D5BEB5B3F3}" srcOrd="0" destOrd="0" presId="urn:microsoft.com/office/officeart/2005/8/layout/vList5"/>
    <dgm:cxn modelId="{5060A6BB-6114-4DEF-BEE3-04C2C78325EE}" type="presParOf" srcId="{7A5C66F5-B820-41D2-A079-0BA52705094E}" destId="{FF6A63F4-6CAC-4825-8634-8C01B0313E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927326-CE0C-4763-9E80-CECCE3133D96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90F9FE-45E5-4578-A674-C89E44E3683B}">
      <dgm:prSet/>
      <dgm:spPr/>
      <dgm:t>
        <a:bodyPr/>
        <a:lstStyle/>
        <a:p>
          <a:r>
            <a:rPr lang="en-US"/>
            <a:t>Integer arithmetic</a:t>
          </a:r>
        </a:p>
      </dgm:t>
    </dgm:pt>
    <dgm:pt modelId="{7A7A6E00-5FEF-4863-A054-993CD5C28B86}" type="parTrans" cxnId="{6636BB04-BD87-4F5E-ACE9-11948812344A}">
      <dgm:prSet/>
      <dgm:spPr/>
      <dgm:t>
        <a:bodyPr/>
        <a:lstStyle/>
        <a:p>
          <a:endParaRPr lang="en-US"/>
        </a:p>
      </dgm:t>
    </dgm:pt>
    <dgm:pt modelId="{BF716712-E566-413F-AC67-3A594A2B1B57}" type="sibTrans" cxnId="{6636BB04-BD87-4F5E-ACE9-11948812344A}">
      <dgm:prSet/>
      <dgm:spPr/>
      <dgm:t>
        <a:bodyPr/>
        <a:lstStyle/>
        <a:p>
          <a:endParaRPr lang="en-US"/>
        </a:p>
      </dgm:t>
    </dgm:pt>
    <dgm:pt modelId="{1FDA1BDC-05F3-409F-869E-C7532EEEEE70}">
      <dgm:prSet/>
      <dgm:spPr/>
      <dgm:t>
        <a:bodyPr/>
        <a:lstStyle/>
        <a:p>
          <a:r>
            <a:rPr lang="en-US"/>
            <a:t>Real arithmetic</a:t>
          </a:r>
        </a:p>
      </dgm:t>
    </dgm:pt>
    <dgm:pt modelId="{816D95F0-2185-45AA-99D1-11D8DDE974A6}" type="parTrans" cxnId="{619FB3EB-21CF-45C5-AD23-BE56833BE192}">
      <dgm:prSet/>
      <dgm:spPr/>
      <dgm:t>
        <a:bodyPr/>
        <a:lstStyle/>
        <a:p>
          <a:endParaRPr lang="en-US"/>
        </a:p>
      </dgm:t>
    </dgm:pt>
    <dgm:pt modelId="{111C42AE-9FAF-481F-844F-D75E04247651}" type="sibTrans" cxnId="{619FB3EB-21CF-45C5-AD23-BE56833BE192}">
      <dgm:prSet/>
      <dgm:spPr/>
      <dgm:t>
        <a:bodyPr/>
        <a:lstStyle/>
        <a:p>
          <a:endParaRPr lang="en-US"/>
        </a:p>
      </dgm:t>
    </dgm:pt>
    <dgm:pt modelId="{9AF52A1E-2CE1-4A2B-B836-E63713E89480}">
      <dgm:prSet/>
      <dgm:spPr/>
      <dgm:t>
        <a:bodyPr/>
        <a:lstStyle/>
        <a:p>
          <a:r>
            <a:rPr lang="en-US" dirty="0"/>
            <a:t>String arithmetic</a:t>
          </a:r>
        </a:p>
      </dgm:t>
    </dgm:pt>
    <dgm:pt modelId="{E6CA1A83-525F-42F6-99BB-11B0685037E5}" type="parTrans" cxnId="{2E605267-4A44-4D15-86E4-4E2D8E0815A0}">
      <dgm:prSet/>
      <dgm:spPr/>
      <dgm:t>
        <a:bodyPr/>
        <a:lstStyle/>
        <a:p>
          <a:endParaRPr lang="en-US"/>
        </a:p>
      </dgm:t>
    </dgm:pt>
    <dgm:pt modelId="{17133FA4-D317-4988-89A3-6E832FCA73BC}" type="sibTrans" cxnId="{2E605267-4A44-4D15-86E4-4E2D8E0815A0}">
      <dgm:prSet/>
      <dgm:spPr/>
      <dgm:t>
        <a:bodyPr/>
        <a:lstStyle/>
        <a:p>
          <a:endParaRPr lang="en-US"/>
        </a:p>
      </dgm:t>
    </dgm:pt>
    <dgm:pt modelId="{C95DA00C-9240-417B-A92E-25B18F882F7D}">
      <dgm:prSet/>
      <dgm:spPr/>
      <dgm:t>
        <a:bodyPr/>
        <a:lstStyle/>
        <a:p>
          <a:r>
            <a:rPr lang="en-US" dirty="0"/>
            <a:t>Mixed arithmetic</a:t>
          </a:r>
        </a:p>
      </dgm:t>
    </dgm:pt>
    <dgm:pt modelId="{0CA10320-4314-438D-8AD8-A9999C7437ED}" type="parTrans" cxnId="{E9C356D1-1D29-47C8-9B54-B34B9EF840D6}">
      <dgm:prSet/>
      <dgm:spPr/>
      <dgm:t>
        <a:bodyPr/>
        <a:lstStyle/>
        <a:p>
          <a:endParaRPr lang="en-US"/>
        </a:p>
      </dgm:t>
    </dgm:pt>
    <dgm:pt modelId="{4A5A5AEB-0AC5-4F58-BAD4-10145E9E1E0A}" type="sibTrans" cxnId="{E9C356D1-1D29-47C8-9B54-B34B9EF840D6}">
      <dgm:prSet/>
      <dgm:spPr/>
      <dgm:t>
        <a:bodyPr/>
        <a:lstStyle/>
        <a:p>
          <a:endParaRPr lang="en-US"/>
        </a:p>
      </dgm:t>
    </dgm:pt>
    <dgm:pt modelId="{ABE4137D-8BE2-4ED5-900B-86E3E2CD820D}" type="pres">
      <dgm:prSet presAssocID="{AE927326-CE0C-4763-9E80-CECCE3133D96}" presName="matrix" presStyleCnt="0">
        <dgm:presLayoutVars>
          <dgm:chMax val="1"/>
          <dgm:dir/>
          <dgm:resizeHandles val="exact"/>
        </dgm:presLayoutVars>
      </dgm:prSet>
      <dgm:spPr/>
    </dgm:pt>
    <dgm:pt modelId="{D96B9FB2-016E-45B8-9ACE-EA2A11377A01}" type="pres">
      <dgm:prSet presAssocID="{AE927326-CE0C-4763-9E80-CECCE3133D96}" presName="diamond" presStyleLbl="bgShp" presStyleIdx="0" presStyleCnt="1"/>
      <dgm:spPr/>
    </dgm:pt>
    <dgm:pt modelId="{B2955F2F-B269-4F2D-97B6-B04E0570C665}" type="pres">
      <dgm:prSet presAssocID="{AE927326-CE0C-4763-9E80-CECCE3133D9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E32E0A-69F7-4BB6-9365-A6D3D9DBF9AF}" type="pres">
      <dgm:prSet presAssocID="{AE927326-CE0C-4763-9E80-CECCE3133D9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4BFC9E2-7DE2-4BEC-8393-7C6C7CD1ABD2}" type="pres">
      <dgm:prSet presAssocID="{AE927326-CE0C-4763-9E80-CECCE3133D9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98D7BE-4887-4AEC-BD0F-73F44E07A355}" type="pres">
      <dgm:prSet presAssocID="{AE927326-CE0C-4763-9E80-CECCE3133D9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636BB04-BD87-4F5E-ACE9-11948812344A}" srcId="{AE927326-CE0C-4763-9E80-CECCE3133D96}" destId="{8E90F9FE-45E5-4578-A674-C89E44E3683B}" srcOrd="0" destOrd="0" parTransId="{7A7A6E00-5FEF-4863-A054-993CD5C28B86}" sibTransId="{BF716712-E566-413F-AC67-3A594A2B1B57}"/>
    <dgm:cxn modelId="{7F9F6919-3CB7-47DE-A346-6BFBF16625A0}" type="presOf" srcId="{9AF52A1E-2CE1-4A2B-B836-E63713E89480}" destId="{F4BFC9E2-7DE2-4BEC-8393-7C6C7CD1ABD2}" srcOrd="0" destOrd="0" presId="urn:microsoft.com/office/officeart/2005/8/layout/matrix3"/>
    <dgm:cxn modelId="{212BB132-BA72-4A7E-B778-F55552F20BB0}" type="presOf" srcId="{1FDA1BDC-05F3-409F-869E-C7532EEEEE70}" destId="{BBE32E0A-69F7-4BB6-9365-A6D3D9DBF9AF}" srcOrd="0" destOrd="0" presId="urn:microsoft.com/office/officeart/2005/8/layout/matrix3"/>
    <dgm:cxn modelId="{3E61705B-C274-4E99-8FB8-CC8890F847A6}" type="presOf" srcId="{AE927326-CE0C-4763-9E80-CECCE3133D96}" destId="{ABE4137D-8BE2-4ED5-900B-86E3E2CD820D}" srcOrd="0" destOrd="0" presId="urn:microsoft.com/office/officeart/2005/8/layout/matrix3"/>
    <dgm:cxn modelId="{2E605267-4A44-4D15-86E4-4E2D8E0815A0}" srcId="{AE927326-CE0C-4763-9E80-CECCE3133D96}" destId="{9AF52A1E-2CE1-4A2B-B836-E63713E89480}" srcOrd="2" destOrd="0" parTransId="{E6CA1A83-525F-42F6-99BB-11B0685037E5}" sibTransId="{17133FA4-D317-4988-89A3-6E832FCA73BC}"/>
    <dgm:cxn modelId="{61269755-2F70-406B-A65D-4D58366F2B60}" type="presOf" srcId="{8E90F9FE-45E5-4578-A674-C89E44E3683B}" destId="{B2955F2F-B269-4F2D-97B6-B04E0570C665}" srcOrd="0" destOrd="0" presId="urn:microsoft.com/office/officeart/2005/8/layout/matrix3"/>
    <dgm:cxn modelId="{E9C356D1-1D29-47C8-9B54-B34B9EF840D6}" srcId="{AE927326-CE0C-4763-9E80-CECCE3133D96}" destId="{C95DA00C-9240-417B-A92E-25B18F882F7D}" srcOrd="3" destOrd="0" parTransId="{0CA10320-4314-438D-8AD8-A9999C7437ED}" sibTransId="{4A5A5AEB-0AC5-4F58-BAD4-10145E9E1E0A}"/>
    <dgm:cxn modelId="{619FB3EB-21CF-45C5-AD23-BE56833BE192}" srcId="{AE927326-CE0C-4763-9E80-CECCE3133D96}" destId="{1FDA1BDC-05F3-409F-869E-C7532EEEEE70}" srcOrd="1" destOrd="0" parTransId="{816D95F0-2185-45AA-99D1-11D8DDE974A6}" sibTransId="{111C42AE-9FAF-481F-844F-D75E04247651}"/>
    <dgm:cxn modelId="{2A17FCEE-2A6D-4642-B156-6BEF3E932B57}" type="presOf" srcId="{C95DA00C-9240-417B-A92E-25B18F882F7D}" destId="{9E98D7BE-4887-4AEC-BD0F-73F44E07A355}" srcOrd="0" destOrd="0" presId="urn:microsoft.com/office/officeart/2005/8/layout/matrix3"/>
    <dgm:cxn modelId="{B4C73FF3-7F33-40CE-A04E-C5037256040B}" type="presParOf" srcId="{ABE4137D-8BE2-4ED5-900B-86E3E2CD820D}" destId="{D96B9FB2-016E-45B8-9ACE-EA2A11377A01}" srcOrd="0" destOrd="0" presId="urn:microsoft.com/office/officeart/2005/8/layout/matrix3"/>
    <dgm:cxn modelId="{CD5B567D-FA82-4928-93EA-09627C55C62B}" type="presParOf" srcId="{ABE4137D-8BE2-4ED5-900B-86E3E2CD820D}" destId="{B2955F2F-B269-4F2D-97B6-B04E0570C665}" srcOrd="1" destOrd="0" presId="urn:microsoft.com/office/officeart/2005/8/layout/matrix3"/>
    <dgm:cxn modelId="{8B30F31F-4522-40D3-B280-F9B03EDFFBF5}" type="presParOf" srcId="{ABE4137D-8BE2-4ED5-900B-86E3E2CD820D}" destId="{BBE32E0A-69F7-4BB6-9365-A6D3D9DBF9AF}" srcOrd="2" destOrd="0" presId="urn:microsoft.com/office/officeart/2005/8/layout/matrix3"/>
    <dgm:cxn modelId="{27C764BE-07EA-41DF-9AEB-8D369973DC8A}" type="presParOf" srcId="{ABE4137D-8BE2-4ED5-900B-86E3E2CD820D}" destId="{F4BFC9E2-7DE2-4BEC-8393-7C6C7CD1ABD2}" srcOrd="3" destOrd="0" presId="urn:microsoft.com/office/officeart/2005/8/layout/matrix3"/>
    <dgm:cxn modelId="{C853369E-8BBE-4C20-9DD8-BBB3F0832626}" type="presParOf" srcId="{ABE4137D-8BE2-4ED5-900B-86E3E2CD820D}" destId="{9E98D7BE-4887-4AEC-BD0F-73F44E07A35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F74FEE-EDCD-4F2B-A392-AFD8DBB6D91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246BA0A-89BA-4199-B298-3DD09FE0AED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Reading Input from Keyboard</a:t>
          </a:r>
        </a:p>
      </dgm:t>
    </dgm:pt>
    <dgm:pt modelId="{30E2B1DF-BCFB-4E0E-9041-63B2F73E5376}" type="parTrans" cxnId="{8B5E9D9E-48E9-41D7-9D10-7CC7AD39493B}">
      <dgm:prSet/>
      <dgm:spPr/>
      <dgm:t>
        <a:bodyPr/>
        <a:lstStyle/>
        <a:p>
          <a:endParaRPr lang="en-IN"/>
        </a:p>
      </dgm:t>
    </dgm:pt>
    <dgm:pt modelId="{E25E0CB8-6024-4D61-94A6-8CC89164D72F}" type="sibTrans" cxnId="{8B5E9D9E-48E9-41D7-9D10-7CC7AD39493B}">
      <dgm:prSet/>
      <dgm:spPr/>
      <dgm:t>
        <a:bodyPr/>
        <a:lstStyle/>
        <a:p>
          <a:endParaRPr lang="en-IN"/>
        </a:p>
      </dgm:t>
    </dgm:pt>
    <dgm:pt modelId="{A54A51D7-6BC4-488A-A7C1-854B3F04387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Operators</a:t>
          </a:r>
        </a:p>
      </dgm:t>
    </dgm:pt>
    <dgm:pt modelId="{F6C06861-16F2-4808-A7CA-858FC4D22AB7}" type="parTrans" cxnId="{3239103C-9BEB-4E6C-8807-901F318F6FF8}">
      <dgm:prSet/>
      <dgm:spPr/>
      <dgm:t>
        <a:bodyPr/>
        <a:lstStyle/>
        <a:p>
          <a:endParaRPr lang="en-IN"/>
        </a:p>
      </dgm:t>
    </dgm:pt>
    <dgm:pt modelId="{C4A1F0EA-4858-4CFC-B032-AE9B61DF7CB0}" type="sibTrans" cxnId="{3239103C-9BEB-4E6C-8807-901F318F6FF8}">
      <dgm:prSet/>
      <dgm:spPr/>
      <dgm:t>
        <a:bodyPr/>
        <a:lstStyle/>
        <a:p>
          <a:endParaRPr lang="en-IN"/>
        </a:p>
      </dgm:t>
    </dgm:pt>
    <dgm:pt modelId="{ED540F6E-E5B5-4A5C-9E35-9049A85BA92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Type conversions</a:t>
          </a:r>
        </a:p>
      </dgm:t>
    </dgm:pt>
    <dgm:pt modelId="{7FF9D5E8-8718-415C-9ACC-A2C96DB15917}" type="parTrans" cxnId="{A2873642-1E52-4586-AE6B-9B2362E924F5}">
      <dgm:prSet/>
      <dgm:spPr/>
      <dgm:t>
        <a:bodyPr/>
        <a:lstStyle/>
        <a:p>
          <a:endParaRPr lang="en-IN"/>
        </a:p>
      </dgm:t>
    </dgm:pt>
    <dgm:pt modelId="{D16D5DF8-F722-4C49-88AF-7CC69E9A3247}" type="sibTrans" cxnId="{A2873642-1E52-4586-AE6B-9B2362E924F5}">
      <dgm:prSet/>
      <dgm:spPr/>
      <dgm:t>
        <a:bodyPr/>
        <a:lstStyle/>
        <a:p>
          <a:endParaRPr lang="en-IN"/>
        </a:p>
      </dgm:t>
    </dgm:pt>
    <dgm:pt modelId="{A11BB408-5325-4831-A303-D1EADCF7461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Expressions</a:t>
          </a:r>
        </a:p>
      </dgm:t>
    </dgm:pt>
    <dgm:pt modelId="{0B842CA5-9299-4C7D-AB08-9A330A01945A}" type="sibTrans" cxnId="{413E4A62-FC38-4835-BB78-3F95D3D8CC0F}">
      <dgm:prSet/>
      <dgm:spPr/>
      <dgm:t>
        <a:bodyPr/>
        <a:lstStyle/>
        <a:p>
          <a:endParaRPr lang="en-IN"/>
        </a:p>
      </dgm:t>
    </dgm:pt>
    <dgm:pt modelId="{92478D61-0F08-4711-A8CA-3C4920F1A200}" type="parTrans" cxnId="{413E4A62-FC38-4835-BB78-3F95D3D8CC0F}">
      <dgm:prSet/>
      <dgm:spPr/>
      <dgm:t>
        <a:bodyPr/>
        <a:lstStyle/>
        <a:p>
          <a:endParaRPr lang="en-IN"/>
        </a:p>
      </dgm:t>
    </dgm:pt>
    <dgm:pt modelId="{9CCD8442-09D3-4F77-8136-7563A0F3BE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Displaying Output with print Function</a:t>
          </a:r>
          <a:endParaRPr lang="en-IN" dirty="0"/>
        </a:p>
      </dgm:t>
    </dgm:pt>
    <dgm:pt modelId="{77ABD77B-6091-494D-9544-AA6002B4067B}" type="parTrans" cxnId="{29125ADB-AD62-40A8-91C9-2805C7B1AAE3}">
      <dgm:prSet/>
      <dgm:spPr/>
      <dgm:t>
        <a:bodyPr/>
        <a:lstStyle/>
        <a:p>
          <a:endParaRPr lang="en-IN"/>
        </a:p>
      </dgm:t>
    </dgm:pt>
    <dgm:pt modelId="{3329E780-932C-4FE1-85EC-62625CEFE0C9}" type="sibTrans" cxnId="{29125ADB-AD62-40A8-91C9-2805C7B1AAE3}">
      <dgm:prSet/>
      <dgm:spPr/>
      <dgm:t>
        <a:bodyPr/>
        <a:lstStyle/>
        <a:p>
          <a:endParaRPr lang="en-IN"/>
        </a:p>
      </dgm:t>
    </dgm:pt>
    <dgm:pt modelId="{A43D8077-C269-40A7-BB1A-2DBA9877CE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Functions, Modules and Packages</a:t>
          </a:r>
          <a:endParaRPr lang="en-IN" dirty="0"/>
        </a:p>
      </dgm:t>
    </dgm:pt>
    <dgm:pt modelId="{DEEDDB0F-0C32-4BF1-B580-2D1F0EAB1D1D}" type="parTrans" cxnId="{A4859B94-B404-4421-90FE-8CB0C1884494}">
      <dgm:prSet/>
      <dgm:spPr/>
      <dgm:t>
        <a:bodyPr/>
        <a:lstStyle/>
        <a:p>
          <a:endParaRPr lang="en-IN"/>
        </a:p>
      </dgm:t>
    </dgm:pt>
    <dgm:pt modelId="{9319307D-5F99-463E-A198-EC4024FCF8B5}" type="sibTrans" cxnId="{A4859B94-B404-4421-90FE-8CB0C1884494}">
      <dgm:prSet/>
      <dgm:spPr/>
      <dgm:t>
        <a:bodyPr/>
        <a:lstStyle/>
        <a:p>
          <a:endParaRPr lang="en-IN"/>
        </a:p>
      </dgm:t>
    </dgm:pt>
    <dgm:pt modelId="{E69FBF7D-CF35-4FDF-A156-3FFD1B54FD79}" type="pres">
      <dgm:prSet presAssocID="{DAF74FEE-EDCD-4F2B-A392-AFD8DBB6D91F}" presName="root" presStyleCnt="0">
        <dgm:presLayoutVars>
          <dgm:dir/>
          <dgm:resizeHandles val="exact"/>
        </dgm:presLayoutVars>
      </dgm:prSet>
      <dgm:spPr/>
    </dgm:pt>
    <dgm:pt modelId="{A77319A7-CB1B-4253-B547-113D32CBE976}" type="pres">
      <dgm:prSet presAssocID="{9246BA0A-89BA-4199-B298-3DD09FE0AEDB}" presName="compNode" presStyleCnt="0"/>
      <dgm:spPr/>
    </dgm:pt>
    <dgm:pt modelId="{E1F81C2A-B80F-43AD-A6CB-5D6862F2511D}" type="pres">
      <dgm:prSet presAssocID="{9246BA0A-89BA-4199-B298-3DD09FE0AEDB}" presName="bgRect" presStyleLbl="bgShp" presStyleIdx="0" presStyleCnt="6"/>
      <dgm:spPr/>
    </dgm:pt>
    <dgm:pt modelId="{72636AD8-3D5A-42C0-BC0C-3E365FD22DE0}" type="pres">
      <dgm:prSet presAssocID="{9246BA0A-89BA-4199-B298-3DD09FE0AED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ribble with solid fill"/>
        </a:ext>
      </dgm:extLst>
    </dgm:pt>
    <dgm:pt modelId="{A6389B9A-2F80-4C4F-8D64-D38FB3A986A0}" type="pres">
      <dgm:prSet presAssocID="{9246BA0A-89BA-4199-B298-3DD09FE0AEDB}" presName="spaceRect" presStyleCnt="0"/>
      <dgm:spPr/>
    </dgm:pt>
    <dgm:pt modelId="{BC59E820-41EE-46A8-BB6C-EE80FCD31BD2}" type="pres">
      <dgm:prSet presAssocID="{9246BA0A-89BA-4199-B298-3DD09FE0AEDB}" presName="parTx" presStyleLbl="revTx" presStyleIdx="0" presStyleCnt="6">
        <dgm:presLayoutVars>
          <dgm:chMax val="0"/>
          <dgm:chPref val="0"/>
        </dgm:presLayoutVars>
      </dgm:prSet>
      <dgm:spPr/>
    </dgm:pt>
    <dgm:pt modelId="{00D0A345-0967-4FF7-A592-9BAA359687E1}" type="pres">
      <dgm:prSet presAssocID="{E25E0CB8-6024-4D61-94A6-8CC89164D72F}" presName="sibTrans" presStyleCnt="0"/>
      <dgm:spPr/>
    </dgm:pt>
    <dgm:pt modelId="{7B2F35AB-22CC-4090-A512-17457EC0B415}" type="pres">
      <dgm:prSet presAssocID="{9CCD8442-09D3-4F77-8136-7563A0F3BE79}" presName="compNode" presStyleCnt="0"/>
      <dgm:spPr/>
    </dgm:pt>
    <dgm:pt modelId="{09631261-CB19-447B-ACC1-4F85F555D928}" type="pres">
      <dgm:prSet presAssocID="{9CCD8442-09D3-4F77-8136-7563A0F3BE79}" presName="bgRect" presStyleLbl="bgShp" presStyleIdx="1" presStyleCnt="6"/>
      <dgm:spPr/>
    </dgm:pt>
    <dgm:pt modelId="{AD8C5E1A-8404-4DD9-BD76-AD780049AE20}" type="pres">
      <dgm:prSet presAssocID="{9CCD8442-09D3-4F77-8136-7563A0F3BE7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learning math with solid fill"/>
        </a:ext>
      </dgm:extLst>
    </dgm:pt>
    <dgm:pt modelId="{100F34A1-F9C8-43C9-A4ED-235C3CC1BE25}" type="pres">
      <dgm:prSet presAssocID="{9CCD8442-09D3-4F77-8136-7563A0F3BE79}" presName="spaceRect" presStyleCnt="0"/>
      <dgm:spPr/>
    </dgm:pt>
    <dgm:pt modelId="{C5FDD6D1-3E1B-4692-A834-5180DDAE6AAB}" type="pres">
      <dgm:prSet presAssocID="{9CCD8442-09D3-4F77-8136-7563A0F3BE79}" presName="parTx" presStyleLbl="revTx" presStyleIdx="1" presStyleCnt="6">
        <dgm:presLayoutVars>
          <dgm:chMax val="0"/>
          <dgm:chPref val="0"/>
        </dgm:presLayoutVars>
      </dgm:prSet>
      <dgm:spPr/>
    </dgm:pt>
    <dgm:pt modelId="{A3A68B81-79D1-4B5A-B357-CDA53592F665}" type="pres">
      <dgm:prSet presAssocID="{3329E780-932C-4FE1-85EC-62625CEFE0C9}" presName="sibTrans" presStyleCnt="0"/>
      <dgm:spPr/>
    </dgm:pt>
    <dgm:pt modelId="{0216E555-DFC4-4590-B1F4-1CCC0850FBDD}" type="pres">
      <dgm:prSet presAssocID="{A54A51D7-6BC4-488A-A7C1-854B3F043874}" presName="compNode" presStyleCnt="0"/>
      <dgm:spPr/>
    </dgm:pt>
    <dgm:pt modelId="{18C66879-12EE-4D6B-8F9E-00EC2B1F1648}" type="pres">
      <dgm:prSet presAssocID="{A54A51D7-6BC4-488A-A7C1-854B3F043874}" presName="bgRect" presStyleLbl="bgShp" presStyleIdx="2" presStyleCnt="6"/>
      <dgm:spPr/>
    </dgm:pt>
    <dgm:pt modelId="{649A2DDF-8E8D-4645-B893-67CBE540E3EF}" type="pres">
      <dgm:prSet presAssocID="{A54A51D7-6BC4-488A-A7C1-854B3F04387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 with solid fill"/>
        </a:ext>
      </dgm:extLst>
    </dgm:pt>
    <dgm:pt modelId="{663415BD-2959-477D-932E-3E20AAD43367}" type="pres">
      <dgm:prSet presAssocID="{A54A51D7-6BC4-488A-A7C1-854B3F043874}" presName="spaceRect" presStyleCnt="0"/>
      <dgm:spPr/>
    </dgm:pt>
    <dgm:pt modelId="{A29CBD44-19EB-4CAF-83B8-E647249D1326}" type="pres">
      <dgm:prSet presAssocID="{A54A51D7-6BC4-488A-A7C1-854B3F043874}" presName="parTx" presStyleLbl="revTx" presStyleIdx="2" presStyleCnt="6">
        <dgm:presLayoutVars>
          <dgm:chMax val="0"/>
          <dgm:chPref val="0"/>
        </dgm:presLayoutVars>
      </dgm:prSet>
      <dgm:spPr/>
    </dgm:pt>
    <dgm:pt modelId="{66C08F2E-F06C-44B1-8EEA-1C1FB24FE3D5}" type="pres">
      <dgm:prSet presAssocID="{C4A1F0EA-4858-4CFC-B032-AE9B61DF7CB0}" presName="sibTrans" presStyleCnt="0"/>
      <dgm:spPr/>
    </dgm:pt>
    <dgm:pt modelId="{787F3FAF-8B14-476C-B9F2-01AA8E6D5467}" type="pres">
      <dgm:prSet presAssocID="{ED540F6E-E5B5-4A5C-9E35-9049A85BA922}" presName="compNode" presStyleCnt="0"/>
      <dgm:spPr/>
    </dgm:pt>
    <dgm:pt modelId="{301CDD55-5555-460D-AF7D-5F42DDAFB1AB}" type="pres">
      <dgm:prSet presAssocID="{ED540F6E-E5B5-4A5C-9E35-9049A85BA922}" presName="bgRect" presStyleLbl="bgShp" presStyleIdx="3" presStyleCnt="6"/>
      <dgm:spPr/>
    </dgm:pt>
    <dgm:pt modelId="{C1353F98-8C8D-4734-8261-58A1B26FFEBE}" type="pres">
      <dgm:prSet presAssocID="{ED540F6E-E5B5-4A5C-9E35-9049A85BA9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AAA672-BCDF-40B2-A00C-FA22348B9F64}" type="pres">
      <dgm:prSet presAssocID="{ED540F6E-E5B5-4A5C-9E35-9049A85BA922}" presName="spaceRect" presStyleCnt="0"/>
      <dgm:spPr/>
    </dgm:pt>
    <dgm:pt modelId="{52387E9A-0A8D-444A-84C7-A2EA7C41DCAD}" type="pres">
      <dgm:prSet presAssocID="{ED540F6E-E5B5-4A5C-9E35-9049A85BA922}" presName="parTx" presStyleLbl="revTx" presStyleIdx="3" presStyleCnt="6">
        <dgm:presLayoutVars>
          <dgm:chMax val="0"/>
          <dgm:chPref val="0"/>
        </dgm:presLayoutVars>
      </dgm:prSet>
      <dgm:spPr/>
    </dgm:pt>
    <dgm:pt modelId="{D8CABE66-0D87-4B6E-88B1-62490931E5E2}" type="pres">
      <dgm:prSet presAssocID="{D16D5DF8-F722-4C49-88AF-7CC69E9A3247}" presName="sibTrans" presStyleCnt="0"/>
      <dgm:spPr/>
    </dgm:pt>
    <dgm:pt modelId="{8C9AFB8A-E0E2-4EBB-AF89-EE0B43FE6B52}" type="pres">
      <dgm:prSet presAssocID="{A11BB408-5325-4831-A303-D1EADCF7461C}" presName="compNode" presStyleCnt="0"/>
      <dgm:spPr/>
    </dgm:pt>
    <dgm:pt modelId="{B5645687-94C5-41E8-AD61-8F8E8EFB4C4B}" type="pres">
      <dgm:prSet presAssocID="{A11BB408-5325-4831-A303-D1EADCF7461C}" presName="bgRect" presStyleLbl="bgShp" presStyleIdx="4" presStyleCnt="6"/>
      <dgm:spPr/>
    </dgm:pt>
    <dgm:pt modelId="{2FA28585-D6A8-49CF-8B2C-950586FE31B0}" type="pres">
      <dgm:prSet presAssocID="{A11BB408-5325-4831-A303-D1EADCF7461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6E68F56C-5890-4055-9485-69A6547F083F}" type="pres">
      <dgm:prSet presAssocID="{A11BB408-5325-4831-A303-D1EADCF7461C}" presName="spaceRect" presStyleCnt="0"/>
      <dgm:spPr/>
    </dgm:pt>
    <dgm:pt modelId="{5CB53AD8-6D2F-495E-B28D-E8E7F7F7265C}" type="pres">
      <dgm:prSet presAssocID="{A11BB408-5325-4831-A303-D1EADCF7461C}" presName="parTx" presStyleLbl="revTx" presStyleIdx="4" presStyleCnt="6">
        <dgm:presLayoutVars>
          <dgm:chMax val="0"/>
          <dgm:chPref val="0"/>
        </dgm:presLayoutVars>
      </dgm:prSet>
      <dgm:spPr/>
    </dgm:pt>
    <dgm:pt modelId="{F10DA821-CD97-474C-AFBA-D47E1968F755}" type="pres">
      <dgm:prSet presAssocID="{0B842CA5-9299-4C7D-AB08-9A330A01945A}" presName="sibTrans" presStyleCnt="0"/>
      <dgm:spPr/>
    </dgm:pt>
    <dgm:pt modelId="{F1DC78A8-7577-43B3-B664-272FF619BB78}" type="pres">
      <dgm:prSet presAssocID="{A43D8077-C269-40A7-BB1A-2DBA9877CEF9}" presName="compNode" presStyleCnt="0"/>
      <dgm:spPr/>
    </dgm:pt>
    <dgm:pt modelId="{A4AFE0E5-6FF4-4608-9DE5-9E82F601C58A}" type="pres">
      <dgm:prSet presAssocID="{A43D8077-C269-40A7-BB1A-2DBA9877CEF9}" presName="bgRect" presStyleLbl="bgShp" presStyleIdx="5" presStyleCnt="6"/>
      <dgm:spPr/>
    </dgm:pt>
    <dgm:pt modelId="{AF20316D-6A74-4682-90F1-5C39CBCD80EB}" type="pres">
      <dgm:prSet presAssocID="{A43D8077-C269-40A7-BB1A-2DBA9877CEF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5A477077-01A4-4853-A470-80B15549253A}" type="pres">
      <dgm:prSet presAssocID="{A43D8077-C269-40A7-BB1A-2DBA9877CEF9}" presName="spaceRect" presStyleCnt="0"/>
      <dgm:spPr/>
    </dgm:pt>
    <dgm:pt modelId="{90895352-ACCB-45B3-B685-7A2763307B65}" type="pres">
      <dgm:prSet presAssocID="{A43D8077-C269-40A7-BB1A-2DBA9877CEF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9AB7E26-D619-4B9F-BCE5-9B464B3DE327}" type="presOf" srcId="{9CCD8442-09D3-4F77-8136-7563A0F3BE79}" destId="{C5FDD6D1-3E1B-4692-A834-5180DDAE6AAB}" srcOrd="0" destOrd="0" presId="urn:microsoft.com/office/officeart/2018/2/layout/IconVerticalSolidList"/>
    <dgm:cxn modelId="{15F54433-56CA-468C-9164-88ABC91F72F6}" type="presOf" srcId="{ED540F6E-E5B5-4A5C-9E35-9049A85BA922}" destId="{52387E9A-0A8D-444A-84C7-A2EA7C41DCAD}" srcOrd="0" destOrd="0" presId="urn:microsoft.com/office/officeart/2018/2/layout/IconVerticalSolidList"/>
    <dgm:cxn modelId="{3239103C-9BEB-4E6C-8807-901F318F6FF8}" srcId="{DAF74FEE-EDCD-4F2B-A392-AFD8DBB6D91F}" destId="{A54A51D7-6BC4-488A-A7C1-854B3F043874}" srcOrd="2" destOrd="0" parTransId="{F6C06861-16F2-4808-A7CA-858FC4D22AB7}" sibTransId="{C4A1F0EA-4858-4CFC-B032-AE9B61DF7CB0}"/>
    <dgm:cxn modelId="{A2873642-1E52-4586-AE6B-9B2362E924F5}" srcId="{DAF74FEE-EDCD-4F2B-A392-AFD8DBB6D91F}" destId="{ED540F6E-E5B5-4A5C-9E35-9049A85BA922}" srcOrd="3" destOrd="0" parTransId="{7FF9D5E8-8718-415C-9ACC-A2C96DB15917}" sibTransId="{D16D5DF8-F722-4C49-88AF-7CC69E9A3247}"/>
    <dgm:cxn modelId="{413E4A62-FC38-4835-BB78-3F95D3D8CC0F}" srcId="{DAF74FEE-EDCD-4F2B-A392-AFD8DBB6D91F}" destId="{A11BB408-5325-4831-A303-D1EADCF7461C}" srcOrd="4" destOrd="0" parTransId="{92478D61-0F08-4711-A8CA-3C4920F1A200}" sibTransId="{0B842CA5-9299-4C7D-AB08-9A330A01945A}"/>
    <dgm:cxn modelId="{5B9B724B-09ED-4460-B0F3-1C5C2DD15DCA}" type="presOf" srcId="{A43D8077-C269-40A7-BB1A-2DBA9877CEF9}" destId="{90895352-ACCB-45B3-B685-7A2763307B65}" srcOrd="0" destOrd="0" presId="urn:microsoft.com/office/officeart/2018/2/layout/IconVerticalSolidList"/>
    <dgm:cxn modelId="{E6BD2B4D-A124-4297-97E2-A33643B30598}" type="presOf" srcId="{DAF74FEE-EDCD-4F2B-A392-AFD8DBB6D91F}" destId="{E69FBF7D-CF35-4FDF-A156-3FFD1B54FD79}" srcOrd="0" destOrd="0" presId="urn:microsoft.com/office/officeart/2018/2/layout/IconVerticalSolidList"/>
    <dgm:cxn modelId="{A4859B94-B404-4421-90FE-8CB0C1884494}" srcId="{DAF74FEE-EDCD-4F2B-A392-AFD8DBB6D91F}" destId="{A43D8077-C269-40A7-BB1A-2DBA9877CEF9}" srcOrd="5" destOrd="0" parTransId="{DEEDDB0F-0C32-4BF1-B580-2D1F0EAB1D1D}" sibTransId="{9319307D-5F99-463E-A198-EC4024FCF8B5}"/>
    <dgm:cxn modelId="{8B5E9D9E-48E9-41D7-9D10-7CC7AD39493B}" srcId="{DAF74FEE-EDCD-4F2B-A392-AFD8DBB6D91F}" destId="{9246BA0A-89BA-4199-B298-3DD09FE0AEDB}" srcOrd="0" destOrd="0" parTransId="{30E2B1DF-BCFB-4E0E-9041-63B2F73E5376}" sibTransId="{E25E0CB8-6024-4D61-94A6-8CC89164D72F}"/>
    <dgm:cxn modelId="{175473C2-9DC0-4B9C-8AA0-146A0FA97824}" type="presOf" srcId="{9246BA0A-89BA-4199-B298-3DD09FE0AEDB}" destId="{BC59E820-41EE-46A8-BB6C-EE80FCD31BD2}" srcOrd="0" destOrd="0" presId="urn:microsoft.com/office/officeart/2018/2/layout/IconVerticalSolidList"/>
    <dgm:cxn modelId="{EDDA53C6-DCBF-43B0-9D44-5641B646EF78}" type="presOf" srcId="{A54A51D7-6BC4-488A-A7C1-854B3F043874}" destId="{A29CBD44-19EB-4CAF-83B8-E647249D1326}" srcOrd="0" destOrd="0" presId="urn:microsoft.com/office/officeart/2018/2/layout/IconVerticalSolidList"/>
    <dgm:cxn modelId="{29125ADB-AD62-40A8-91C9-2805C7B1AAE3}" srcId="{DAF74FEE-EDCD-4F2B-A392-AFD8DBB6D91F}" destId="{9CCD8442-09D3-4F77-8136-7563A0F3BE79}" srcOrd="1" destOrd="0" parTransId="{77ABD77B-6091-494D-9544-AA6002B4067B}" sibTransId="{3329E780-932C-4FE1-85EC-62625CEFE0C9}"/>
    <dgm:cxn modelId="{7D1963E7-4E0C-4D5D-A246-009FA8BF8A99}" type="presOf" srcId="{A11BB408-5325-4831-A303-D1EADCF7461C}" destId="{5CB53AD8-6D2F-495E-B28D-E8E7F7F7265C}" srcOrd="0" destOrd="0" presId="urn:microsoft.com/office/officeart/2018/2/layout/IconVerticalSolidList"/>
    <dgm:cxn modelId="{B5543C1A-99BF-4CB3-89DA-9D6AFF94E964}" type="presParOf" srcId="{E69FBF7D-CF35-4FDF-A156-3FFD1B54FD79}" destId="{A77319A7-CB1B-4253-B547-113D32CBE976}" srcOrd="0" destOrd="0" presId="urn:microsoft.com/office/officeart/2018/2/layout/IconVerticalSolidList"/>
    <dgm:cxn modelId="{74216B6F-CC77-4CF4-A1B7-BFAB148BC0FC}" type="presParOf" srcId="{A77319A7-CB1B-4253-B547-113D32CBE976}" destId="{E1F81C2A-B80F-43AD-A6CB-5D6862F2511D}" srcOrd="0" destOrd="0" presId="urn:microsoft.com/office/officeart/2018/2/layout/IconVerticalSolidList"/>
    <dgm:cxn modelId="{3D9C5363-BF82-473E-B6FD-F239804A5888}" type="presParOf" srcId="{A77319A7-CB1B-4253-B547-113D32CBE976}" destId="{72636AD8-3D5A-42C0-BC0C-3E365FD22DE0}" srcOrd="1" destOrd="0" presId="urn:microsoft.com/office/officeart/2018/2/layout/IconVerticalSolidList"/>
    <dgm:cxn modelId="{7502B3E4-D87A-4B04-AE0D-F637CD2A3DCD}" type="presParOf" srcId="{A77319A7-CB1B-4253-B547-113D32CBE976}" destId="{A6389B9A-2F80-4C4F-8D64-D38FB3A986A0}" srcOrd="2" destOrd="0" presId="urn:microsoft.com/office/officeart/2018/2/layout/IconVerticalSolidList"/>
    <dgm:cxn modelId="{15D924DA-F46D-4757-ABCB-C9DB25EE8C1F}" type="presParOf" srcId="{A77319A7-CB1B-4253-B547-113D32CBE976}" destId="{BC59E820-41EE-46A8-BB6C-EE80FCD31BD2}" srcOrd="3" destOrd="0" presId="urn:microsoft.com/office/officeart/2018/2/layout/IconVerticalSolidList"/>
    <dgm:cxn modelId="{C72831F3-042C-4299-A899-CCF5E0CBBD2F}" type="presParOf" srcId="{E69FBF7D-CF35-4FDF-A156-3FFD1B54FD79}" destId="{00D0A345-0967-4FF7-A592-9BAA359687E1}" srcOrd="1" destOrd="0" presId="urn:microsoft.com/office/officeart/2018/2/layout/IconVerticalSolidList"/>
    <dgm:cxn modelId="{FFF31432-C6CA-4904-BF69-24436907A617}" type="presParOf" srcId="{E69FBF7D-CF35-4FDF-A156-3FFD1B54FD79}" destId="{7B2F35AB-22CC-4090-A512-17457EC0B415}" srcOrd="2" destOrd="0" presId="urn:microsoft.com/office/officeart/2018/2/layout/IconVerticalSolidList"/>
    <dgm:cxn modelId="{4B28C521-1B27-4F7A-87D2-8F7405F921D2}" type="presParOf" srcId="{7B2F35AB-22CC-4090-A512-17457EC0B415}" destId="{09631261-CB19-447B-ACC1-4F85F555D928}" srcOrd="0" destOrd="0" presId="urn:microsoft.com/office/officeart/2018/2/layout/IconVerticalSolidList"/>
    <dgm:cxn modelId="{670A4665-98D2-42FB-B4A2-A25D0FF05651}" type="presParOf" srcId="{7B2F35AB-22CC-4090-A512-17457EC0B415}" destId="{AD8C5E1A-8404-4DD9-BD76-AD780049AE20}" srcOrd="1" destOrd="0" presId="urn:microsoft.com/office/officeart/2018/2/layout/IconVerticalSolidList"/>
    <dgm:cxn modelId="{F852BA91-6960-4DDF-93DC-7142B052C1C6}" type="presParOf" srcId="{7B2F35AB-22CC-4090-A512-17457EC0B415}" destId="{100F34A1-F9C8-43C9-A4ED-235C3CC1BE25}" srcOrd="2" destOrd="0" presId="urn:microsoft.com/office/officeart/2018/2/layout/IconVerticalSolidList"/>
    <dgm:cxn modelId="{CA448D28-63AB-4788-9C73-CDB7E89218CC}" type="presParOf" srcId="{7B2F35AB-22CC-4090-A512-17457EC0B415}" destId="{C5FDD6D1-3E1B-4692-A834-5180DDAE6AAB}" srcOrd="3" destOrd="0" presId="urn:microsoft.com/office/officeart/2018/2/layout/IconVerticalSolidList"/>
    <dgm:cxn modelId="{65B09B13-82AD-4EBC-9A09-70482671D077}" type="presParOf" srcId="{E69FBF7D-CF35-4FDF-A156-3FFD1B54FD79}" destId="{A3A68B81-79D1-4B5A-B357-CDA53592F665}" srcOrd="3" destOrd="0" presId="urn:microsoft.com/office/officeart/2018/2/layout/IconVerticalSolidList"/>
    <dgm:cxn modelId="{4512C32C-657D-448E-8B59-DD9BD689861E}" type="presParOf" srcId="{E69FBF7D-CF35-4FDF-A156-3FFD1B54FD79}" destId="{0216E555-DFC4-4590-B1F4-1CCC0850FBDD}" srcOrd="4" destOrd="0" presId="urn:microsoft.com/office/officeart/2018/2/layout/IconVerticalSolidList"/>
    <dgm:cxn modelId="{1D3C6094-37B6-4D3D-8423-B654357713A3}" type="presParOf" srcId="{0216E555-DFC4-4590-B1F4-1CCC0850FBDD}" destId="{18C66879-12EE-4D6B-8F9E-00EC2B1F1648}" srcOrd="0" destOrd="0" presId="urn:microsoft.com/office/officeart/2018/2/layout/IconVerticalSolidList"/>
    <dgm:cxn modelId="{6FE95F3F-1543-42E4-BD2A-6990CC85A007}" type="presParOf" srcId="{0216E555-DFC4-4590-B1F4-1CCC0850FBDD}" destId="{649A2DDF-8E8D-4645-B893-67CBE540E3EF}" srcOrd="1" destOrd="0" presId="urn:microsoft.com/office/officeart/2018/2/layout/IconVerticalSolidList"/>
    <dgm:cxn modelId="{9EE1B10F-C884-4AB5-9A24-8C03BF94BDA3}" type="presParOf" srcId="{0216E555-DFC4-4590-B1F4-1CCC0850FBDD}" destId="{663415BD-2959-477D-932E-3E20AAD43367}" srcOrd="2" destOrd="0" presId="urn:microsoft.com/office/officeart/2018/2/layout/IconVerticalSolidList"/>
    <dgm:cxn modelId="{73C3AC10-5EA3-481F-BFC8-1CABA2B38DD5}" type="presParOf" srcId="{0216E555-DFC4-4590-B1F4-1CCC0850FBDD}" destId="{A29CBD44-19EB-4CAF-83B8-E647249D1326}" srcOrd="3" destOrd="0" presId="urn:microsoft.com/office/officeart/2018/2/layout/IconVerticalSolidList"/>
    <dgm:cxn modelId="{6907BADE-A399-49DF-9FC7-399981BD16AC}" type="presParOf" srcId="{E69FBF7D-CF35-4FDF-A156-3FFD1B54FD79}" destId="{66C08F2E-F06C-44B1-8EEA-1C1FB24FE3D5}" srcOrd="5" destOrd="0" presId="urn:microsoft.com/office/officeart/2018/2/layout/IconVerticalSolidList"/>
    <dgm:cxn modelId="{64978CB8-343F-4137-A527-4EB9CE2021AA}" type="presParOf" srcId="{E69FBF7D-CF35-4FDF-A156-3FFD1B54FD79}" destId="{787F3FAF-8B14-476C-B9F2-01AA8E6D5467}" srcOrd="6" destOrd="0" presId="urn:microsoft.com/office/officeart/2018/2/layout/IconVerticalSolidList"/>
    <dgm:cxn modelId="{C07510B8-22EC-487D-A2B9-5C9D41C3C913}" type="presParOf" srcId="{787F3FAF-8B14-476C-B9F2-01AA8E6D5467}" destId="{301CDD55-5555-460D-AF7D-5F42DDAFB1AB}" srcOrd="0" destOrd="0" presId="urn:microsoft.com/office/officeart/2018/2/layout/IconVerticalSolidList"/>
    <dgm:cxn modelId="{D9B29D73-657F-4B0D-B1A2-BC86ADEEC0F3}" type="presParOf" srcId="{787F3FAF-8B14-476C-B9F2-01AA8E6D5467}" destId="{C1353F98-8C8D-4734-8261-58A1B26FFEBE}" srcOrd="1" destOrd="0" presId="urn:microsoft.com/office/officeart/2018/2/layout/IconVerticalSolidList"/>
    <dgm:cxn modelId="{FBAA7958-33B6-423E-97B6-3062401395CC}" type="presParOf" srcId="{787F3FAF-8B14-476C-B9F2-01AA8E6D5467}" destId="{20AAA672-BCDF-40B2-A00C-FA22348B9F64}" srcOrd="2" destOrd="0" presId="urn:microsoft.com/office/officeart/2018/2/layout/IconVerticalSolidList"/>
    <dgm:cxn modelId="{9A9003B6-6BD4-4B1E-B267-FF0F229AE28D}" type="presParOf" srcId="{787F3FAF-8B14-476C-B9F2-01AA8E6D5467}" destId="{52387E9A-0A8D-444A-84C7-A2EA7C41DCAD}" srcOrd="3" destOrd="0" presId="urn:microsoft.com/office/officeart/2018/2/layout/IconVerticalSolidList"/>
    <dgm:cxn modelId="{86D1EEAF-4D88-4F68-9C76-F8B7D726F55E}" type="presParOf" srcId="{E69FBF7D-CF35-4FDF-A156-3FFD1B54FD79}" destId="{D8CABE66-0D87-4B6E-88B1-62490931E5E2}" srcOrd="7" destOrd="0" presId="urn:microsoft.com/office/officeart/2018/2/layout/IconVerticalSolidList"/>
    <dgm:cxn modelId="{039041E6-5A19-4F40-B492-B10AFFC04D26}" type="presParOf" srcId="{E69FBF7D-CF35-4FDF-A156-3FFD1B54FD79}" destId="{8C9AFB8A-E0E2-4EBB-AF89-EE0B43FE6B52}" srcOrd="8" destOrd="0" presId="urn:microsoft.com/office/officeart/2018/2/layout/IconVerticalSolidList"/>
    <dgm:cxn modelId="{DCD90F0F-7935-4B9A-BF16-25EC45F556D4}" type="presParOf" srcId="{8C9AFB8A-E0E2-4EBB-AF89-EE0B43FE6B52}" destId="{B5645687-94C5-41E8-AD61-8F8E8EFB4C4B}" srcOrd="0" destOrd="0" presId="urn:microsoft.com/office/officeart/2018/2/layout/IconVerticalSolidList"/>
    <dgm:cxn modelId="{12C9C5D7-A9BB-45E0-BFF7-9DB8E04B92BB}" type="presParOf" srcId="{8C9AFB8A-E0E2-4EBB-AF89-EE0B43FE6B52}" destId="{2FA28585-D6A8-49CF-8B2C-950586FE31B0}" srcOrd="1" destOrd="0" presId="urn:microsoft.com/office/officeart/2018/2/layout/IconVerticalSolidList"/>
    <dgm:cxn modelId="{B4F5D49B-D7B6-4C51-B1CC-167AB65A2B6B}" type="presParOf" srcId="{8C9AFB8A-E0E2-4EBB-AF89-EE0B43FE6B52}" destId="{6E68F56C-5890-4055-9485-69A6547F083F}" srcOrd="2" destOrd="0" presId="urn:microsoft.com/office/officeart/2018/2/layout/IconVerticalSolidList"/>
    <dgm:cxn modelId="{82E6E17F-719E-4DEA-962B-DC9842E0C7FE}" type="presParOf" srcId="{8C9AFB8A-E0E2-4EBB-AF89-EE0B43FE6B52}" destId="{5CB53AD8-6D2F-495E-B28D-E8E7F7F7265C}" srcOrd="3" destOrd="0" presId="urn:microsoft.com/office/officeart/2018/2/layout/IconVerticalSolidList"/>
    <dgm:cxn modelId="{A662CDD1-887F-4551-98A8-9769F33DC3F4}" type="presParOf" srcId="{E69FBF7D-CF35-4FDF-A156-3FFD1B54FD79}" destId="{F10DA821-CD97-474C-AFBA-D47E1968F755}" srcOrd="9" destOrd="0" presId="urn:microsoft.com/office/officeart/2018/2/layout/IconVerticalSolidList"/>
    <dgm:cxn modelId="{A76CA7E3-0616-4980-8A14-278D1BC65AF0}" type="presParOf" srcId="{E69FBF7D-CF35-4FDF-A156-3FFD1B54FD79}" destId="{F1DC78A8-7577-43B3-B664-272FF619BB78}" srcOrd="10" destOrd="0" presId="urn:microsoft.com/office/officeart/2018/2/layout/IconVerticalSolidList"/>
    <dgm:cxn modelId="{84E668A2-6609-46D0-9C5B-588542A92D4F}" type="presParOf" srcId="{F1DC78A8-7577-43B3-B664-272FF619BB78}" destId="{A4AFE0E5-6FF4-4608-9DE5-9E82F601C58A}" srcOrd="0" destOrd="0" presId="urn:microsoft.com/office/officeart/2018/2/layout/IconVerticalSolidList"/>
    <dgm:cxn modelId="{E1121E18-8FD2-4E6E-908D-FA23B1776D24}" type="presParOf" srcId="{F1DC78A8-7577-43B3-B664-272FF619BB78}" destId="{AF20316D-6A74-4682-90F1-5C39CBCD80EB}" srcOrd="1" destOrd="0" presId="urn:microsoft.com/office/officeart/2018/2/layout/IconVerticalSolidList"/>
    <dgm:cxn modelId="{00E236B6-3409-4308-A18A-2560C8CCFEEE}" type="presParOf" srcId="{F1DC78A8-7577-43B3-B664-272FF619BB78}" destId="{5A477077-01A4-4853-A470-80B15549253A}" srcOrd="2" destOrd="0" presId="urn:microsoft.com/office/officeart/2018/2/layout/IconVerticalSolidList"/>
    <dgm:cxn modelId="{C1D4C928-0FDC-4079-B03C-3EE12B2A04E1}" type="presParOf" srcId="{F1DC78A8-7577-43B3-B664-272FF619BB78}" destId="{90895352-ACCB-45B3-B685-7A2763307B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CBEC47-02D3-4A30-8CA8-AD1FDD1F68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322FDD-59C1-4440-9557-AE1ACBB45007}">
      <dgm:prSet/>
      <dgm:spPr/>
      <dgm:t>
        <a:bodyPr/>
        <a:lstStyle/>
        <a:p>
          <a:r>
            <a:rPr lang="en-US"/>
            <a:t>Easy to code</a:t>
          </a:r>
        </a:p>
      </dgm:t>
    </dgm:pt>
    <dgm:pt modelId="{AE327EBE-D267-49B2-886F-E69CFBA7E563}" type="parTrans" cxnId="{92C8C27D-D774-4D84-8415-6D9550ED04D3}">
      <dgm:prSet/>
      <dgm:spPr/>
      <dgm:t>
        <a:bodyPr/>
        <a:lstStyle/>
        <a:p>
          <a:endParaRPr lang="en-US"/>
        </a:p>
      </dgm:t>
    </dgm:pt>
    <dgm:pt modelId="{EDE9C7FB-45D4-4BA5-819E-EF0014512B55}" type="sibTrans" cxnId="{92C8C27D-D774-4D84-8415-6D9550ED04D3}">
      <dgm:prSet/>
      <dgm:spPr/>
      <dgm:t>
        <a:bodyPr/>
        <a:lstStyle/>
        <a:p>
          <a:endParaRPr lang="en-US"/>
        </a:p>
      </dgm:t>
    </dgm:pt>
    <dgm:pt modelId="{73266E12-CE9A-4BBD-A312-073F2FEFBF6B}">
      <dgm:prSet/>
      <dgm:spPr/>
      <dgm:t>
        <a:bodyPr/>
        <a:lstStyle/>
        <a:p>
          <a:r>
            <a:rPr lang="en-US"/>
            <a:t>Compared to other programming languages like java and C++</a:t>
          </a:r>
        </a:p>
      </dgm:t>
    </dgm:pt>
    <dgm:pt modelId="{C8D0A5B8-B071-44A9-A604-C693F1B121DB}" type="parTrans" cxnId="{CF4E670A-0B33-4AE7-B264-AF59B67FCAD5}">
      <dgm:prSet/>
      <dgm:spPr/>
      <dgm:t>
        <a:bodyPr/>
        <a:lstStyle/>
        <a:p>
          <a:endParaRPr lang="en-US"/>
        </a:p>
      </dgm:t>
    </dgm:pt>
    <dgm:pt modelId="{F9CDBC7C-7ABC-4D21-99AA-D1D1EBE46FAF}" type="sibTrans" cxnId="{CF4E670A-0B33-4AE7-B264-AF59B67FCAD5}">
      <dgm:prSet/>
      <dgm:spPr/>
      <dgm:t>
        <a:bodyPr/>
        <a:lstStyle/>
        <a:p>
          <a:endParaRPr lang="en-US"/>
        </a:p>
      </dgm:t>
    </dgm:pt>
    <dgm:pt modelId="{4390E1D9-A77E-42E9-ADAA-2258D0347499}">
      <dgm:prSet/>
      <dgm:spPr/>
      <dgm:t>
        <a:bodyPr/>
        <a:lstStyle/>
        <a:p>
          <a:r>
            <a:rPr lang="en-US" dirty="0"/>
            <a:t>One can learn Basic Python syntax in just a few hours (programmer-friendly)</a:t>
          </a:r>
        </a:p>
      </dgm:t>
    </dgm:pt>
    <dgm:pt modelId="{6CE60BB0-D854-499C-BAED-85A12F8275B6}" type="parTrans" cxnId="{D3B78CC2-D671-496C-815C-08CDF1FE9179}">
      <dgm:prSet/>
      <dgm:spPr/>
      <dgm:t>
        <a:bodyPr/>
        <a:lstStyle/>
        <a:p>
          <a:endParaRPr lang="en-US"/>
        </a:p>
      </dgm:t>
    </dgm:pt>
    <dgm:pt modelId="{1853F98C-0B91-49F6-95CA-6D2998013B59}" type="sibTrans" cxnId="{D3B78CC2-D671-496C-815C-08CDF1FE9179}">
      <dgm:prSet/>
      <dgm:spPr/>
      <dgm:t>
        <a:bodyPr/>
        <a:lstStyle/>
        <a:p>
          <a:endParaRPr lang="en-US"/>
        </a:p>
      </dgm:t>
    </dgm:pt>
    <dgm:pt modelId="{927E7D46-85F3-42B7-8E33-5A48A21B8A8E}">
      <dgm:prSet/>
      <dgm:spPr/>
      <dgm:t>
        <a:bodyPr/>
        <a:lstStyle/>
        <a:p>
          <a:r>
            <a:rPr lang="en-US"/>
            <a:t>Easy to read</a:t>
          </a:r>
        </a:p>
      </dgm:t>
    </dgm:pt>
    <dgm:pt modelId="{4AB085D4-42FD-45F9-9E7B-AD2E6C6A0054}" type="parTrans" cxnId="{1EF4B78A-7E3E-4FC3-A2E2-434463238296}">
      <dgm:prSet/>
      <dgm:spPr/>
      <dgm:t>
        <a:bodyPr/>
        <a:lstStyle/>
        <a:p>
          <a:endParaRPr lang="en-US"/>
        </a:p>
      </dgm:t>
    </dgm:pt>
    <dgm:pt modelId="{D99C24F7-EE36-4F06-A2CB-AA22995A15E3}" type="sibTrans" cxnId="{1EF4B78A-7E3E-4FC3-A2E2-434463238296}">
      <dgm:prSet/>
      <dgm:spPr/>
      <dgm:t>
        <a:bodyPr/>
        <a:lstStyle/>
        <a:p>
          <a:endParaRPr lang="en-US"/>
        </a:p>
      </dgm:t>
    </dgm:pt>
    <dgm:pt modelId="{173454E1-A929-49E4-A584-7AAFF230E8A8}">
      <dgm:prSet/>
      <dgm:spPr/>
      <dgm:t>
        <a:bodyPr/>
        <a:lstStyle/>
        <a:p>
          <a:r>
            <a:rPr lang="en-US"/>
            <a:t>It is a high-level language (English-like)</a:t>
          </a:r>
        </a:p>
      </dgm:t>
    </dgm:pt>
    <dgm:pt modelId="{40461A82-CCB0-4EF5-AF05-2AD1740D50C1}" type="parTrans" cxnId="{245E9B44-EF7E-4FDB-9A85-8392225E904B}">
      <dgm:prSet/>
      <dgm:spPr/>
      <dgm:t>
        <a:bodyPr/>
        <a:lstStyle/>
        <a:p>
          <a:endParaRPr lang="en-US"/>
        </a:p>
      </dgm:t>
    </dgm:pt>
    <dgm:pt modelId="{513356E1-E076-4241-818A-209988FA311C}" type="sibTrans" cxnId="{245E9B44-EF7E-4FDB-9A85-8392225E904B}">
      <dgm:prSet/>
      <dgm:spPr/>
      <dgm:t>
        <a:bodyPr/>
        <a:lstStyle/>
        <a:p>
          <a:endParaRPr lang="en-US"/>
        </a:p>
      </dgm:t>
    </dgm:pt>
    <dgm:pt modelId="{B266C569-8087-4C37-9475-B2A0135CD24C}">
      <dgm:prSet/>
      <dgm:spPr/>
      <dgm:t>
        <a:bodyPr/>
        <a:lstStyle/>
        <a:p>
          <a:r>
            <a:rPr lang="en-US"/>
            <a:t>Dynamic-typing and indentation improves the readability</a:t>
          </a:r>
        </a:p>
      </dgm:t>
    </dgm:pt>
    <dgm:pt modelId="{245826B1-D0FF-433A-A846-7B2EAA64F446}" type="parTrans" cxnId="{EE593749-F291-4504-ABB2-241B125FA2C5}">
      <dgm:prSet/>
      <dgm:spPr/>
      <dgm:t>
        <a:bodyPr/>
        <a:lstStyle/>
        <a:p>
          <a:endParaRPr lang="en-US"/>
        </a:p>
      </dgm:t>
    </dgm:pt>
    <dgm:pt modelId="{05653040-4442-4E2E-B97B-976198998A70}" type="sibTrans" cxnId="{EE593749-F291-4504-ABB2-241B125FA2C5}">
      <dgm:prSet/>
      <dgm:spPr/>
      <dgm:t>
        <a:bodyPr/>
        <a:lstStyle/>
        <a:p>
          <a:endParaRPr lang="en-US"/>
        </a:p>
      </dgm:t>
    </dgm:pt>
    <dgm:pt modelId="{CC312834-4004-4ACE-9101-486589CB24C6}">
      <dgm:prSet/>
      <dgm:spPr/>
      <dgm:t>
        <a:bodyPr/>
        <a:lstStyle/>
        <a:p>
          <a:r>
            <a:rPr lang="en-US"/>
            <a:t>Expressive</a:t>
          </a:r>
        </a:p>
      </dgm:t>
    </dgm:pt>
    <dgm:pt modelId="{377B4568-A28E-404D-99FF-7A8DFE5B968F}" type="parTrans" cxnId="{816E16A5-9278-45C6-B74F-AB38BA592F20}">
      <dgm:prSet/>
      <dgm:spPr/>
      <dgm:t>
        <a:bodyPr/>
        <a:lstStyle/>
        <a:p>
          <a:endParaRPr lang="en-US"/>
        </a:p>
      </dgm:t>
    </dgm:pt>
    <dgm:pt modelId="{F2674874-336D-4FAE-9847-829033DD48A1}" type="sibTrans" cxnId="{816E16A5-9278-45C6-B74F-AB38BA592F20}">
      <dgm:prSet/>
      <dgm:spPr/>
      <dgm:t>
        <a:bodyPr/>
        <a:lstStyle/>
        <a:p>
          <a:endParaRPr lang="en-US"/>
        </a:p>
      </dgm:t>
    </dgm:pt>
    <dgm:pt modelId="{1812B42D-C34E-437E-9991-428E6E3621E3}">
      <dgm:prSet/>
      <dgm:spPr/>
      <dgm:t>
        <a:bodyPr/>
        <a:lstStyle/>
        <a:p>
          <a:r>
            <a:rPr lang="en-US"/>
            <a:t>All programs implemented in any PL can be implemented by local transformations</a:t>
          </a:r>
        </a:p>
      </dgm:t>
    </dgm:pt>
    <dgm:pt modelId="{7C1BC93D-D7DD-488B-857A-BB34A503FBE0}" type="parTrans" cxnId="{CE9CB8D1-2E74-4535-8FBE-50CBEDF6C826}">
      <dgm:prSet/>
      <dgm:spPr/>
      <dgm:t>
        <a:bodyPr/>
        <a:lstStyle/>
        <a:p>
          <a:endParaRPr lang="en-US"/>
        </a:p>
      </dgm:t>
    </dgm:pt>
    <dgm:pt modelId="{8FDD96FF-836D-41B3-ADA6-B826B4D374E3}" type="sibTrans" cxnId="{CE9CB8D1-2E74-4535-8FBE-50CBEDF6C826}">
      <dgm:prSet/>
      <dgm:spPr/>
      <dgm:t>
        <a:bodyPr/>
        <a:lstStyle/>
        <a:p>
          <a:endParaRPr lang="en-US"/>
        </a:p>
      </dgm:t>
    </dgm:pt>
    <dgm:pt modelId="{AA73B88E-B141-4794-BF9E-9D6C08218026}">
      <dgm:prSet/>
      <dgm:spPr/>
      <dgm:t>
        <a:bodyPr/>
        <a:lstStyle/>
        <a:p>
          <a:r>
            <a:rPr lang="en-US"/>
            <a:t>Some programs implemented using python but not in other PLs.</a:t>
          </a:r>
        </a:p>
      </dgm:t>
    </dgm:pt>
    <dgm:pt modelId="{237D7320-F731-44D1-93C6-44C8651339E2}" type="parTrans" cxnId="{D6555630-873F-44BD-A070-C2842529C995}">
      <dgm:prSet/>
      <dgm:spPr/>
      <dgm:t>
        <a:bodyPr/>
        <a:lstStyle/>
        <a:p>
          <a:endParaRPr lang="en-US"/>
        </a:p>
      </dgm:t>
    </dgm:pt>
    <dgm:pt modelId="{AD59D6A3-58E4-4E5D-A0A8-D9970AC1EA68}" type="sibTrans" cxnId="{D6555630-873F-44BD-A070-C2842529C995}">
      <dgm:prSet/>
      <dgm:spPr/>
      <dgm:t>
        <a:bodyPr/>
        <a:lstStyle/>
        <a:p>
          <a:endParaRPr lang="en-US"/>
        </a:p>
      </dgm:t>
    </dgm:pt>
    <dgm:pt modelId="{ED8EFF7C-C1B8-49B3-912A-13A55C179FB5}">
      <dgm:prSet/>
      <dgm:spPr/>
      <dgm:t>
        <a:bodyPr/>
        <a:lstStyle/>
        <a:p>
          <a:r>
            <a:rPr lang="en-US"/>
            <a:t>With a myriad of constructs that help us focus on the solution rather than on the syntax</a:t>
          </a:r>
        </a:p>
      </dgm:t>
    </dgm:pt>
    <dgm:pt modelId="{870FD21D-324E-4CEC-B7A8-619ECC4280A6}" type="parTrans" cxnId="{740A3929-775B-429D-B85B-9C595B8911A0}">
      <dgm:prSet/>
      <dgm:spPr/>
      <dgm:t>
        <a:bodyPr/>
        <a:lstStyle/>
        <a:p>
          <a:endParaRPr lang="en-US"/>
        </a:p>
      </dgm:t>
    </dgm:pt>
    <dgm:pt modelId="{389C3732-BA54-4B7E-9DC4-D2988C873BF4}" type="sibTrans" cxnId="{740A3929-775B-429D-B85B-9C595B8911A0}">
      <dgm:prSet/>
      <dgm:spPr/>
      <dgm:t>
        <a:bodyPr/>
        <a:lstStyle/>
        <a:p>
          <a:endParaRPr lang="en-US"/>
        </a:p>
      </dgm:t>
    </dgm:pt>
    <dgm:pt modelId="{E4BBAFD0-273F-4125-8472-4F18D1DC03A7}" type="pres">
      <dgm:prSet presAssocID="{AACBEC47-02D3-4A30-8CA8-AD1FDD1F6832}" presName="linear" presStyleCnt="0">
        <dgm:presLayoutVars>
          <dgm:dir/>
          <dgm:animLvl val="lvl"/>
          <dgm:resizeHandles val="exact"/>
        </dgm:presLayoutVars>
      </dgm:prSet>
      <dgm:spPr/>
    </dgm:pt>
    <dgm:pt modelId="{911629DD-38CB-4691-BD6B-9B83313127D3}" type="pres">
      <dgm:prSet presAssocID="{67322FDD-59C1-4440-9557-AE1ACBB45007}" presName="parentLin" presStyleCnt="0"/>
      <dgm:spPr/>
    </dgm:pt>
    <dgm:pt modelId="{5B235E03-66DA-4439-91DE-F2BBBB99CF87}" type="pres">
      <dgm:prSet presAssocID="{67322FDD-59C1-4440-9557-AE1ACBB45007}" presName="parentLeftMargin" presStyleLbl="node1" presStyleIdx="0" presStyleCnt="3"/>
      <dgm:spPr/>
    </dgm:pt>
    <dgm:pt modelId="{F0EC6B6B-472F-4E89-A523-C666208AAECE}" type="pres">
      <dgm:prSet presAssocID="{67322FDD-59C1-4440-9557-AE1ACBB450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59D8C9-27A6-4D25-B1DE-416E789C4154}" type="pres">
      <dgm:prSet presAssocID="{67322FDD-59C1-4440-9557-AE1ACBB45007}" presName="negativeSpace" presStyleCnt="0"/>
      <dgm:spPr/>
    </dgm:pt>
    <dgm:pt modelId="{FE97F82D-3B35-409A-B34D-CF35BD2B3C99}" type="pres">
      <dgm:prSet presAssocID="{67322FDD-59C1-4440-9557-AE1ACBB45007}" presName="childText" presStyleLbl="conFgAcc1" presStyleIdx="0" presStyleCnt="3">
        <dgm:presLayoutVars>
          <dgm:bulletEnabled val="1"/>
        </dgm:presLayoutVars>
      </dgm:prSet>
      <dgm:spPr/>
    </dgm:pt>
    <dgm:pt modelId="{9F90AB73-38A0-4E14-868F-A48A04181AC4}" type="pres">
      <dgm:prSet presAssocID="{EDE9C7FB-45D4-4BA5-819E-EF0014512B55}" presName="spaceBetweenRectangles" presStyleCnt="0"/>
      <dgm:spPr/>
    </dgm:pt>
    <dgm:pt modelId="{F7E8444B-CC0E-4AE2-81C2-951317807110}" type="pres">
      <dgm:prSet presAssocID="{927E7D46-85F3-42B7-8E33-5A48A21B8A8E}" presName="parentLin" presStyleCnt="0"/>
      <dgm:spPr/>
    </dgm:pt>
    <dgm:pt modelId="{60E1B218-63EE-42C1-815E-AAB575211444}" type="pres">
      <dgm:prSet presAssocID="{927E7D46-85F3-42B7-8E33-5A48A21B8A8E}" presName="parentLeftMargin" presStyleLbl="node1" presStyleIdx="0" presStyleCnt="3"/>
      <dgm:spPr/>
    </dgm:pt>
    <dgm:pt modelId="{CD75E081-49C5-4256-9910-BB67C9572E9F}" type="pres">
      <dgm:prSet presAssocID="{927E7D46-85F3-42B7-8E33-5A48A21B8A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14765B-92AB-494A-A272-D38CB757F13D}" type="pres">
      <dgm:prSet presAssocID="{927E7D46-85F3-42B7-8E33-5A48A21B8A8E}" presName="negativeSpace" presStyleCnt="0"/>
      <dgm:spPr/>
    </dgm:pt>
    <dgm:pt modelId="{2EBA3D48-64DC-4ABE-9A84-D2D40B9091BD}" type="pres">
      <dgm:prSet presAssocID="{927E7D46-85F3-42B7-8E33-5A48A21B8A8E}" presName="childText" presStyleLbl="conFgAcc1" presStyleIdx="1" presStyleCnt="3">
        <dgm:presLayoutVars>
          <dgm:bulletEnabled val="1"/>
        </dgm:presLayoutVars>
      </dgm:prSet>
      <dgm:spPr/>
    </dgm:pt>
    <dgm:pt modelId="{EED845B0-7504-4BD3-A4CC-324C4FD24D29}" type="pres">
      <dgm:prSet presAssocID="{D99C24F7-EE36-4F06-A2CB-AA22995A15E3}" presName="spaceBetweenRectangles" presStyleCnt="0"/>
      <dgm:spPr/>
    </dgm:pt>
    <dgm:pt modelId="{4341268D-DB2D-477A-85E5-3A59BBC96E3C}" type="pres">
      <dgm:prSet presAssocID="{CC312834-4004-4ACE-9101-486589CB24C6}" presName="parentLin" presStyleCnt="0"/>
      <dgm:spPr/>
    </dgm:pt>
    <dgm:pt modelId="{8054B4C5-0242-42AA-B440-0A113F323FDE}" type="pres">
      <dgm:prSet presAssocID="{CC312834-4004-4ACE-9101-486589CB24C6}" presName="parentLeftMargin" presStyleLbl="node1" presStyleIdx="1" presStyleCnt="3"/>
      <dgm:spPr/>
    </dgm:pt>
    <dgm:pt modelId="{38ECA83C-C886-4CA0-A7A9-E8527C6ED527}" type="pres">
      <dgm:prSet presAssocID="{CC312834-4004-4ACE-9101-486589CB24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CF2FC25-E468-4FD2-81B0-FAA86F6CD693}" type="pres">
      <dgm:prSet presAssocID="{CC312834-4004-4ACE-9101-486589CB24C6}" presName="negativeSpace" presStyleCnt="0"/>
      <dgm:spPr/>
    </dgm:pt>
    <dgm:pt modelId="{7328EED9-C9E4-45B9-9183-70D0A9DF2A13}" type="pres">
      <dgm:prSet presAssocID="{CC312834-4004-4ACE-9101-486589CB24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4A9107-18A3-4E40-A7C5-D5F0DD972D94}" type="presOf" srcId="{67322FDD-59C1-4440-9557-AE1ACBB45007}" destId="{5B235E03-66DA-4439-91DE-F2BBBB99CF87}" srcOrd="0" destOrd="0" presId="urn:microsoft.com/office/officeart/2005/8/layout/list1"/>
    <dgm:cxn modelId="{CF4E670A-0B33-4AE7-B264-AF59B67FCAD5}" srcId="{67322FDD-59C1-4440-9557-AE1ACBB45007}" destId="{73266E12-CE9A-4BBD-A312-073F2FEFBF6B}" srcOrd="0" destOrd="0" parTransId="{C8D0A5B8-B071-44A9-A604-C693F1B121DB}" sibTransId="{F9CDBC7C-7ABC-4D21-99AA-D1D1EBE46FAF}"/>
    <dgm:cxn modelId="{7FA27014-E73F-4299-B90B-4FE050B0A35B}" type="presOf" srcId="{927E7D46-85F3-42B7-8E33-5A48A21B8A8E}" destId="{60E1B218-63EE-42C1-815E-AAB575211444}" srcOrd="0" destOrd="0" presId="urn:microsoft.com/office/officeart/2005/8/layout/list1"/>
    <dgm:cxn modelId="{CA77611E-5FA8-4A78-8D13-842A78DBB1BB}" type="presOf" srcId="{B266C569-8087-4C37-9475-B2A0135CD24C}" destId="{2EBA3D48-64DC-4ABE-9A84-D2D40B9091BD}" srcOrd="0" destOrd="1" presId="urn:microsoft.com/office/officeart/2005/8/layout/list1"/>
    <dgm:cxn modelId="{740A3929-775B-429D-B85B-9C595B8911A0}" srcId="{CC312834-4004-4ACE-9101-486589CB24C6}" destId="{ED8EFF7C-C1B8-49B3-912A-13A55C179FB5}" srcOrd="2" destOrd="0" parTransId="{870FD21D-324E-4CEC-B7A8-619ECC4280A6}" sibTransId="{389C3732-BA54-4B7E-9DC4-D2988C873BF4}"/>
    <dgm:cxn modelId="{D6555630-873F-44BD-A070-C2842529C995}" srcId="{CC312834-4004-4ACE-9101-486589CB24C6}" destId="{AA73B88E-B141-4794-BF9E-9D6C08218026}" srcOrd="1" destOrd="0" parTransId="{237D7320-F731-44D1-93C6-44C8651339E2}" sibTransId="{AD59D6A3-58E4-4E5D-A0A8-D9970AC1EA68}"/>
    <dgm:cxn modelId="{1CB44D33-82A9-4847-9B56-9BD561AE9D23}" type="presOf" srcId="{ED8EFF7C-C1B8-49B3-912A-13A55C179FB5}" destId="{7328EED9-C9E4-45B9-9183-70D0A9DF2A13}" srcOrd="0" destOrd="2" presId="urn:microsoft.com/office/officeart/2005/8/layout/list1"/>
    <dgm:cxn modelId="{BC6F095D-69D9-4AEE-8D49-111ECF61CF2A}" type="presOf" srcId="{CC312834-4004-4ACE-9101-486589CB24C6}" destId="{38ECA83C-C886-4CA0-A7A9-E8527C6ED527}" srcOrd="1" destOrd="0" presId="urn:microsoft.com/office/officeart/2005/8/layout/list1"/>
    <dgm:cxn modelId="{245E9B44-EF7E-4FDB-9A85-8392225E904B}" srcId="{927E7D46-85F3-42B7-8E33-5A48A21B8A8E}" destId="{173454E1-A929-49E4-A584-7AAFF230E8A8}" srcOrd="0" destOrd="0" parTransId="{40461A82-CCB0-4EF5-AF05-2AD1740D50C1}" sibTransId="{513356E1-E076-4241-818A-209988FA311C}"/>
    <dgm:cxn modelId="{EE593749-F291-4504-ABB2-241B125FA2C5}" srcId="{927E7D46-85F3-42B7-8E33-5A48A21B8A8E}" destId="{B266C569-8087-4C37-9475-B2A0135CD24C}" srcOrd="1" destOrd="0" parTransId="{245826B1-D0FF-433A-A846-7B2EAA64F446}" sibTransId="{05653040-4442-4E2E-B97B-976198998A70}"/>
    <dgm:cxn modelId="{DC12066A-0C1A-48DD-8585-2643FE0094E4}" type="presOf" srcId="{CC312834-4004-4ACE-9101-486589CB24C6}" destId="{8054B4C5-0242-42AA-B440-0A113F323FDE}" srcOrd="0" destOrd="0" presId="urn:microsoft.com/office/officeart/2005/8/layout/list1"/>
    <dgm:cxn modelId="{42A5E174-EFCB-418D-B623-AFADFCDEFE59}" type="presOf" srcId="{927E7D46-85F3-42B7-8E33-5A48A21B8A8E}" destId="{CD75E081-49C5-4256-9910-BB67C9572E9F}" srcOrd="1" destOrd="0" presId="urn:microsoft.com/office/officeart/2005/8/layout/list1"/>
    <dgm:cxn modelId="{B6FFED57-C993-4FD5-A9A7-4F9C7C685866}" type="presOf" srcId="{AA73B88E-B141-4794-BF9E-9D6C08218026}" destId="{7328EED9-C9E4-45B9-9183-70D0A9DF2A13}" srcOrd="0" destOrd="1" presId="urn:microsoft.com/office/officeart/2005/8/layout/list1"/>
    <dgm:cxn modelId="{92C8C27D-D774-4D84-8415-6D9550ED04D3}" srcId="{AACBEC47-02D3-4A30-8CA8-AD1FDD1F6832}" destId="{67322FDD-59C1-4440-9557-AE1ACBB45007}" srcOrd="0" destOrd="0" parTransId="{AE327EBE-D267-49B2-886F-E69CFBA7E563}" sibTransId="{EDE9C7FB-45D4-4BA5-819E-EF0014512B55}"/>
    <dgm:cxn modelId="{1EF4B78A-7E3E-4FC3-A2E2-434463238296}" srcId="{AACBEC47-02D3-4A30-8CA8-AD1FDD1F6832}" destId="{927E7D46-85F3-42B7-8E33-5A48A21B8A8E}" srcOrd="1" destOrd="0" parTransId="{4AB085D4-42FD-45F9-9E7B-AD2E6C6A0054}" sibTransId="{D99C24F7-EE36-4F06-A2CB-AA22995A15E3}"/>
    <dgm:cxn modelId="{20E23A8E-5E95-4353-929A-0284578BC8F3}" type="presOf" srcId="{73266E12-CE9A-4BBD-A312-073F2FEFBF6B}" destId="{FE97F82D-3B35-409A-B34D-CF35BD2B3C99}" srcOrd="0" destOrd="0" presId="urn:microsoft.com/office/officeart/2005/8/layout/list1"/>
    <dgm:cxn modelId="{1C6C5F9E-17F6-44BB-83C3-8390C0B7B61B}" type="presOf" srcId="{67322FDD-59C1-4440-9557-AE1ACBB45007}" destId="{F0EC6B6B-472F-4E89-A523-C666208AAECE}" srcOrd="1" destOrd="0" presId="urn:microsoft.com/office/officeart/2005/8/layout/list1"/>
    <dgm:cxn modelId="{816E16A5-9278-45C6-B74F-AB38BA592F20}" srcId="{AACBEC47-02D3-4A30-8CA8-AD1FDD1F6832}" destId="{CC312834-4004-4ACE-9101-486589CB24C6}" srcOrd="2" destOrd="0" parTransId="{377B4568-A28E-404D-99FF-7A8DFE5B968F}" sibTransId="{F2674874-336D-4FAE-9847-829033DD48A1}"/>
    <dgm:cxn modelId="{D3B78CC2-D671-496C-815C-08CDF1FE9179}" srcId="{67322FDD-59C1-4440-9557-AE1ACBB45007}" destId="{4390E1D9-A77E-42E9-ADAA-2258D0347499}" srcOrd="1" destOrd="0" parTransId="{6CE60BB0-D854-499C-BAED-85A12F8275B6}" sibTransId="{1853F98C-0B91-49F6-95CA-6D2998013B59}"/>
    <dgm:cxn modelId="{CE9CB8D1-2E74-4535-8FBE-50CBEDF6C826}" srcId="{CC312834-4004-4ACE-9101-486589CB24C6}" destId="{1812B42D-C34E-437E-9991-428E6E3621E3}" srcOrd="0" destOrd="0" parTransId="{7C1BC93D-D7DD-488B-857A-BB34A503FBE0}" sibTransId="{8FDD96FF-836D-41B3-ADA6-B826B4D374E3}"/>
    <dgm:cxn modelId="{A325F1D2-47D3-4002-AB1F-23DFFF4B98E6}" type="presOf" srcId="{173454E1-A929-49E4-A584-7AAFF230E8A8}" destId="{2EBA3D48-64DC-4ABE-9A84-D2D40B9091BD}" srcOrd="0" destOrd="0" presId="urn:microsoft.com/office/officeart/2005/8/layout/list1"/>
    <dgm:cxn modelId="{B9EB22E5-0134-443D-B7E7-24FD560CFAF2}" type="presOf" srcId="{AACBEC47-02D3-4A30-8CA8-AD1FDD1F6832}" destId="{E4BBAFD0-273F-4125-8472-4F18D1DC03A7}" srcOrd="0" destOrd="0" presId="urn:microsoft.com/office/officeart/2005/8/layout/list1"/>
    <dgm:cxn modelId="{45C733E8-6B20-4DBF-ABA0-F7E916E0045D}" type="presOf" srcId="{4390E1D9-A77E-42E9-ADAA-2258D0347499}" destId="{FE97F82D-3B35-409A-B34D-CF35BD2B3C99}" srcOrd="0" destOrd="1" presId="urn:microsoft.com/office/officeart/2005/8/layout/list1"/>
    <dgm:cxn modelId="{8212CFFF-FC28-4D7F-A986-55E6E79B98E7}" type="presOf" srcId="{1812B42D-C34E-437E-9991-428E6E3621E3}" destId="{7328EED9-C9E4-45B9-9183-70D0A9DF2A13}" srcOrd="0" destOrd="0" presId="urn:microsoft.com/office/officeart/2005/8/layout/list1"/>
    <dgm:cxn modelId="{F7FAE398-9932-423B-8827-5C04DF089912}" type="presParOf" srcId="{E4BBAFD0-273F-4125-8472-4F18D1DC03A7}" destId="{911629DD-38CB-4691-BD6B-9B83313127D3}" srcOrd="0" destOrd="0" presId="urn:microsoft.com/office/officeart/2005/8/layout/list1"/>
    <dgm:cxn modelId="{1908B4F3-8488-4DE1-A796-7D20E390649E}" type="presParOf" srcId="{911629DD-38CB-4691-BD6B-9B83313127D3}" destId="{5B235E03-66DA-4439-91DE-F2BBBB99CF87}" srcOrd="0" destOrd="0" presId="urn:microsoft.com/office/officeart/2005/8/layout/list1"/>
    <dgm:cxn modelId="{7DAFF029-1DF9-418D-8E36-BDC525D8BC8B}" type="presParOf" srcId="{911629DD-38CB-4691-BD6B-9B83313127D3}" destId="{F0EC6B6B-472F-4E89-A523-C666208AAECE}" srcOrd="1" destOrd="0" presId="urn:microsoft.com/office/officeart/2005/8/layout/list1"/>
    <dgm:cxn modelId="{8D7805A8-D853-40D7-8685-81B774960EC0}" type="presParOf" srcId="{E4BBAFD0-273F-4125-8472-4F18D1DC03A7}" destId="{9959D8C9-27A6-4D25-B1DE-416E789C4154}" srcOrd="1" destOrd="0" presId="urn:microsoft.com/office/officeart/2005/8/layout/list1"/>
    <dgm:cxn modelId="{53785BE9-FD33-4F2D-B749-F9CCEB6702DC}" type="presParOf" srcId="{E4BBAFD0-273F-4125-8472-4F18D1DC03A7}" destId="{FE97F82D-3B35-409A-B34D-CF35BD2B3C99}" srcOrd="2" destOrd="0" presId="urn:microsoft.com/office/officeart/2005/8/layout/list1"/>
    <dgm:cxn modelId="{83B4E950-3AF4-44D9-AB96-2A9A06FC09C6}" type="presParOf" srcId="{E4BBAFD0-273F-4125-8472-4F18D1DC03A7}" destId="{9F90AB73-38A0-4E14-868F-A48A04181AC4}" srcOrd="3" destOrd="0" presId="urn:microsoft.com/office/officeart/2005/8/layout/list1"/>
    <dgm:cxn modelId="{E662D463-1493-4FEF-9BBF-2579C9D3C226}" type="presParOf" srcId="{E4BBAFD0-273F-4125-8472-4F18D1DC03A7}" destId="{F7E8444B-CC0E-4AE2-81C2-951317807110}" srcOrd="4" destOrd="0" presId="urn:microsoft.com/office/officeart/2005/8/layout/list1"/>
    <dgm:cxn modelId="{4664D399-10D5-4C71-9544-B451A16D698C}" type="presParOf" srcId="{F7E8444B-CC0E-4AE2-81C2-951317807110}" destId="{60E1B218-63EE-42C1-815E-AAB575211444}" srcOrd="0" destOrd="0" presId="urn:microsoft.com/office/officeart/2005/8/layout/list1"/>
    <dgm:cxn modelId="{F5FF67C1-3674-4B80-9913-565BC441EFEA}" type="presParOf" srcId="{F7E8444B-CC0E-4AE2-81C2-951317807110}" destId="{CD75E081-49C5-4256-9910-BB67C9572E9F}" srcOrd="1" destOrd="0" presId="urn:microsoft.com/office/officeart/2005/8/layout/list1"/>
    <dgm:cxn modelId="{0B4444D6-3DDF-4F31-85F6-62D90AD24744}" type="presParOf" srcId="{E4BBAFD0-273F-4125-8472-4F18D1DC03A7}" destId="{2B14765B-92AB-494A-A272-D38CB757F13D}" srcOrd="5" destOrd="0" presId="urn:microsoft.com/office/officeart/2005/8/layout/list1"/>
    <dgm:cxn modelId="{51D1F5CF-FAF7-40F9-A18F-EE7F57394E4E}" type="presParOf" srcId="{E4BBAFD0-273F-4125-8472-4F18D1DC03A7}" destId="{2EBA3D48-64DC-4ABE-9A84-D2D40B9091BD}" srcOrd="6" destOrd="0" presId="urn:microsoft.com/office/officeart/2005/8/layout/list1"/>
    <dgm:cxn modelId="{3847BB3A-EA66-48EC-A763-08E6379919CF}" type="presParOf" srcId="{E4BBAFD0-273F-4125-8472-4F18D1DC03A7}" destId="{EED845B0-7504-4BD3-A4CC-324C4FD24D29}" srcOrd="7" destOrd="0" presId="urn:microsoft.com/office/officeart/2005/8/layout/list1"/>
    <dgm:cxn modelId="{DF0F3C8B-0FE0-4501-B6D4-6D50EB940E21}" type="presParOf" srcId="{E4BBAFD0-273F-4125-8472-4F18D1DC03A7}" destId="{4341268D-DB2D-477A-85E5-3A59BBC96E3C}" srcOrd="8" destOrd="0" presId="urn:microsoft.com/office/officeart/2005/8/layout/list1"/>
    <dgm:cxn modelId="{EB264C8F-D1F9-4B35-B1B8-D775CC1E160E}" type="presParOf" srcId="{4341268D-DB2D-477A-85E5-3A59BBC96E3C}" destId="{8054B4C5-0242-42AA-B440-0A113F323FDE}" srcOrd="0" destOrd="0" presId="urn:microsoft.com/office/officeart/2005/8/layout/list1"/>
    <dgm:cxn modelId="{5B2D4D38-508D-4270-A44B-9ACEC82542AD}" type="presParOf" srcId="{4341268D-DB2D-477A-85E5-3A59BBC96E3C}" destId="{38ECA83C-C886-4CA0-A7A9-E8527C6ED527}" srcOrd="1" destOrd="0" presId="urn:microsoft.com/office/officeart/2005/8/layout/list1"/>
    <dgm:cxn modelId="{76A92B50-5A57-4802-8F48-A72260E3725F}" type="presParOf" srcId="{E4BBAFD0-273F-4125-8472-4F18D1DC03A7}" destId="{4CF2FC25-E468-4FD2-81B0-FAA86F6CD693}" srcOrd="9" destOrd="0" presId="urn:microsoft.com/office/officeart/2005/8/layout/list1"/>
    <dgm:cxn modelId="{7889AFCC-6E7E-4F29-BEE8-A6EDF0D6A43B}" type="presParOf" srcId="{E4BBAFD0-273F-4125-8472-4F18D1DC03A7}" destId="{7328EED9-C9E4-45B9-9183-70D0A9DF2A1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DF990-D395-4523-A572-1D245959BC1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70386EF-D053-435F-B153-8589667A1E72}">
      <dgm:prSet/>
      <dgm:spPr/>
      <dgm:t>
        <a:bodyPr/>
        <a:lstStyle/>
        <a:p>
          <a:r>
            <a:rPr lang="en-US"/>
            <a:t>Free and Open-Source (FOSS/FLOSS)</a:t>
          </a:r>
        </a:p>
      </dgm:t>
    </dgm:pt>
    <dgm:pt modelId="{9F3CCC6E-E6A6-4638-B103-F2763211328B}" type="parTrans" cxnId="{A899C016-F358-42F3-85EF-C35F43FFEDE2}">
      <dgm:prSet/>
      <dgm:spPr/>
      <dgm:t>
        <a:bodyPr/>
        <a:lstStyle/>
        <a:p>
          <a:endParaRPr lang="en-US"/>
        </a:p>
      </dgm:t>
    </dgm:pt>
    <dgm:pt modelId="{10B7F0D6-AE4E-4875-B8F5-FD954FA39616}" type="sibTrans" cxnId="{A899C016-F358-42F3-85EF-C35F43FFEDE2}">
      <dgm:prSet/>
      <dgm:spPr/>
      <dgm:t>
        <a:bodyPr/>
        <a:lstStyle/>
        <a:p>
          <a:endParaRPr lang="en-US"/>
        </a:p>
      </dgm:t>
    </dgm:pt>
    <dgm:pt modelId="{1B491B7B-DD5F-4EEF-A899-7237B6E4BC00}">
      <dgm:prSet/>
      <dgm:spPr/>
      <dgm:t>
        <a:bodyPr/>
        <a:lstStyle/>
        <a:p>
          <a:r>
            <a:rPr lang="en-US"/>
            <a:t>The binaries for various platforms freely available for download</a:t>
          </a:r>
        </a:p>
      </dgm:t>
    </dgm:pt>
    <dgm:pt modelId="{FE2E869C-FD6B-4428-990C-AFE98560E3D4}" type="parTrans" cxnId="{F6552FD5-4E11-46DC-8B45-4E489623F175}">
      <dgm:prSet/>
      <dgm:spPr/>
      <dgm:t>
        <a:bodyPr/>
        <a:lstStyle/>
        <a:p>
          <a:endParaRPr lang="en-US"/>
        </a:p>
      </dgm:t>
    </dgm:pt>
    <dgm:pt modelId="{86A33125-72F4-4F60-839E-2AD5C70335F0}" type="sibTrans" cxnId="{F6552FD5-4E11-46DC-8B45-4E489623F175}">
      <dgm:prSet/>
      <dgm:spPr/>
      <dgm:t>
        <a:bodyPr/>
        <a:lstStyle/>
        <a:p>
          <a:endParaRPr lang="en-US"/>
        </a:p>
      </dgm:t>
    </dgm:pt>
    <dgm:pt modelId="{92D886AA-4D3E-44F3-9013-94452DE41784}">
      <dgm:prSet/>
      <dgm:spPr/>
      <dgm:t>
        <a:bodyPr/>
        <a:lstStyle/>
        <a:p>
          <a:r>
            <a:rPr lang="en-US"/>
            <a:t>Source code is available to the public for download, use, alter, and re-distribute</a:t>
          </a:r>
        </a:p>
      </dgm:t>
    </dgm:pt>
    <dgm:pt modelId="{A1D8B15C-0679-499E-80B7-2BE99F28C621}" type="parTrans" cxnId="{AF29BAF5-905E-4D3C-AA95-FAA7402E1863}">
      <dgm:prSet/>
      <dgm:spPr/>
      <dgm:t>
        <a:bodyPr/>
        <a:lstStyle/>
        <a:p>
          <a:endParaRPr lang="en-US"/>
        </a:p>
      </dgm:t>
    </dgm:pt>
    <dgm:pt modelId="{FB08FAC3-9F2E-4865-9F4E-85469FF7664B}" type="sibTrans" cxnId="{AF29BAF5-905E-4D3C-AA95-FAA7402E1863}">
      <dgm:prSet/>
      <dgm:spPr/>
      <dgm:t>
        <a:bodyPr/>
        <a:lstStyle/>
        <a:p>
          <a:endParaRPr lang="en-US"/>
        </a:p>
      </dgm:t>
    </dgm:pt>
    <dgm:pt modelId="{66F7FA44-D78B-4736-B172-7051BA13087F}">
      <dgm:prSet/>
      <dgm:spPr/>
      <dgm:t>
        <a:bodyPr/>
        <a:lstStyle/>
        <a:p>
          <a:r>
            <a:rPr lang="en-US"/>
            <a:t>High-level</a:t>
          </a:r>
        </a:p>
      </dgm:t>
    </dgm:pt>
    <dgm:pt modelId="{FB0A905B-0DAD-46F1-A14B-6452941CF0F1}" type="parTrans" cxnId="{9887850A-1CCB-48AE-B1D0-0A78C4409502}">
      <dgm:prSet/>
      <dgm:spPr/>
      <dgm:t>
        <a:bodyPr/>
        <a:lstStyle/>
        <a:p>
          <a:endParaRPr lang="en-US"/>
        </a:p>
      </dgm:t>
    </dgm:pt>
    <dgm:pt modelId="{AC8D2B25-C84F-4F5B-8751-C83EB3872CD8}" type="sibTrans" cxnId="{9887850A-1CCB-48AE-B1D0-0A78C4409502}">
      <dgm:prSet/>
      <dgm:spPr/>
      <dgm:t>
        <a:bodyPr/>
        <a:lstStyle/>
        <a:p>
          <a:endParaRPr lang="en-US"/>
        </a:p>
      </dgm:t>
    </dgm:pt>
    <dgm:pt modelId="{3DDBDD2D-2AD0-489E-9A78-DD5FE355C68A}">
      <dgm:prSet/>
      <dgm:spPr/>
      <dgm:t>
        <a:bodyPr/>
        <a:lstStyle/>
        <a:p>
          <a:r>
            <a:rPr lang="en-US"/>
            <a:t>Programmers don’t need to remember the system architecture</a:t>
          </a:r>
        </a:p>
      </dgm:t>
    </dgm:pt>
    <dgm:pt modelId="{52800547-978D-445F-9406-899AD76C5490}" type="parTrans" cxnId="{0EE579B6-967A-430F-9693-A59FD0090CF2}">
      <dgm:prSet/>
      <dgm:spPr/>
      <dgm:t>
        <a:bodyPr/>
        <a:lstStyle/>
        <a:p>
          <a:endParaRPr lang="en-US"/>
        </a:p>
      </dgm:t>
    </dgm:pt>
    <dgm:pt modelId="{95E24E4D-3DB0-4B3F-BF76-CC713E77CF61}" type="sibTrans" cxnId="{0EE579B6-967A-430F-9693-A59FD0090CF2}">
      <dgm:prSet/>
      <dgm:spPr/>
      <dgm:t>
        <a:bodyPr/>
        <a:lstStyle/>
        <a:p>
          <a:endParaRPr lang="en-US"/>
        </a:p>
      </dgm:t>
    </dgm:pt>
    <dgm:pt modelId="{17A6ADF0-9ED4-49D4-8117-19F2BED2E4A4}">
      <dgm:prSet/>
      <dgm:spPr/>
      <dgm:t>
        <a:bodyPr/>
        <a:lstStyle/>
        <a:p>
          <a:r>
            <a:rPr lang="en-US"/>
            <a:t>Programmers need not manage memory</a:t>
          </a:r>
        </a:p>
      </dgm:t>
    </dgm:pt>
    <dgm:pt modelId="{897544C4-B163-4096-9999-60D65D36FAB7}" type="parTrans" cxnId="{DB6B5CA1-0217-4E6A-B7C4-DD880745783B}">
      <dgm:prSet/>
      <dgm:spPr/>
      <dgm:t>
        <a:bodyPr/>
        <a:lstStyle/>
        <a:p>
          <a:endParaRPr lang="en-US"/>
        </a:p>
      </dgm:t>
    </dgm:pt>
    <dgm:pt modelId="{7AF707B2-9AAA-4825-8339-A930879C1D44}" type="sibTrans" cxnId="{DB6B5CA1-0217-4E6A-B7C4-DD880745783B}">
      <dgm:prSet/>
      <dgm:spPr/>
      <dgm:t>
        <a:bodyPr/>
        <a:lstStyle/>
        <a:p>
          <a:endParaRPr lang="en-US"/>
        </a:p>
      </dgm:t>
    </dgm:pt>
    <dgm:pt modelId="{B8A3AC02-7EEC-49E9-A207-0BDBBE091CCA}">
      <dgm:prSet/>
      <dgm:spPr/>
      <dgm:t>
        <a:bodyPr/>
        <a:lstStyle/>
        <a:p>
          <a:r>
            <a:rPr lang="en-US"/>
            <a:t>Portable</a:t>
          </a:r>
        </a:p>
      </dgm:t>
    </dgm:pt>
    <dgm:pt modelId="{EFF27F73-B8E5-4CA6-94BD-FADD3D04CA7C}" type="parTrans" cxnId="{B96038B5-2A38-4CF4-8A87-BC87ED2C9E41}">
      <dgm:prSet/>
      <dgm:spPr/>
      <dgm:t>
        <a:bodyPr/>
        <a:lstStyle/>
        <a:p>
          <a:endParaRPr lang="en-US"/>
        </a:p>
      </dgm:t>
    </dgm:pt>
    <dgm:pt modelId="{1F985AD8-411A-4EF0-AC0F-587923FBD87F}" type="sibTrans" cxnId="{B96038B5-2A38-4CF4-8A87-BC87ED2C9E41}">
      <dgm:prSet/>
      <dgm:spPr/>
      <dgm:t>
        <a:bodyPr/>
        <a:lstStyle/>
        <a:p>
          <a:endParaRPr lang="en-US"/>
        </a:p>
      </dgm:t>
    </dgm:pt>
    <dgm:pt modelId="{55AA01A8-0496-4E0C-930B-94A2B509B644}">
      <dgm:prSet/>
      <dgm:spPr/>
      <dgm:t>
        <a:bodyPr/>
        <a:lstStyle/>
        <a:p>
          <a:r>
            <a:rPr lang="en-US" dirty="0"/>
            <a:t>Code on one system (say Windows) and run it on another (Say Linux or Mac)</a:t>
          </a:r>
        </a:p>
      </dgm:t>
    </dgm:pt>
    <dgm:pt modelId="{A1023FCB-2821-42B0-97AB-F4D17FC5B55A}" type="parTrans" cxnId="{DE309FF1-6977-462E-82F5-5BD4B08CAED2}">
      <dgm:prSet/>
      <dgm:spPr/>
      <dgm:t>
        <a:bodyPr/>
        <a:lstStyle/>
        <a:p>
          <a:endParaRPr lang="en-US"/>
        </a:p>
      </dgm:t>
    </dgm:pt>
    <dgm:pt modelId="{0CABFB35-CA8B-4701-85A5-981EC1358245}" type="sibTrans" cxnId="{DE309FF1-6977-462E-82F5-5BD4B08CAED2}">
      <dgm:prSet/>
      <dgm:spPr/>
      <dgm:t>
        <a:bodyPr/>
        <a:lstStyle/>
        <a:p>
          <a:endParaRPr lang="en-US"/>
        </a:p>
      </dgm:t>
    </dgm:pt>
    <dgm:pt modelId="{1B60DD22-DDB9-4C48-B8B2-1BFCA9076076}">
      <dgm:prSet/>
      <dgm:spPr/>
      <dgm:t>
        <a:bodyPr/>
        <a:lstStyle/>
        <a:p>
          <a:r>
            <a:rPr lang="en-US"/>
            <a:t>(one should avoid any system-dependent features to make python portable)</a:t>
          </a:r>
        </a:p>
      </dgm:t>
    </dgm:pt>
    <dgm:pt modelId="{7F7658F0-7286-4BD4-B3F5-3091CF6249E2}" type="parTrans" cxnId="{8645C548-2CB8-4FA4-89EB-F6EFC190D94A}">
      <dgm:prSet/>
      <dgm:spPr/>
      <dgm:t>
        <a:bodyPr/>
        <a:lstStyle/>
        <a:p>
          <a:endParaRPr lang="en-US"/>
        </a:p>
      </dgm:t>
    </dgm:pt>
    <dgm:pt modelId="{0C86D190-688A-45CD-B1CE-10E0218C308F}" type="sibTrans" cxnId="{8645C548-2CB8-4FA4-89EB-F6EFC190D94A}">
      <dgm:prSet/>
      <dgm:spPr/>
      <dgm:t>
        <a:bodyPr/>
        <a:lstStyle/>
        <a:p>
          <a:endParaRPr lang="en-US"/>
        </a:p>
      </dgm:t>
    </dgm:pt>
    <dgm:pt modelId="{AA73550C-D8F8-45ED-9C06-EA89C026F8EB}" type="pres">
      <dgm:prSet presAssocID="{19EDF990-D395-4523-A572-1D245959BC11}" presName="linear" presStyleCnt="0">
        <dgm:presLayoutVars>
          <dgm:dir/>
          <dgm:animLvl val="lvl"/>
          <dgm:resizeHandles val="exact"/>
        </dgm:presLayoutVars>
      </dgm:prSet>
      <dgm:spPr/>
    </dgm:pt>
    <dgm:pt modelId="{EDCD2AB0-AED2-4AFC-86DC-9452DBABFFBE}" type="pres">
      <dgm:prSet presAssocID="{470386EF-D053-435F-B153-8589667A1E72}" presName="parentLin" presStyleCnt="0"/>
      <dgm:spPr/>
    </dgm:pt>
    <dgm:pt modelId="{887598B3-159F-4139-868C-FBAEC84CA888}" type="pres">
      <dgm:prSet presAssocID="{470386EF-D053-435F-B153-8589667A1E72}" presName="parentLeftMargin" presStyleLbl="node1" presStyleIdx="0" presStyleCnt="3"/>
      <dgm:spPr/>
    </dgm:pt>
    <dgm:pt modelId="{EF1C6A92-C6F4-44B8-9917-2BD97ABB8046}" type="pres">
      <dgm:prSet presAssocID="{470386EF-D053-435F-B153-8589667A1E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B8E277-2BA0-4F53-9C6A-884BFFD3DCCB}" type="pres">
      <dgm:prSet presAssocID="{470386EF-D053-435F-B153-8589667A1E72}" presName="negativeSpace" presStyleCnt="0"/>
      <dgm:spPr/>
    </dgm:pt>
    <dgm:pt modelId="{5950B692-C65E-4D79-9553-13A09754C2C8}" type="pres">
      <dgm:prSet presAssocID="{470386EF-D053-435F-B153-8589667A1E72}" presName="childText" presStyleLbl="conFgAcc1" presStyleIdx="0" presStyleCnt="3">
        <dgm:presLayoutVars>
          <dgm:bulletEnabled val="1"/>
        </dgm:presLayoutVars>
      </dgm:prSet>
      <dgm:spPr/>
    </dgm:pt>
    <dgm:pt modelId="{D2065C6B-67B9-4164-AB28-31CF03A1EC27}" type="pres">
      <dgm:prSet presAssocID="{10B7F0D6-AE4E-4875-B8F5-FD954FA39616}" presName="spaceBetweenRectangles" presStyleCnt="0"/>
      <dgm:spPr/>
    </dgm:pt>
    <dgm:pt modelId="{A35AE3DE-BB6D-4676-86ED-12EDCFBD9FD4}" type="pres">
      <dgm:prSet presAssocID="{66F7FA44-D78B-4736-B172-7051BA13087F}" presName="parentLin" presStyleCnt="0"/>
      <dgm:spPr/>
    </dgm:pt>
    <dgm:pt modelId="{0B79058A-6E0A-40B3-8E5B-9E3366CE8D23}" type="pres">
      <dgm:prSet presAssocID="{66F7FA44-D78B-4736-B172-7051BA13087F}" presName="parentLeftMargin" presStyleLbl="node1" presStyleIdx="0" presStyleCnt="3"/>
      <dgm:spPr/>
    </dgm:pt>
    <dgm:pt modelId="{38DC9BD1-D062-4E5B-B826-8DE44EAFCF88}" type="pres">
      <dgm:prSet presAssocID="{66F7FA44-D78B-4736-B172-7051BA1308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558706-B9B9-4312-AE44-8260CD4ACE14}" type="pres">
      <dgm:prSet presAssocID="{66F7FA44-D78B-4736-B172-7051BA13087F}" presName="negativeSpace" presStyleCnt="0"/>
      <dgm:spPr/>
    </dgm:pt>
    <dgm:pt modelId="{BDBC5876-F97D-4E49-8306-1E15B32A546B}" type="pres">
      <dgm:prSet presAssocID="{66F7FA44-D78B-4736-B172-7051BA13087F}" presName="childText" presStyleLbl="conFgAcc1" presStyleIdx="1" presStyleCnt="3">
        <dgm:presLayoutVars>
          <dgm:bulletEnabled val="1"/>
        </dgm:presLayoutVars>
      </dgm:prSet>
      <dgm:spPr/>
    </dgm:pt>
    <dgm:pt modelId="{874880E4-2724-4FDF-9D61-68442B4CBE0D}" type="pres">
      <dgm:prSet presAssocID="{AC8D2B25-C84F-4F5B-8751-C83EB3872CD8}" presName="spaceBetweenRectangles" presStyleCnt="0"/>
      <dgm:spPr/>
    </dgm:pt>
    <dgm:pt modelId="{45EAC2DD-8D5A-46A4-8929-17BD5C95D256}" type="pres">
      <dgm:prSet presAssocID="{B8A3AC02-7EEC-49E9-A207-0BDBBE091CCA}" presName="parentLin" presStyleCnt="0"/>
      <dgm:spPr/>
    </dgm:pt>
    <dgm:pt modelId="{71A39233-A133-4642-876F-E402A7C26ADB}" type="pres">
      <dgm:prSet presAssocID="{B8A3AC02-7EEC-49E9-A207-0BDBBE091CCA}" presName="parentLeftMargin" presStyleLbl="node1" presStyleIdx="1" presStyleCnt="3"/>
      <dgm:spPr/>
    </dgm:pt>
    <dgm:pt modelId="{CAB3A81E-7256-4412-9284-ACA2F9727245}" type="pres">
      <dgm:prSet presAssocID="{B8A3AC02-7EEC-49E9-A207-0BDBBE091C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91160D1-DED9-460B-AC2E-63A1A3C3DDE8}" type="pres">
      <dgm:prSet presAssocID="{B8A3AC02-7EEC-49E9-A207-0BDBBE091CCA}" presName="negativeSpace" presStyleCnt="0"/>
      <dgm:spPr/>
    </dgm:pt>
    <dgm:pt modelId="{687EE89A-F6F6-4B0D-9FDB-416657DD4924}" type="pres">
      <dgm:prSet presAssocID="{B8A3AC02-7EEC-49E9-A207-0BDBBE091CC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87850A-1CCB-48AE-B1D0-0A78C4409502}" srcId="{19EDF990-D395-4523-A572-1D245959BC11}" destId="{66F7FA44-D78B-4736-B172-7051BA13087F}" srcOrd="1" destOrd="0" parTransId="{FB0A905B-0DAD-46F1-A14B-6452941CF0F1}" sibTransId="{AC8D2B25-C84F-4F5B-8751-C83EB3872CD8}"/>
    <dgm:cxn modelId="{A899C016-F358-42F3-85EF-C35F43FFEDE2}" srcId="{19EDF990-D395-4523-A572-1D245959BC11}" destId="{470386EF-D053-435F-B153-8589667A1E72}" srcOrd="0" destOrd="0" parTransId="{9F3CCC6E-E6A6-4638-B103-F2763211328B}" sibTransId="{10B7F0D6-AE4E-4875-B8F5-FD954FA39616}"/>
    <dgm:cxn modelId="{1C414B3D-64FE-4A8C-853A-6749997CBE4B}" type="presOf" srcId="{66F7FA44-D78B-4736-B172-7051BA13087F}" destId="{0B79058A-6E0A-40B3-8E5B-9E3366CE8D23}" srcOrd="0" destOrd="0" presId="urn:microsoft.com/office/officeart/2005/8/layout/list1"/>
    <dgm:cxn modelId="{0FA3995E-EF0A-4029-B0A7-B32534E124C6}" type="presOf" srcId="{55AA01A8-0496-4E0C-930B-94A2B509B644}" destId="{687EE89A-F6F6-4B0D-9FDB-416657DD4924}" srcOrd="0" destOrd="0" presId="urn:microsoft.com/office/officeart/2005/8/layout/list1"/>
    <dgm:cxn modelId="{9127C262-D767-48EB-B7BF-F7C46818C080}" type="presOf" srcId="{B8A3AC02-7EEC-49E9-A207-0BDBBE091CCA}" destId="{71A39233-A133-4642-876F-E402A7C26ADB}" srcOrd="0" destOrd="0" presId="urn:microsoft.com/office/officeart/2005/8/layout/list1"/>
    <dgm:cxn modelId="{853EA544-2856-4925-9C23-03D7CE9A0DCB}" type="presOf" srcId="{470386EF-D053-435F-B153-8589667A1E72}" destId="{EF1C6A92-C6F4-44B8-9917-2BD97ABB8046}" srcOrd="1" destOrd="0" presId="urn:microsoft.com/office/officeart/2005/8/layout/list1"/>
    <dgm:cxn modelId="{8645C548-2CB8-4FA4-89EB-F6EFC190D94A}" srcId="{55AA01A8-0496-4E0C-930B-94A2B509B644}" destId="{1B60DD22-DDB9-4C48-B8B2-1BFCA9076076}" srcOrd="0" destOrd="0" parTransId="{7F7658F0-7286-4BD4-B3F5-3091CF6249E2}" sibTransId="{0C86D190-688A-45CD-B1CE-10E0218C308F}"/>
    <dgm:cxn modelId="{BB774B4B-F2DA-470A-BA64-56882639DD5D}" type="presOf" srcId="{B8A3AC02-7EEC-49E9-A207-0BDBBE091CCA}" destId="{CAB3A81E-7256-4412-9284-ACA2F9727245}" srcOrd="1" destOrd="0" presId="urn:microsoft.com/office/officeart/2005/8/layout/list1"/>
    <dgm:cxn modelId="{5B606472-7BB4-499D-9C8A-2F4126A924D7}" type="presOf" srcId="{92D886AA-4D3E-44F3-9013-94452DE41784}" destId="{5950B692-C65E-4D79-9553-13A09754C2C8}" srcOrd="0" destOrd="1" presId="urn:microsoft.com/office/officeart/2005/8/layout/list1"/>
    <dgm:cxn modelId="{EE3FDF7A-AD7E-443F-B1B4-5FFDD9E3AACA}" type="presOf" srcId="{19EDF990-D395-4523-A572-1D245959BC11}" destId="{AA73550C-D8F8-45ED-9C06-EA89C026F8EB}" srcOrd="0" destOrd="0" presId="urn:microsoft.com/office/officeart/2005/8/layout/list1"/>
    <dgm:cxn modelId="{DE1E0A88-3B7F-4DB4-A178-DA62A2EE442D}" type="presOf" srcId="{3DDBDD2D-2AD0-489E-9A78-DD5FE355C68A}" destId="{BDBC5876-F97D-4E49-8306-1E15B32A546B}" srcOrd="0" destOrd="0" presId="urn:microsoft.com/office/officeart/2005/8/layout/list1"/>
    <dgm:cxn modelId="{DB6B5CA1-0217-4E6A-B7C4-DD880745783B}" srcId="{66F7FA44-D78B-4736-B172-7051BA13087F}" destId="{17A6ADF0-9ED4-49D4-8117-19F2BED2E4A4}" srcOrd="1" destOrd="0" parTransId="{897544C4-B163-4096-9999-60D65D36FAB7}" sibTransId="{7AF707B2-9AAA-4825-8339-A930879C1D44}"/>
    <dgm:cxn modelId="{5257E2AC-3A45-4EE5-99C5-EB6AF98E0E75}" type="presOf" srcId="{66F7FA44-D78B-4736-B172-7051BA13087F}" destId="{38DC9BD1-D062-4E5B-B826-8DE44EAFCF88}" srcOrd="1" destOrd="0" presId="urn:microsoft.com/office/officeart/2005/8/layout/list1"/>
    <dgm:cxn modelId="{B96038B5-2A38-4CF4-8A87-BC87ED2C9E41}" srcId="{19EDF990-D395-4523-A572-1D245959BC11}" destId="{B8A3AC02-7EEC-49E9-A207-0BDBBE091CCA}" srcOrd="2" destOrd="0" parTransId="{EFF27F73-B8E5-4CA6-94BD-FADD3D04CA7C}" sibTransId="{1F985AD8-411A-4EF0-AC0F-587923FBD87F}"/>
    <dgm:cxn modelId="{0EE579B6-967A-430F-9693-A59FD0090CF2}" srcId="{66F7FA44-D78B-4736-B172-7051BA13087F}" destId="{3DDBDD2D-2AD0-489E-9A78-DD5FE355C68A}" srcOrd="0" destOrd="0" parTransId="{52800547-978D-445F-9406-899AD76C5490}" sibTransId="{95E24E4D-3DB0-4B3F-BF76-CC713E77CF61}"/>
    <dgm:cxn modelId="{49C4EFCF-DCE4-4C22-AD36-F88BD341FB2C}" type="presOf" srcId="{1B60DD22-DDB9-4C48-B8B2-1BFCA9076076}" destId="{687EE89A-F6F6-4B0D-9FDB-416657DD4924}" srcOrd="0" destOrd="1" presId="urn:microsoft.com/office/officeart/2005/8/layout/list1"/>
    <dgm:cxn modelId="{F6552FD5-4E11-46DC-8B45-4E489623F175}" srcId="{470386EF-D053-435F-B153-8589667A1E72}" destId="{1B491B7B-DD5F-4EEF-A899-7237B6E4BC00}" srcOrd="0" destOrd="0" parTransId="{FE2E869C-FD6B-4428-990C-AFE98560E3D4}" sibTransId="{86A33125-72F4-4F60-839E-2AD5C70335F0}"/>
    <dgm:cxn modelId="{7AC556F0-7D49-441B-8B1E-60719E96D4D4}" type="presOf" srcId="{470386EF-D053-435F-B153-8589667A1E72}" destId="{887598B3-159F-4139-868C-FBAEC84CA888}" srcOrd="0" destOrd="0" presId="urn:microsoft.com/office/officeart/2005/8/layout/list1"/>
    <dgm:cxn modelId="{DE309FF1-6977-462E-82F5-5BD4B08CAED2}" srcId="{B8A3AC02-7EEC-49E9-A207-0BDBBE091CCA}" destId="{55AA01A8-0496-4E0C-930B-94A2B509B644}" srcOrd="0" destOrd="0" parTransId="{A1023FCB-2821-42B0-97AB-F4D17FC5B55A}" sibTransId="{0CABFB35-CA8B-4701-85A5-981EC1358245}"/>
    <dgm:cxn modelId="{AF29BAF5-905E-4D3C-AA95-FAA7402E1863}" srcId="{470386EF-D053-435F-B153-8589667A1E72}" destId="{92D886AA-4D3E-44F3-9013-94452DE41784}" srcOrd="1" destOrd="0" parTransId="{A1D8B15C-0679-499E-80B7-2BE99F28C621}" sibTransId="{FB08FAC3-9F2E-4865-9F4E-85469FF7664B}"/>
    <dgm:cxn modelId="{8D1374F6-9861-4014-B798-91944D1F25E8}" type="presOf" srcId="{1B491B7B-DD5F-4EEF-A899-7237B6E4BC00}" destId="{5950B692-C65E-4D79-9553-13A09754C2C8}" srcOrd="0" destOrd="0" presId="urn:microsoft.com/office/officeart/2005/8/layout/list1"/>
    <dgm:cxn modelId="{E54D1FFE-E84E-40D2-A228-8E21A27F8597}" type="presOf" srcId="{17A6ADF0-9ED4-49D4-8117-19F2BED2E4A4}" destId="{BDBC5876-F97D-4E49-8306-1E15B32A546B}" srcOrd="0" destOrd="1" presId="urn:microsoft.com/office/officeart/2005/8/layout/list1"/>
    <dgm:cxn modelId="{53440EC1-1CEB-4F57-B722-BCD884929135}" type="presParOf" srcId="{AA73550C-D8F8-45ED-9C06-EA89C026F8EB}" destId="{EDCD2AB0-AED2-4AFC-86DC-9452DBABFFBE}" srcOrd="0" destOrd="0" presId="urn:microsoft.com/office/officeart/2005/8/layout/list1"/>
    <dgm:cxn modelId="{911D0B19-C61A-44D4-AB4C-B4C62E85F8E5}" type="presParOf" srcId="{EDCD2AB0-AED2-4AFC-86DC-9452DBABFFBE}" destId="{887598B3-159F-4139-868C-FBAEC84CA888}" srcOrd="0" destOrd="0" presId="urn:microsoft.com/office/officeart/2005/8/layout/list1"/>
    <dgm:cxn modelId="{998EA9E6-B7E9-4D9F-94E7-56206DC5C2A5}" type="presParOf" srcId="{EDCD2AB0-AED2-4AFC-86DC-9452DBABFFBE}" destId="{EF1C6A92-C6F4-44B8-9917-2BD97ABB8046}" srcOrd="1" destOrd="0" presId="urn:microsoft.com/office/officeart/2005/8/layout/list1"/>
    <dgm:cxn modelId="{5662DD1A-C183-4EE6-A487-AF8AF3EDE29B}" type="presParOf" srcId="{AA73550C-D8F8-45ED-9C06-EA89C026F8EB}" destId="{B6B8E277-2BA0-4F53-9C6A-884BFFD3DCCB}" srcOrd="1" destOrd="0" presId="urn:microsoft.com/office/officeart/2005/8/layout/list1"/>
    <dgm:cxn modelId="{A0F4EAE8-876A-46B4-ACC4-847480B1AAB0}" type="presParOf" srcId="{AA73550C-D8F8-45ED-9C06-EA89C026F8EB}" destId="{5950B692-C65E-4D79-9553-13A09754C2C8}" srcOrd="2" destOrd="0" presId="urn:microsoft.com/office/officeart/2005/8/layout/list1"/>
    <dgm:cxn modelId="{86C662CD-D371-4ECC-81B0-7F68E087E59D}" type="presParOf" srcId="{AA73550C-D8F8-45ED-9C06-EA89C026F8EB}" destId="{D2065C6B-67B9-4164-AB28-31CF03A1EC27}" srcOrd="3" destOrd="0" presId="urn:microsoft.com/office/officeart/2005/8/layout/list1"/>
    <dgm:cxn modelId="{CCE6C728-6258-4437-ADAC-13F8B8A8C049}" type="presParOf" srcId="{AA73550C-D8F8-45ED-9C06-EA89C026F8EB}" destId="{A35AE3DE-BB6D-4676-86ED-12EDCFBD9FD4}" srcOrd="4" destOrd="0" presId="urn:microsoft.com/office/officeart/2005/8/layout/list1"/>
    <dgm:cxn modelId="{58324C50-7795-4B19-90A8-B5E6D948DC2A}" type="presParOf" srcId="{A35AE3DE-BB6D-4676-86ED-12EDCFBD9FD4}" destId="{0B79058A-6E0A-40B3-8E5B-9E3366CE8D23}" srcOrd="0" destOrd="0" presId="urn:microsoft.com/office/officeart/2005/8/layout/list1"/>
    <dgm:cxn modelId="{C1642AD5-3D3F-44E7-8180-B2EBBD4D9B75}" type="presParOf" srcId="{A35AE3DE-BB6D-4676-86ED-12EDCFBD9FD4}" destId="{38DC9BD1-D062-4E5B-B826-8DE44EAFCF88}" srcOrd="1" destOrd="0" presId="urn:microsoft.com/office/officeart/2005/8/layout/list1"/>
    <dgm:cxn modelId="{D96C404B-2E27-4586-97AD-AD1336A9ED49}" type="presParOf" srcId="{AA73550C-D8F8-45ED-9C06-EA89C026F8EB}" destId="{54558706-B9B9-4312-AE44-8260CD4ACE14}" srcOrd="5" destOrd="0" presId="urn:microsoft.com/office/officeart/2005/8/layout/list1"/>
    <dgm:cxn modelId="{2D89D39D-8626-4DEA-A181-00AF3268B91B}" type="presParOf" srcId="{AA73550C-D8F8-45ED-9C06-EA89C026F8EB}" destId="{BDBC5876-F97D-4E49-8306-1E15B32A546B}" srcOrd="6" destOrd="0" presId="urn:microsoft.com/office/officeart/2005/8/layout/list1"/>
    <dgm:cxn modelId="{E8E9410F-7C98-49A4-9C3C-07DA64C82802}" type="presParOf" srcId="{AA73550C-D8F8-45ED-9C06-EA89C026F8EB}" destId="{874880E4-2724-4FDF-9D61-68442B4CBE0D}" srcOrd="7" destOrd="0" presId="urn:microsoft.com/office/officeart/2005/8/layout/list1"/>
    <dgm:cxn modelId="{FFF6FA11-D5E1-48A6-A66B-312A368EDF3D}" type="presParOf" srcId="{AA73550C-D8F8-45ED-9C06-EA89C026F8EB}" destId="{45EAC2DD-8D5A-46A4-8929-17BD5C95D256}" srcOrd="8" destOrd="0" presId="urn:microsoft.com/office/officeart/2005/8/layout/list1"/>
    <dgm:cxn modelId="{3FE57CBB-1656-4947-8D47-CB04DBF914B8}" type="presParOf" srcId="{45EAC2DD-8D5A-46A4-8929-17BD5C95D256}" destId="{71A39233-A133-4642-876F-E402A7C26ADB}" srcOrd="0" destOrd="0" presId="urn:microsoft.com/office/officeart/2005/8/layout/list1"/>
    <dgm:cxn modelId="{33656241-95F1-40D9-88F3-ACCC25A069ED}" type="presParOf" srcId="{45EAC2DD-8D5A-46A4-8929-17BD5C95D256}" destId="{CAB3A81E-7256-4412-9284-ACA2F9727245}" srcOrd="1" destOrd="0" presId="urn:microsoft.com/office/officeart/2005/8/layout/list1"/>
    <dgm:cxn modelId="{8DEA25B8-7563-4C31-9DFA-F241EEADAD4C}" type="presParOf" srcId="{AA73550C-D8F8-45ED-9C06-EA89C026F8EB}" destId="{F91160D1-DED9-460B-AC2E-63A1A3C3DDE8}" srcOrd="9" destOrd="0" presId="urn:microsoft.com/office/officeart/2005/8/layout/list1"/>
    <dgm:cxn modelId="{7034DD05-D813-4A85-81B5-4930909C297F}" type="presParOf" srcId="{AA73550C-D8F8-45ED-9C06-EA89C026F8EB}" destId="{687EE89A-F6F6-4B0D-9FDB-416657DD492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113D6-C6D8-4897-9713-41B5FFF3214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C7F1D63C-2123-45BC-B2FB-3425D41A40DB}">
      <dgm:prSet/>
      <dgm:spPr/>
      <dgm:t>
        <a:bodyPr/>
        <a:lstStyle/>
        <a:p>
          <a:r>
            <a:rPr lang="en-US" dirty="0"/>
            <a:t>Interpreted</a:t>
          </a:r>
        </a:p>
      </dgm:t>
    </dgm:pt>
    <dgm:pt modelId="{BE372BCE-FCAC-4622-8B45-731FECD3436A}" type="parTrans" cxnId="{30F7B229-0513-4F6C-8A08-2879BF383AE0}">
      <dgm:prSet/>
      <dgm:spPr/>
      <dgm:t>
        <a:bodyPr/>
        <a:lstStyle/>
        <a:p>
          <a:endParaRPr lang="en-US"/>
        </a:p>
      </dgm:t>
    </dgm:pt>
    <dgm:pt modelId="{7C89CD9D-3FAE-4718-84D0-B9E5A9969ADF}" type="sibTrans" cxnId="{30F7B229-0513-4F6C-8A08-2879BF383AE0}">
      <dgm:prSet/>
      <dgm:spPr/>
      <dgm:t>
        <a:bodyPr/>
        <a:lstStyle/>
        <a:p>
          <a:endParaRPr lang="en-US"/>
        </a:p>
      </dgm:t>
    </dgm:pt>
    <dgm:pt modelId="{D2F508DD-017B-4F72-85BE-53A01651810A}">
      <dgm:prSet/>
      <dgm:spPr/>
      <dgm:t>
        <a:bodyPr/>
        <a:lstStyle/>
        <a:p>
          <a:r>
            <a:rPr lang="en-US" dirty="0"/>
            <a:t>Source code is executed line by line, and not all at once</a:t>
          </a:r>
        </a:p>
      </dgm:t>
    </dgm:pt>
    <dgm:pt modelId="{4B06237B-0C63-4893-B6AA-4389D8E47F8E}" type="parTrans" cxnId="{1528726D-03F0-418C-A3AA-130B0469ACFD}">
      <dgm:prSet/>
      <dgm:spPr/>
      <dgm:t>
        <a:bodyPr/>
        <a:lstStyle/>
        <a:p>
          <a:endParaRPr lang="en-US"/>
        </a:p>
      </dgm:t>
    </dgm:pt>
    <dgm:pt modelId="{99270496-0147-4EBA-BCEE-E1CDDE9A6EB2}" type="sibTrans" cxnId="{1528726D-03F0-418C-A3AA-130B0469ACFD}">
      <dgm:prSet/>
      <dgm:spPr/>
      <dgm:t>
        <a:bodyPr/>
        <a:lstStyle/>
        <a:p>
          <a:endParaRPr lang="en-US"/>
        </a:p>
      </dgm:t>
    </dgm:pt>
    <dgm:pt modelId="{DC7E0469-32F1-4B95-84EC-6FE2ABE1E7EF}">
      <dgm:prSet/>
      <dgm:spPr/>
      <dgm:t>
        <a:bodyPr/>
        <a:lstStyle/>
        <a:p>
          <a:r>
            <a:rPr lang="en-US"/>
            <a:t>It convert one line at a time into bytecode (platform independence), execute the bytecode immediately</a:t>
          </a:r>
        </a:p>
      </dgm:t>
    </dgm:pt>
    <dgm:pt modelId="{2A90462C-04A4-412C-A329-E7CBD30FDC04}" type="parTrans" cxnId="{8EDDE248-4B85-407B-AF1C-C29290A26BF1}">
      <dgm:prSet/>
      <dgm:spPr/>
      <dgm:t>
        <a:bodyPr/>
        <a:lstStyle/>
        <a:p>
          <a:endParaRPr lang="en-US"/>
        </a:p>
      </dgm:t>
    </dgm:pt>
    <dgm:pt modelId="{BAEBECD2-D395-4C8F-A14C-9EC1A2C16768}" type="sibTrans" cxnId="{8EDDE248-4B85-407B-AF1C-C29290A26BF1}">
      <dgm:prSet/>
      <dgm:spPr/>
      <dgm:t>
        <a:bodyPr/>
        <a:lstStyle/>
        <a:p>
          <a:endParaRPr lang="en-US"/>
        </a:p>
      </dgm:t>
    </dgm:pt>
    <dgm:pt modelId="{8ADFB052-C2A9-49F0-AB40-DA9637538B40}">
      <dgm:prSet/>
      <dgm:spPr/>
      <dgm:t>
        <a:bodyPr/>
        <a:lstStyle/>
        <a:p>
          <a:r>
            <a:rPr lang="en-US"/>
            <a:t>This makes it easy to test and debug</a:t>
          </a:r>
        </a:p>
      </dgm:t>
    </dgm:pt>
    <dgm:pt modelId="{475146E7-2AD4-4550-8B9B-66E300CD78C6}" type="parTrans" cxnId="{A7C7B2DE-8B8E-4952-82D1-63762411E9BC}">
      <dgm:prSet/>
      <dgm:spPr/>
      <dgm:t>
        <a:bodyPr/>
        <a:lstStyle/>
        <a:p>
          <a:endParaRPr lang="en-US"/>
        </a:p>
      </dgm:t>
    </dgm:pt>
    <dgm:pt modelId="{A9B21E8A-8882-4291-B218-BA08A2A99066}" type="sibTrans" cxnId="{A7C7B2DE-8B8E-4952-82D1-63762411E9BC}">
      <dgm:prSet/>
      <dgm:spPr/>
      <dgm:t>
        <a:bodyPr/>
        <a:lstStyle/>
        <a:p>
          <a:endParaRPr lang="en-US"/>
        </a:p>
      </dgm:t>
    </dgm:pt>
    <dgm:pt modelId="{05D0F595-FC62-44D0-ABC9-3B7CD667F05E}">
      <dgm:prSet/>
      <dgm:spPr/>
      <dgm:t>
        <a:bodyPr/>
        <a:lstStyle/>
        <a:p>
          <a:r>
            <a:rPr lang="en-US"/>
            <a:t>Object-Oriented</a:t>
          </a:r>
        </a:p>
      </dgm:t>
    </dgm:pt>
    <dgm:pt modelId="{1348EECB-2624-4E80-A54D-9C575ECF7D58}" type="parTrans" cxnId="{1BF26BC9-A0B0-4263-A196-03B8B491AE3A}">
      <dgm:prSet/>
      <dgm:spPr/>
      <dgm:t>
        <a:bodyPr/>
        <a:lstStyle/>
        <a:p>
          <a:endParaRPr lang="en-US"/>
        </a:p>
      </dgm:t>
    </dgm:pt>
    <dgm:pt modelId="{31261837-288A-41B4-A7CA-E5F856303952}" type="sibTrans" cxnId="{1BF26BC9-A0B0-4263-A196-03B8B491AE3A}">
      <dgm:prSet/>
      <dgm:spPr/>
      <dgm:t>
        <a:bodyPr/>
        <a:lstStyle/>
        <a:p>
          <a:endParaRPr lang="en-US"/>
        </a:p>
      </dgm:t>
    </dgm:pt>
    <dgm:pt modelId="{A25B6C38-0F8A-4670-8125-7B89D8718300}">
      <dgm:prSet/>
      <dgm:spPr/>
      <dgm:t>
        <a:bodyPr/>
        <a:lstStyle/>
        <a:p>
          <a:r>
            <a:rPr lang="en-US"/>
            <a:t>Python programming language supports classes and objects and hence it is object-oriented</a:t>
          </a:r>
        </a:p>
      </dgm:t>
    </dgm:pt>
    <dgm:pt modelId="{0C42A430-F453-459C-AE8F-988B699BE110}" type="parTrans" cxnId="{75D7BCA9-06BF-4F28-82F9-08A234CBCF29}">
      <dgm:prSet/>
      <dgm:spPr/>
      <dgm:t>
        <a:bodyPr/>
        <a:lstStyle/>
        <a:p>
          <a:endParaRPr lang="en-US"/>
        </a:p>
      </dgm:t>
    </dgm:pt>
    <dgm:pt modelId="{74B243DE-A8A6-4076-AC42-3639C5C58934}" type="sibTrans" cxnId="{75D7BCA9-06BF-4F28-82F9-08A234CBCF29}">
      <dgm:prSet/>
      <dgm:spPr/>
      <dgm:t>
        <a:bodyPr/>
        <a:lstStyle/>
        <a:p>
          <a:endParaRPr lang="en-US"/>
        </a:p>
      </dgm:t>
    </dgm:pt>
    <dgm:pt modelId="{5342EEEF-983A-4A74-81AC-E82CCADAF128}">
      <dgm:prSet/>
      <dgm:spPr/>
      <dgm:t>
        <a:bodyPr/>
        <a:lstStyle/>
        <a:p>
          <a:r>
            <a:rPr lang="en-US"/>
            <a:t>It also supports structured programming and functional programming</a:t>
          </a:r>
        </a:p>
      </dgm:t>
    </dgm:pt>
    <dgm:pt modelId="{492FDB8B-3F71-4644-9667-77C5B10E8985}" type="parTrans" cxnId="{72742C91-D342-46B8-AD48-85520AA020B1}">
      <dgm:prSet/>
      <dgm:spPr/>
      <dgm:t>
        <a:bodyPr/>
        <a:lstStyle/>
        <a:p>
          <a:endParaRPr lang="en-US"/>
        </a:p>
      </dgm:t>
    </dgm:pt>
    <dgm:pt modelId="{7E4F5155-CDCF-4481-9BDD-8D7B982EAEB2}" type="sibTrans" cxnId="{72742C91-D342-46B8-AD48-85520AA020B1}">
      <dgm:prSet/>
      <dgm:spPr/>
      <dgm:t>
        <a:bodyPr/>
        <a:lstStyle/>
        <a:p>
          <a:endParaRPr lang="en-US"/>
        </a:p>
      </dgm:t>
    </dgm:pt>
    <dgm:pt modelId="{53BDC936-2585-408F-8EED-363DF72A975B}">
      <dgm:prSet/>
      <dgm:spPr/>
      <dgm:t>
        <a:bodyPr/>
        <a:lstStyle/>
        <a:p>
          <a:r>
            <a:rPr lang="en-US"/>
            <a:t>Extensible</a:t>
          </a:r>
        </a:p>
      </dgm:t>
    </dgm:pt>
    <dgm:pt modelId="{B54A1FE4-0321-4830-ADC7-95BD686FBCFA}" type="parTrans" cxnId="{684519AB-779D-4719-809C-783D316B720D}">
      <dgm:prSet/>
      <dgm:spPr/>
      <dgm:t>
        <a:bodyPr/>
        <a:lstStyle/>
        <a:p>
          <a:endParaRPr lang="en-US"/>
        </a:p>
      </dgm:t>
    </dgm:pt>
    <dgm:pt modelId="{144978E8-8B99-4A7E-A07F-08445AD677EE}" type="sibTrans" cxnId="{684519AB-779D-4719-809C-783D316B720D}">
      <dgm:prSet/>
      <dgm:spPr/>
      <dgm:t>
        <a:bodyPr/>
        <a:lstStyle/>
        <a:p>
          <a:endParaRPr lang="en-US"/>
        </a:p>
      </dgm:t>
    </dgm:pt>
    <dgm:pt modelId="{7CA1A7F7-0A83-4E08-9A37-3069F6A4F9CC}">
      <dgm:prSet/>
      <dgm:spPr/>
      <dgm:t>
        <a:bodyPr/>
        <a:lstStyle/>
        <a:p>
          <a:r>
            <a:rPr lang="en-US"/>
            <a:t>One can add low-level modules written in C/C++ to python interpreter</a:t>
          </a:r>
        </a:p>
      </dgm:t>
    </dgm:pt>
    <dgm:pt modelId="{90B584B6-3238-44B2-A07B-B9B229D58B31}" type="parTrans" cxnId="{6265425C-0854-486C-9014-D5D09BBEA53B}">
      <dgm:prSet/>
      <dgm:spPr/>
      <dgm:t>
        <a:bodyPr/>
        <a:lstStyle/>
        <a:p>
          <a:endParaRPr lang="en-US"/>
        </a:p>
      </dgm:t>
    </dgm:pt>
    <dgm:pt modelId="{0922BA6C-FEDC-4573-A65E-E26B013F1183}" type="sibTrans" cxnId="{6265425C-0854-486C-9014-D5D09BBEA53B}">
      <dgm:prSet/>
      <dgm:spPr/>
      <dgm:t>
        <a:bodyPr/>
        <a:lstStyle/>
        <a:p>
          <a:endParaRPr lang="en-US"/>
        </a:p>
      </dgm:t>
    </dgm:pt>
    <dgm:pt modelId="{E7C83462-2DAF-41C7-9C4B-8124CFD0BD4D}" type="pres">
      <dgm:prSet presAssocID="{D53113D6-C6D8-4897-9713-41B5FFF32149}" presName="linear" presStyleCnt="0">
        <dgm:presLayoutVars>
          <dgm:dir/>
          <dgm:animLvl val="lvl"/>
          <dgm:resizeHandles val="exact"/>
        </dgm:presLayoutVars>
      </dgm:prSet>
      <dgm:spPr/>
    </dgm:pt>
    <dgm:pt modelId="{FD5CC9F1-F6B1-44DA-AC60-66F96A22EE45}" type="pres">
      <dgm:prSet presAssocID="{C7F1D63C-2123-45BC-B2FB-3425D41A40DB}" presName="parentLin" presStyleCnt="0"/>
      <dgm:spPr/>
    </dgm:pt>
    <dgm:pt modelId="{9E3DBE4D-0C51-40C2-A423-E0447C474BB8}" type="pres">
      <dgm:prSet presAssocID="{C7F1D63C-2123-45BC-B2FB-3425D41A40DB}" presName="parentLeftMargin" presStyleLbl="node1" presStyleIdx="0" presStyleCnt="3"/>
      <dgm:spPr/>
    </dgm:pt>
    <dgm:pt modelId="{62A7B9B6-16A3-4B0D-83D1-A624D83BD308}" type="pres">
      <dgm:prSet presAssocID="{C7F1D63C-2123-45BC-B2FB-3425D41A40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5E704B-F782-43AA-A07F-F8AAAC817F44}" type="pres">
      <dgm:prSet presAssocID="{C7F1D63C-2123-45BC-B2FB-3425D41A40DB}" presName="negativeSpace" presStyleCnt="0"/>
      <dgm:spPr/>
    </dgm:pt>
    <dgm:pt modelId="{0EEABE00-FEF3-44C2-B66A-1706E9D04488}" type="pres">
      <dgm:prSet presAssocID="{C7F1D63C-2123-45BC-B2FB-3425D41A40DB}" presName="childText" presStyleLbl="conFgAcc1" presStyleIdx="0" presStyleCnt="3">
        <dgm:presLayoutVars>
          <dgm:bulletEnabled val="1"/>
        </dgm:presLayoutVars>
      </dgm:prSet>
      <dgm:spPr/>
    </dgm:pt>
    <dgm:pt modelId="{4C49A87E-1CC0-478B-9D88-4D4F959EF527}" type="pres">
      <dgm:prSet presAssocID="{7C89CD9D-3FAE-4718-84D0-B9E5A9969ADF}" presName="spaceBetweenRectangles" presStyleCnt="0"/>
      <dgm:spPr/>
    </dgm:pt>
    <dgm:pt modelId="{2037DAD2-DAC1-4E5D-BF1B-07D565B47D21}" type="pres">
      <dgm:prSet presAssocID="{05D0F595-FC62-44D0-ABC9-3B7CD667F05E}" presName="parentLin" presStyleCnt="0"/>
      <dgm:spPr/>
    </dgm:pt>
    <dgm:pt modelId="{A68F610B-2DE5-434F-B011-267D6C80143D}" type="pres">
      <dgm:prSet presAssocID="{05D0F595-FC62-44D0-ABC9-3B7CD667F05E}" presName="parentLeftMargin" presStyleLbl="node1" presStyleIdx="0" presStyleCnt="3"/>
      <dgm:spPr/>
    </dgm:pt>
    <dgm:pt modelId="{59BE5539-7DAA-407A-B71C-FAFBBABA36FB}" type="pres">
      <dgm:prSet presAssocID="{05D0F595-FC62-44D0-ABC9-3B7CD667F0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B61A53-0DB0-4843-9502-A8FE38E6A4B7}" type="pres">
      <dgm:prSet presAssocID="{05D0F595-FC62-44D0-ABC9-3B7CD667F05E}" presName="negativeSpace" presStyleCnt="0"/>
      <dgm:spPr/>
    </dgm:pt>
    <dgm:pt modelId="{B89AF524-1EEF-4C5E-966A-E94650EBD391}" type="pres">
      <dgm:prSet presAssocID="{05D0F595-FC62-44D0-ABC9-3B7CD667F05E}" presName="childText" presStyleLbl="conFgAcc1" presStyleIdx="1" presStyleCnt="3">
        <dgm:presLayoutVars>
          <dgm:bulletEnabled val="1"/>
        </dgm:presLayoutVars>
      </dgm:prSet>
      <dgm:spPr/>
    </dgm:pt>
    <dgm:pt modelId="{586AD924-F1AA-4866-BA37-47D5F1386AC0}" type="pres">
      <dgm:prSet presAssocID="{31261837-288A-41B4-A7CA-E5F856303952}" presName="spaceBetweenRectangles" presStyleCnt="0"/>
      <dgm:spPr/>
    </dgm:pt>
    <dgm:pt modelId="{3D821FF1-F6C1-47D1-A7BB-38B876C6B70E}" type="pres">
      <dgm:prSet presAssocID="{53BDC936-2585-408F-8EED-363DF72A975B}" presName="parentLin" presStyleCnt="0"/>
      <dgm:spPr/>
    </dgm:pt>
    <dgm:pt modelId="{45B7AFD5-D2A1-4B1A-85F3-15E7892D7883}" type="pres">
      <dgm:prSet presAssocID="{53BDC936-2585-408F-8EED-363DF72A975B}" presName="parentLeftMargin" presStyleLbl="node1" presStyleIdx="1" presStyleCnt="3"/>
      <dgm:spPr/>
    </dgm:pt>
    <dgm:pt modelId="{D225E5E3-1F9A-4960-B357-14AA08F66199}" type="pres">
      <dgm:prSet presAssocID="{53BDC936-2585-408F-8EED-363DF72A97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0780306-BB23-4CF9-972B-2FA95AA63D50}" type="pres">
      <dgm:prSet presAssocID="{53BDC936-2585-408F-8EED-363DF72A975B}" presName="negativeSpace" presStyleCnt="0"/>
      <dgm:spPr/>
    </dgm:pt>
    <dgm:pt modelId="{F6083F34-933A-43FF-A1F3-0D005A8CDC4D}" type="pres">
      <dgm:prSet presAssocID="{53BDC936-2585-408F-8EED-363DF72A97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F40019-1331-4552-BDF7-029D398CCFA0}" type="presOf" srcId="{A25B6C38-0F8A-4670-8125-7B89D8718300}" destId="{B89AF524-1EEF-4C5E-966A-E94650EBD391}" srcOrd="0" destOrd="0" presId="urn:microsoft.com/office/officeart/2005/8/layout/list1"/>
    <dgm:cxn modelId="{30F7B229-0513-4F6C-8A08-2879BF383AE0}" srcId="{D53113D6-C6D8-4897-9713-41B5FFF32149}" destId="{C7F1D63C-2123-45BC-B2FB-3425D41A40DB}" srcOrd="0" destOrd="0" parTransId="{BE372BCE-FCAC-4622-8B45-731FECD3436A}" sibTransId="{7C89CD9D-3FAE-4718-84D0-B9E5A9969ADF}"/>
    <dgm:cxn modelId="{6C0D462B-D324-4380-B3F4-8067B4ACB868}" type="presOf" srcId="{C7F1D63C-2123-45BC-B2FB-3425D41A40DB}" destId="{62A7B9B6-16A3-4B0D-83D1-A624D83BD308}" srcOrd="1" destOrd="0" presId="urn:microsoft.com/office/officeart/2005/8/layout/list1"/>
    <dgm:cxn modelId="{6265425C-0854-486C-9014-D5D09BBEA53B}" srcId="{53BDC936-2585-408F-8EED-363DF72A975B}" destId="{7CA1A7F7-0A83-4E08-9A37-3069F6A4F9CC}" srcOrd="0" destOrd="0" parTransId="{90B584B6-3238-44B2-A07B-B9B229D58B31}" sibTransId="{0922BA6C-FEDC-4573-A65E-E26B013F1183}"/>
    <dgm:cxn modelId="{8EDDE248-4B85-407B-AF1C-C29290A26BF1}" srcId="{C7F1D63C-2123-45BC-B2FB-3425D41A40DB}" destId="{DC7E0469-32F1-4B95-84EC-6FE2ABE1E7EF}" srcOrd="1" destOrd="0" parTransId="{2A90462C-04A4-412C-A329-E7CBD30FDC04}" sibTransId="{BAEBECD2-D395-4C8F-A14C-9EC1A2C16768}"/>
    <dgm:cxn modelId="{3AEC104A-7833-4EAB-AA2F-42952F86BA98}" type="presOf" srcId="{53BDC936-2585-408F-8EED-363DF72A975B}" destId="{45B7AFD5-D2A1-4B1A-85F3-15E7892D7883}" srcOrd="0" destOrd="0" presId="urn:microsoft.com/office/officeart/2005/8/layout/list1"/>
    <dgm:cxn modelId="{0C6AFA6B-D707-44B4-A79D-B55376C8D0FD}" type="presOf" srcId="{8ADFB052-C2A9-49F0-AB40-DA9637538B40}" destId="{0EEABE00-FEF3-44C2-B66A-1706E9D04488}" srcOrd="0" destOrd="2" presId="urn:microsoft.com/office/officeart/2005/8/layout/list1"/>
    <dgm:cxn modelId="{1528726D-03F0-418C-A3AA-130B0469ACFD}" srcId="{C7F1D63C-2123-45BC-B2FB-3425D41A40DB}" destId="{D2F508DD-017B-4F72-85BE-53A01651810A}" srcOrd="0" destOrd="0" parTransId="{4B06237B-0C63-4893-B6AA-4389D8E47F8E}" sibTransId="{99270496-0147-4EBA-BCEE-E1CDDE9A6EB2}"/>
    <dgm:cxn modelId="{E070935A-9BBB-4428-9EF5-760AAAC67CD9}" type="presOf" srcId="{D2F508DD-017B-4F72-85BE-53A01651810A}" destId="{0EEABE00-FEF3-44C2-B66A-1706E9D04488}" srcOrd="0" destOrd="0" presId="urn:microsoft.com/office/officeart/2005/8/layout/list1"/>
    <dgm:cxn modelId="{F0488F90-5D40-4FDF-81CD-1B850F2DB5D6}" type="presOf" srcId="{DC7E0469-32F1-4B95-84EC-6FE2ABE1E7EF}" destId="{0EEABE00-FEF3-44C2-B66A-1706E9D04488}" srcOrd="0" destOrd="1" presId="urn:microsoft.com/office/officeart/2005/8/layout/list1"/>
    <dgm:cxn modelId="{42DACA90-F39B-4EF2-B42E-D7B88B6423FC}" type="presOf" srcId="{C7F1D63C-2123-45BC-B2FB-3425D41A40DB}" destId="{9E3DBE4D-0C51-40C2-A423-E0447C474BB8}" srcOrd="0" destOrd="0" presId="urn:microsoft.com/office/officeart/2005/8/layout/list1"/>
    <dgm:cxn modelId="{72742C91-D342-46B8-AD48-85520AA020B1}" srcId="{05D0F595-FC62-44D0-ABC9-3B7CD667F05E}" destId="{5342EEEF-983A-4A74-81AC-E82CCADAF128}" srcOrd="1" destOrd="0" parTransId="{492FDB8B-3F71-4644-9667-77C5B10E8985}" sibTransId="{7E4F5155-CDCF-4481-9BDD-8D7B982EAEB2}"/>
    <dgm:cxn modelId="{4E5B5D9E-8CF1-4AB1-ACCC-D3E58D0A3478}" type="presOf" srcId="{D53113D6-C6D8-4897-9713-41B5FFF32149}" destId="{E7C83462-2DAF-41C7-9C4B-8124CFD0BD4D}" srcOrd="0" destOrd="0" presId="urn:microsoft.com/office/officeart/2005/8/layout/list1"/>
    <dgm:cxn modelId="{497284A5-A61D-49CA-A92D-36BC001E9AEB}" type="presOf" srcId="{53BDC936-2585-408F-8EED-363DF72A975B}" destId="{D225E5E3-1F9A-4960-B357-14AA08F66199}" srcOrd="1" destOrd="0" presId="urn:microsoft.com/office/officeart/2005/8/layout/list1"/>
    <dgm:cxn modelId="{75D7BCA9-06BF-4F28-82F9-08A234CBCF29}" srcId="{05D0F595-FC62-44D0-ABC9-3B7CD667F05E}" destId="{A25B6C38-0F8A-4670-8125-7B89D8718300}" srcOrd="0" destOrd="0" parTransId="{0C42A430-F453-459C-AE8F-988B699BE110}" sibTransId="{74B243DE-A8A6-4076-AC42-3639C5C58934}"/>
    <dgm:cxn modelId="{684519AB-779D-4719-809C-783D316B720D}" srcId="{D53113D6-C6D8-4897-9713-41B5FFF32149}" destId="{53BDC936-2585-408F-8EED-363DF72A975B}" srcOrd="2" destOrd="0" parTransId="{B54A1FE4-0321-4830-ADC7-95BD686FBCFA}" sibTransId="{144978E8-8B99-4A7E-A07F-08445AD677EE}"/>
    <dgm:cxn modelId="{0C12BAAE-13C8-428A-91EC-BD19B2837EDA}" type="presOf" srcId="{05D0F595-FC62-44D0-ABC9-3B7CD667F05E}" destId="{59BE5539-7DAA-407A-B71C-FAFBBABA36FB}" srcOrd="1" destOrd="0" presId="urn:microsoft.com/office/officeart/2005/8/layout/list1"/>
    <dgm:cxn modelId="{0C9886B5-095B-4325-94CD-E0BB1B640A1F}" type="presOf" srcId="{5342EEEF-983A-4A74-81AC-E82CCADAF128}" destId="{B89AF524-1EEF-4C5E-966A-E94650EBD391}" srcOrd="0" destOrd="1" presId="urn:microsoft.com/office/officeart/2005/8/layout/list1"/>
    <dgm:cxn modelId="{53088EB6-AF0E-4930-B38F-3DB96270841B}" type="presOf" srcId="{05D0F595-FC62-44D0-ABC9-3B7CD667F05E}" destId="{A68F610B-2DE5-434F-B011-267D6C80143D}" srcOrd="0" destOrd="0" presId="urn:microsoft.com/office/officeart/2005/8/layout/list1"/>
    <dgm:cxn modelId="{1BF26BC9-A0B0-4263-A196-03B8B491AE3A}" srcId="{D53113D6-C6D8-4897-9713-41B5FFF32149}" destId="{05D0F595-FC62-44D0-ABC9-3B7CD667F05E}" srcOrd="1" destOrd="0" parTransId="{1348EECB-2624-4E80-A54D-9C575ECF7D58}" sibTransId="{31261837-288A-41B4-A7CA-E5F856303952}"/>
    <dgm:cxn modelId="{2CF32BDB-C07A-46C6-8058-3AFE44AF7B7A}" type="presOf" srcId="{7CA1A7F7-0A83-4E08-9A37-3069F6A4F9CC}" destId="{F6083F34-933A-43FF-A1F3-0D005A8CDC4D}" srcOrd="0" destOrd="0" presId="urn:microsoft.com/office/officeart/2005/8/layout/list1"/>
    <dgm:cxn modelId="{A7C7B2DE-8B8E-4952-82D1-63762411E9BC}" srcId="{C7F1D63C-2123-45BC-B2FB-3425D41A40DB}" destId="{8ADFB052-C2A9-49F0-AB40-DA9637538B40}" srcOrd="2" destOrd="0" parTransId="{475146E7-2AD4-4550-8B9B-66E300CD78C6}" sibTransId="{A9B21E8A-8882-4291-B218-BA08A2A99066}"/>
    <dgm:cxn modelId="{501DE992-0785-40CC-A7A0-CCF92888186F}" type="presParOf" srcId="{E7C83462-2DAF-41C7-9C4B-8124CFD0BD4D}" destId="{FD5CC9F1-F6B1-44DA-AC60-66F96A22EE45}" srcOrd="0" destOrd="0" presId="urn:microsoft.com/office/officeart/2005/8/layout/list1"/>
    <dgm:cxn modelId="{17EA6379-1939-4508-B94D-ECAEDEEAD04A}" type="presParOf" srcId="{FD5CC9F1-F6B1-44DA-AC60-66F96A22EE45}" destId="{9E3DBE4D-0C51-40C2-A423-E0447C474BB8}" srcOrd="0" destOrd="0" presId="urn:microsoft.com/office/officeart/2005/8/layout/list1"/>
    <dgm:cxn modelId="{17C95B32-AD29-4CBD-A59D-0B66F245AAC8}" type="presParOf" srcId="{FD5CC9F1-F6B1-44DA-AC60-66F96A22EE45}" destId="{62A7B9B6-16A3-4B0D-83D1-A624D83BD308}" srcOrd="1" destOrd="0" presId="urn:microsoft.com/office/officeart/2005/8/layout/list1"/>
    <dgm:cxn modelId="{2BF79AD8-8F9E-439C-BED7-5AA65DDBFE35}" type="presParOf" srcId="{E7C83462-2DAF-41C7-9C4B-8124CFD0BD4D}" destId="{C95E704B-F782-43AA-A07F-F8AAAC817F44}" srcOrd="1" destOrd="0" presId="urn:microsoft.com/office/officeart/2005/8/layout/list1"/>
    <dgm:cxn modelId="{A05827A1-0FEC-47B3-AB12-B4DE958EEAB9}" type="presParOf" srcId="{E7C83462-2DAF-41C7-9C4B-8124CFD0BD4D}" destId="{0EEABE00-FEF3-44C2-B66A-1706E9D04488}" srcOrd="2" destOrd="0" presId="urn:microsoft.com/office/officeart/2005/8/layout/list1"/>
    <dgm:cxn modelId="{FFA6BA54-0B7E-4EC1-A1E7-BDF75CF31862}" type="presParOf" srcId="{E7C83462-2DAF-41C7-9C4B-8124CFD0BD4D}" destId="{4C49A87E-1CC0-478B-9D88-4D4F959EF527}" srcOrd="3" destOrd="0" presId="urn:microsoft.com/office/officeart/2005/8/layout/list1"/>
    <dgm:cxn modelId="{3E88BC26-88FA-4771-B8DB-8B2E61768C46}" type="presParOf" srcId="{E7C83462-2DAF-41C7-9C4B-8124CFD0BD4D}" destId="{2037DAD2-DAC1-4E5D-BF1B-07D565B47D21}" srcOrd="4" destOrd="0" presId="urn:microsoft.com/office/officeart/2005/8/layout/list1"/>
    <dgm:cxn modelId="{B6B902CD-18BE-4B59-87C9-45D802CDAFE2}" type="presParOf" srcId="{2037DAD2-DAC1-4E5D-BF1B-07D565B47D21}" destId="{A68F610B-2DE5-434F-B011-267D6C80143D}" srcOrd="0" destOrd="0" presId="urn:microsoft.com/office/officeart/2005/8/layout/list1"/>
    <dgm:cxn modelId="{6B960E9C-A18E-4D7E-A4D9-39C69EE5F7A2}" type="presParOf" srcId="{2037DAD2-DAC1-4E5D-BF1B-07D565B47D21}" destId="{59BE5539-7DAA-407A-B71C-FAFBBABA36FB}" srcOrd="1" destOrd="0" presId="urn:microsoft.com/office/officeart/2005/8/layout/list1"/>
    <dgm:cxn modelId="{1D7C5D39-C3C3-4940-AB7E-B1D59BE938AA}" type="presParOf" srcId="{E7C83462-2DAF-41C7-9C4B-8124CFD0BD4D}" destId="{DEB61A53-0DB0-4843-9502-A8FE38E6A4B7}" srcOrd="5" destOrd="0" presId="urn:microsoft.com/office/officeart/2005/8/layout/list1"/>
    <dgm:cxn modelId="{A2388036-2DC7-403A-A82D-7A0E734E1C54}" type="presParOf" srcId="{E7C83462-2DAF-41C7-9C4B-8124CFD0BD4D}" destId="{B89AF524-1EEF-4C5E-966A-E94650EBD391}" srcOrd="6" destOrd="0" presId="urn:microsoft.com/office/officeart/2005/8/layout/list1"/>
    <dgm:cxn modelId="{6B372C4D-79F4-41D7-B939-6AAAA8B57F8F}" type="presParOf" srcId="{E7C83462-2DAF-41C7-9C4B-8124CFD0BD4D}" destId="{586AD924-F1AA-4866-BA37-47D5F1386AC0}" srcOrd="7" destOrd="0" presId="urn:microsoft.com/office/officeart/2005/8/layout/list1"/>
    <dgm:cxn modelId="{3750B0BF-2078-45F2-8181-45735BB62A3B}" type="presParOf" srcId="{E7C83462-2DAF-41C7-9C4B-8124CFD0BD4D}" destId="{3D821FF1-F6C1-47D1-A7BB-38B876C6B70E}" srcOrd="8" destOrd="0" presId="urn:microsoft.com/office/officeart/2005/8/layout/list1"/>
    <dgm:cxn modelId="{AA88F247-FA8F-4793-B9EE-25072B245161}" type="presParOf" srcId="{3D821FF1-F6C1-47D1-A7BB-38B876C6B70E}" destId="{45B7AFD5-D2A1-4B1A-85F3-15E7892D7883}" srcOrd="0" destOrd="0" presId="urn:microsoft.com/office/officeart/2005/8/layout/list1"/>
    <dgm:cxn modelId="{55240DF0-1CA6-4B60-9C0D-D040732421B2}" type="presParOf" srcId="{3D821FF1-F6C1-47D1-A7BB-38B876C6B70E}" destId="{D225E5E3-1F9A-4960-B357-14AA08F66199}" srcOrd="1" destOrd="0" presId="urn:microsoft.com/office/officeart/2005/8/layout/list1"/>
    <dgm:cxn modelId="{A2FC403E-6AFB-4207-9FDD-72E33D593D2D}" type="presParOf" srcId="{E7C83462-2DAF-41C7-9C4B-8124CFD0BD4D}" destId="{E0780306-BB23-4CF9-972B-2FA95AA63D50}" srcOrd="9" destOrd="0" presId="urn:microsoft.com/office/officeart/2005/8/layout/list1"/>
    <dgm:cxn modelId="{1288A169-E997-4E9D-BFD6-B21D38E40B8A}" type="presParOf" srcId="{E7C83462-2DAF-41C7-9C4B-8124CFD0BD4D}" destId="{F6083F34-933A-43FF-A1F3-0D005A8CDC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32DFF8-AE0A-49BE-AD00-59F55BB3940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0F393E-EC2C-4DD4-8AAB-86DB82C881B3}">
      <dgm:prSet/>
      <dgm:spPr/>
      <dgm:t>
        <a:bodyPr/>
        <a:lstStyle/>
        <a:p>
          <a:r>
            <a:rPr lang="en-US"/>
            <a:t>Embeddable</a:t>
          </a:r>
        </a:p>
      </dgm:t>
    </dgm:pt>
    <dgm:pt modelId="{D80F4C05-E187-4A9C-8253-9ABB69838C04}" type="parTrans" cxnId="{9E1EEFCC-6AB9-41B8-97EC-38CA87C0542A}">
      <dgm:prSet/>
      <dgm:spPr/>
      <dgm:t>
        <a:bodyPr/>
        <a:lstStyle/>
        <a:p>
          <a:endParaRPr lang="en-US"/>
        </a:p>
      </dgm:t>
    </dgm:pt>
    <dgm:pt modelId="{39692F94-8C2A-4FC5-9B1F-5986ACFABFD6}" type="sibTrans" cxnId="{9E1EEFCC-6AB9-41B8-97EC-38CA87C0542A}">
      <dgm:prSet/>
      <dgm:spPr/>
      <dgm:t>
        <a:bodyPr/>
        <a:lstStyle/>
        <a:p>
          <a:endParaRPr lang="en-US"/>
        </a:p>
      </dgm:t>
    </dgm:pt>
    <dgm:pt modelId="{9705D004-877A-4320-972E-89FD044E9DEF}">
      <dgm:prSet/>
      <dgm:spPr/>
      <dgm:t>
        <a:bodyPr/>
        <a:lstStyle/>
        <a:p>
          <a:r>
            <a:rPr lang="en-US" dirty="0"/>
            <a:t>Python code can be embeddable in other programming languages like C++</a:t>
          </a:r>
        </a:p>
      </dgm:t>
    </dgm:pt>
    <dgm:pt modelId="{320C252A-5B05-4660-9875-676EFCBE8A31}" type="parTrans" cxnId="{A49E9A0D-8C6F-4593-A4E4-195E3DE360BC}">
      <dgm:prSet/>
      <dgm:spPr/>
      <dgm:t>
        <a:bodyPr/>
        <a:lstStyle/>
        <a:p>
          <a:endParaRPr lang="en-US"/>
        </a:p>
      </dgm:t>
    </dgm:pt>
    <dgm:pt modelId="{6FAA7E27-8CEE-403C-8BA6-07FE6B5D9430}" type="sibTrans" cxnId="{A49E9A0D-8C6F-4593-A4E4-195E3DE360BC}">
      <dgm:prSet/>
      <dgm:spPr/>
      <dgm:t>
        <a:bodyPr/>
        <a:lstStyle/>
        <a:p>
          <a:endParaRPr lang="en-US"/>
        </a:p>
      </dgm:t>
    </dgm:pt>
    <dgm:pt modelId="{707CD97B-B75C-4E31-8CA8-2D29353F5A96}">
      <dgm:prSet/>
      <dgm:spPr/>
      <dgm:t>
        <a:bodyPr/>
        <a:lstStyle/>
        <a:p>
          <a:r>
            <a:rPr lang="en-US"/>
            <a:t>GUI Programming</a:t>
          </a:r>
        </a:p>
      </dgm:t>
    </dgm:pt>
    <dgm:pt modelId="{518DE859-1B1D-4A1D-AEB8-3C92317CCE25}" type="parTrans" cxnId="{9ECFCC35-C9C2-4AE9-B7C3-088D1D38343E}">
      <dgm:prSet/>
      <dgm:spPr/>
      <dgm:t>
        <a:bodyPr/>
        <a:lstStyle/>
        <a:p>
          <a:endParaRPr lang="en-US"/>
        </a:p>
      </dgm:t>
    </dgm:pt>
    <dgm:pt modelId="{96F2CCB1-0D20-474C-8914-5927081EF2B6}" type="sibTrans" cxnId="{9ECFCC35-C9C2-4AE9-B7C3-088D1D38343E}">
      <dgm:prSet/>
      <dgm:spPr/>
      <dgm:t>
        <a:bodyPr/>
        <a:lstStyle/>
        <a:p>
          <a:endParaRPr lang="en-US"/>
        </a:p>
      </dgm:t>
    </dgm:pt>
    <dgm:pt modelId="{B2DD3F69-B605-4AFA-ADF2-E8FD543B066B}">
      <dgm:prSet/>
      <dgm:spPr/>
      <dgm:t>
        <a:bodyPr/>
        <a:lstStyle/>
        <a:p>
          <a:r>
            <a:rPr lang="en-US"/>
            <a:t>Facilitates easy interaction of user with the software</a:t>
          </a:r>
        </a:p>
      </dgm:t>
    </dgm:pt>
    <dgm:pt modelId="{747BDB97-1365-4535-B80A-E467CFAA46FA}" type="parTrans" cxnId="{58BD0C7A-F1B4-4F3D-821A-F789FDD230A7}">
      <dgm:prSet/>
      <dgm:spPr/>
      <dgm:t>
        <a:bodyPr/>
        <a:lstStyle/>
        <a:p>
          <a:endParaRPr lang="en-US"/>
        </a:p>
      </dgm:t>
    </dgm:pt>
    <dgm:pt modelId="{92393B3D-76AA-4103-9937-84080324E70D}" type="sibTrans" cxnId="{58BD0C7A-F1B4-4F3D-821A-F789FDD230A7}">
      <dgm:prSet/>
      <dgm:spPr/>
      <dgm:t>
        <a:bodyPr/>
        <a:lstStyle/>
        <a:p>
          <a:endParaRPr lang="en-US"/>
        </a:p>
      </dgm:t>
    </dgm:pt>
    <dgm:pt modelId="{0C4E106B-5D92-4AEA-A4ED-CD22211AC1E9}">
      <dgm:prSet/>
      <dgm:spPr/>
      <dgm:t>
        <a:bodyPr/>
        <a:lstStyle/>
        <a:p>
          <a:r>
            <a:rPr lang="en-US"/>
            <a:t>Python offers various libraries for making Graphical user interface for your applications</a:t>
          </a:r>
        </a:p>
      </dgm:t>
    </dgm:pt>
    <dgm:pt modelId="{2D3A7A5C-F2EE-4DD9-BB2D-C269A137549E}" type="parTrans" cxnId="{F3315B5D-5F0C-4908-B586-37D5C8934D01}">
      <dgm:prSet/>
      <dgm:spPr/>
      <dgm:t>
        <a:bodyPr/>
        <a:lstStyle/>
        <a:p>
          <a:endParaRPr lang="en-US"/>
        </a:p>
      </dgm:t>
    </dgm:pt>
    <dgm:pt modelId="{F1BDC5D6-2F85-4ACA-8F56-89C35644D678}" type="sibTrans" cxnId="{F3315B5D-5F0C-4908-B586-37D5C8934D01}">
      <dgm:prSet/>
      <dgm:spPr/>
      <dgm:t>
        <a:bodyPr/>
        <a:lstStyle/>
        <a:p>
          <a:endParaRPr lang="en-US"/>
        </a:p>
      </dgm:t>
    </dgm:pt>
    <dgm:pt modelId="{00E5600E-64E6-4BB1-890A-8B7AFA3BB81E}">
      <dgm:prSet/>
      <dgm:spPr/>
      <dgm:t>
        <a:bodyPr/>
        <a:lstStyle/>
        <a:p>
          <a:r>
            <a:rPr lang="en-US"/>
            <a:t>you can use Tkinter, wxPython or Jpython for easy and fast development of GUI</a:t>
          </a:r>
        </a:p>
      </dgm:t>
    </dgm:pt>
    <dgm:pt modelId="{1D944988-480C-4615-9DA1-FA4F91744514}" type="parTrans" cxnId="{C1B821B2-3E6E-4A10-89A9-1158A32C4579}">
      <dgm:prSet/>
      <dgm:spPr/>
      <dgm:t>
        <a:bodyPr/>
        <a:lstStyle/>
        <a:p>
          <a:endParaRPr lang="en-US"/>
        </a:p>
      </dgm:t>
    </dgm:pt>
    <dgm:pt modelId="{28AE1ED0-82E5-4F17-B89F-227A35E28773}" type="sibTrans" cxnId="{C1B821B2-3E6E-4A10-89A9-1158A32C4579}">
      <dgm:prSet/>
      <dgm:spPr/>
      <dgm:t>
        <a:bodyPr/>
        <a:lstStyle/>
        <a:p>
          <a:endParaRPr lang="en-US"/>
        </a:p>
      </dgm:t>
    </dgm:pt>
    <dgm:pt modelId="{09BEF4FF-4716-427B-8231-3335FF781C83}">
      <dgm:prSet/>
      <dgm:spPr/>
      <dgm:t>
        <a:bodyPr/>
        <a:lstStyle/>
        <a:p>
          <a:r>
            <a:rPr lang="en-US"/>
            <a:t>Large Standard Library</a:t>
          </a:r>
        </a:p>
      </dgm:t>
    </dgm:pt>
    <dgm:pt modelId="{A29A8ABA-5696-4DA6-8018-226304BC22C1}" type="parTrans" cxnId="{2D13F619-4721-46FC-BA88-9CD4BC40E9AB}">
      <dgm:prSet/>
      <dgm:spPr/>
      <dgm:t>
        <a:bodyPr/>
        <a:lstStyle/>
        <a:p>
          <a:endParaRPr lang="en-US"/>
        </a:p>
      </dgm:t>
    </dgm:pt>
    <dgm:pt modelId="{7DD149CD-6FAC-440D-ADD1-33B05C1D1696}" type="sibTrans" cxnId="{2D13F619-4721-46FC-BA88-9CD4BC40E9AB}">
      <dgm:prSet/>
      <dgm:spPr/>
      <dgm:t>
        <a:bodyPr/>
        <a:lstStyle/>
        <a:p>
          <a:endParaRPr lang="en-US"/>
        </a:p>
      </dgm:t>
    </dgm:pt>
    <dgm:pt modelId="{62C0D306-5A5C-4230-ADAA-5B62946D8309}">
      <dgm:prSet/>
      <dgm:spPr/>
      <dgm:t>
        <a:bodyPr/>
        <a:lstStyle/>
        <a:p>
          <a:r>
            <a:rPr lang="en-US"/>
            <a:t>There are libraries for regular expressions, documentation-generation, unit-testing, web browsers, threading, databases, CGI, email, image manipulation, and a lot of other functionality</a:t>
          </a:r>
        </a:p>
      </dgm:t>
    </dgm:pt>
    <dgm:pt modelId="{8C7896AF-E7CD-428E-850D-01C1FFBB2482}" type="parTrans" cxnId="{88A5C712-858F-4F07-AB5A-80298D92C8DA}">
      <dgm:prSet/>
      <dgm:spPr/>
      <dgm:t>
        <a:bodyPr/>
        <a:lstStyle/>
        <a:p>
          <a:endParaRPr lang="en-US"/>
        </a:p>
      </dgm:t>
    </dgm:pt>
    <dgm:pt modelId="{BE87540B-2A38-4875-95C6-0EADDA46129B}" type="sibTrans" cxnId="{88A5C712-858F-4F07-AB5A-80298D92C8DA}">
      <dgm:prSet/>
      <dgm:spPr/>
      <dgm:t>
        <a:bodyPr/>
        <a:lstStyle/>
        <a:p>
          <a:endParaRPr lang="en-US"/>
        </a:p>
      </dgm:t>
    </dgm:pt>
    <dgm:pt modelId="{341EADC5-EF88-4F18-9288-06A2B9FD1324}">
      <dgm:prSet/>
      <dgm:spPr/>
      <dgm:t>
        <a:bodyPr/>
        <a:lstStyle/>
        <a:p>
          <a:r>
            <a:rPr lang="en-US"/>
            <a:t>Python's bulk of the library is very portable and cross-platform compatible on UNIX, Windows, and Macintosh</a:t>
          </a:r>
        </a:p>
      </dgm:t>
    </dgm:pt>
    <dgm:pt modelId="{EDB7E92A-6D5F-43D2-9CFE-995C95FC2943}" type="parTrans" cxnId="{6479503E-CC7F-4D10-8052-D2C365CD9D15}">
      <dgm:prSet/>
      <dgm:spPr/>
      <dgm:t>
        <a:bodyPr/>
        <a:lstStyle/>
        <a:p>
          <a:endParaRPr lang="en-US"/>
        </a:p>
      </dgm:t>
    </dgm:pt>
    <dgm:pt modelId="{C8B9D3AD-DFFB-4B15-9BAA-C0431685E175}" type="sibTrans" cxnId="{6479503E-CC7F-4D10-8052-D2C365CD9D15}">
      <dgm:prSet/>
      <dgm:spPr/>
      <dgm:t>
        <a:bodyPr/>
        <a:lstStyle/>
        <a:p>
          <a:endParaRPr lang="en-US"/>
        </a:p>
      </dgm:t>
    </dgm:pt>
    <dgm:pt modelId="{A4859030-BA2E-41D3-A103-D14B589F6644}" type="pres">
      <dgm:prSet presAssocID="{7932DFF8-AE0A-49BE-AD00-59F55BB3940E}" presName="linear" presStyleCnt="0">
        <dgm:presLayoutVars>
          <dgm:dir/>
          <dgm:animLvl val="lvl"/>
          <dgm:resizeHandles val="exact"/>
        </dgm:presLayoutVars>
      </dgm:prSet>
      <dgm:spPr/>
    </dgm:pt>
    <dgm:pt modelId="{7F876159-F47B-4F21-A2A1-45D20FE958D6}" type="pres">
      <dgm:prSet presAssocID="{CC0F393E-EC2C-4DD4-8AAB-86DB82C881B3}" presName="parentLin" presStyleCnt="0"/>
      <dgm:spPr/>
    </dgm:pt>
    <dgm:pt modelId="{8560B077-797D-42A1-BC7D-09D439E2A11C}" type="pres">
      <dgm:prSet presAssocID="{CC0F393E-EC2C-4DD4-8AAB-86DB82C881B3}" presName="parentLeftMargin" presStyleLbl="node1" presStyleIdx="0" presStyleCnt="3"/>
      <dgm:spPr/>
    </dgm:pt>
    <dgm:pt modelId="{761D7795-1DBC-4F28-B397-016C5FB3727F}" type="pres">
      <dgm:prSet presAssocID="{CC0F393E-EC2C-4DD4-8AAB-86DB82C881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EF3D3A-ED7D-4FB5-9A52-4129EF107CE8}" type="pres">
      <dgm:prSet presAssocID="{CC0F393E-EC2C-4DD4-8AAB-86DB82C881B3}" presName="negativeSpace" presStyleCnt="0"/>
      <dgm:spPr/>
    </dgm:pt>
    <dgm:pt modelId="{AEB1A1E5-5B2C-48CA-949B-98796AE043DE}" type="pres">
      <dgm:prSet presAssocID="{CC0F393E-EC2C-4DD4-8AAB-86DB82C881B3}" presName="childText" presStyleLbl="conFgAcc1" presStyleIdx="0" presStyleCnt="3">
        <dgm:presLayoutVars>
          <dgm:bulletEnabled val="1"/>
        </dgm:presLayoutVars>
      </dgm:prSet>
      <dgm:spPr/>
    </dgm:pt>
    <dgm:pt modelId="{53B7F9B4-9495-4524-9041-2A6F8CAABD67}" type="pres">
      <dgm:prSet presAssocID="{39692F94-8C2A-4FC5-9B1F-5986ACFABFD6}" presName="spaceBetweenRectangles" presStyleCnt="0"/>
      <dgm:spPr/>
    </dgm:pt>
    <dgm:pt modelId="{4B1C326C-0D5E-4930-AF0C-B66708815EC4}" type="pres">
      <dgm:prSet presAssocID="{707CD97B-B75C-4E31-8CA8-2D29353F5A96}" presName="parentLin" presStyleCnt="0"/>
      <dgm:spPr/>
    </dgm:pt>
    <dgm:pt modelId="{57C889D4-8600-48F0-9B5C-DB83ACBD2BF9}" type="pres">
      <dgm:prSet presAssocID="{707CD97B-B75C-4E31-8CA8-2D29353F5A96}" presName="parentLeftMargin" presStyleLbl="node1" presStyleIdx="0" presStyleCnt="3"/>
      <dgm:spPr/>
    </dgm:pt>
    <dgm:pt modelId="{5D70D5E7-F5E6-4612-AC51-BDBD5C66F250}" type="pres">
      <dgm:prSet presAssocID="{707CD97B-B75C-4E31-8CA8-2D29353F5A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B3588A-851A-49EA-BBC4-17ADADBAD7CC}" type="pres">
      <dgm:prSet presAssocID="{707CD97B-B75C-4E31-8CA8-2D29353F5A96}" presName="negativeSpace" presStyleCnt="0"/>
      <dgm:spPr/>
    </dgm:pt>
    <dgm:pt modelId="{1DECDB93-9D1C-46EB-80A8-4BAAFEF51C33}" type="pres">
      <dgm:prSet presAssocID="{707CD97B-B75C-4E31-8CA8-2D29353F5A96}" presName="childText" presStyleLbl="conFgAcc1" presStyleIdx="1" presStyleCnt="3">
        <dgm:presLayoutVars>
          <dgm:bulletEnabled val="1"/>
        </dgm:presLayoutVars>
      </dgm:prSet>
      <dgm:spPr/>
    </dgm:pt>
    <dgm:pt modelId="{7F883860-BB8B-4EB9-97C0-4D1D9EB62966}" type="pres">
      <dgm:prSet presAssocID="{96F2CCB1-0D20-474C-8914-5927081EF2B6}" presName="spaceBetweenRectangles" presStyleCnt="0"/>
      <dgm:spPr/>
    </dgm:pt>
    <dgm:pt modelId="{297A079E-822B-4148-AC87-CAE00965D7E5}" type="pres">
      <dgm:prSet presAssocID="{09BEF4FF-4716-427B-8231-3335FF781C83}" presName="parentLin" presStyleCnt="0"/>
      <dgm:spPr/>
    </dgm:pt>
    <dgm:pt modelId="{A2B4B1FD-076A-4E6E-9A53-C37403D3E17D}" type="pres">
      <dgm:prSet presAssocID="{09BEF4FF-4716-427B-8231-3335FF781C83}" presName="parentLeftMargin" presStyleLbl="node1" presStyleIdx="1" presStyleCnt="3"/>
      <dgm:spPr/>
    </dgm:pt>
    <dgm:pt modelId="{40E0E7CF-28E7-462D-A148-8D309369C143}" type="pres">
      <dgm:prSet presAssocID="{09BEF4FF-4716-427B-8231-3335FF781C8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84A28AD-38EB-4B76-9424-83B76EC9A39B}" type="pres">
      <dgm:prSet presAssocID="{09BEF4FF-4716-427B-8231-3335FF781C83}" presName="negativeSpace" presStyleCnt="0"/>
      <dgm:spPr/>
    </dgm:pt>
    <dgm:pt modelId="{F7347AE1-867A-49FF-99BB-F89AB2C66DB3}" type="pres">
      <dgm:prSet presAssocID="{09BEF4FF-4716-427B-8231-3335FF781C8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CB28701-4811-4A9A-834C-AE704A059E10}" type="presOf" srcId="{00E5600E-64E6-4BB1-890A-8B7AFA3BB81E}" destId="{1DECDB93-9D1C-46EB-80A8-4BAAFEF51C33}" srcOrd="0" destOrd="2" presId="urn:microsoft.com/office/officeart/2005/8/layout/list1"/>
    <dgm:cxn modelId="{A49E9A0D-8C6F-4593-A4E4-195E3DE360BC}" srcId="{CC0F393E-EC2C-4DD4-8AAB-86DB82C881B3}" destId="{9705D004-877A-4320-972E-89FD044E9DEF}" srcOrd="0" destOrd="0" parTransId="{320C252A-5B05-4660-9875-676EFCBE8A31}" sibTransId="{6FAA7E27-8CEE-403C-8BA6-07FE6B5D9430}"/>
    <dgm:cxn modelId="{88A5C712-858F-4F07-AB5A-80298D92C8DA}" srcId="{09BEF4FF-4716-427B-8231-3335FF781C83}" destId="{62C0D306-5A5C-4230-ADAA-5B62946D8309}" srcOrd="0" destOrd="0" parTransId="{8C7896AF-E7CD-428E-850D-01C1FFBB2482}" sibTransId="{BE87540B-2A38-4875-95C6-0EADDA46129B}"/>
    <dgm:cxn modelId="{2D13F619-4721-46FC-BA88-9CD4BC40E9AB}" srcId="{7932DFF8-AE0A-49BE-AD00-59F55BB3940E}" destId="{09BEF4FF-4716-427B-8231-3335FF781C83}" srcOrd="2" destOrd="0" parTransId="{A29A8ABA-5696-4DA6-8018-226304BC22C1}" sibTransId="{7DD149CD-6FAC-440D-ADD1-33B05C1D1696}"/>
    <dgm:cxn modelId="{9ECFCC35-C9C2-4AE9-B7C3-088D1D38343E}" srcId="{7932DFF8-AE0A-49BE-AD00-59F55BB3940E}" destId="{707CD97B-B75C-4E31-8CA8-2D29353F5A96}" srcOrd="1" destOrd="0" parTransId="{518DE859-1B1D-4A1D-AEB8-3C92317CCE25}" sibTransId="{96F2CCB1-0D20-474C-8914-5927081EF2B6}"/>
    <dgm:cxn modelId="{C8DC4337-A6C0-4D77-A93A-A5DDC5319FD3}" type="presOf" srcId="{09BEF4FF-4716-427B-8231-3335FF781C83}" destId="{40E0E7CF-28E7-462D-A148-8D309369C143}" srcOrd="1" destOrd="0" presId="urn:microsoft.com/office/officeart/2005/8/layout/list1"/>
    <dgm:cxn modelId="{6479503E-CC7F-4D10-8052-D2C365CD9D15}" srcId="{09BEF4FF-4716-427B-8231-3335FF781C83}" destId="{341EADC5-EF88-4F18-9288-06A2B9FD1324}" srcOrd="1" destOrd="0" parTransId="{EDB7E92A-6D5F-43D2-9CFE-995C95FC2943}" sibTransId="{C8B9D3AD-DFFB-4B15-9BAA-C0431685E175}"/>
    <dgm:cxn modelId="{F3315B5D-5F0C-4908-B586-37D5C8934D01}" srcId="{707CD97B-B75C-4E31-8CA8-2D29353F5A96}" destId="{0C4E106B-5D92-4AEA-A4ED-CD22211AC1E9}" srcOrd="1" destOrd="0" parTransId="{2D3A7A5C-F2EE-4DD9-BB2D-C269A137549E}" sibTransId="{F1BDC5D6-2F85-4ACA-8F56-89C35644D678}"/>
    <dgm:cxn modelId="{626E585D-5196-4EA0-9C7C-913EFD415DAF}" type="presOf" srcId="{B2DD3F69-B605-4AFA-ADF2-E8FD543B066B}" destId="{1DECDB93-9D1C-46EB-80A8-4BAAFEF51C33}" srcOrd="0" destOrd="0" presId="urn:microsoft.com/office/officeart/2005/8/layout/list1"/>
    <dgm:cxn modelId="{67E5F24F-6CA8-469F-B8B1-2BC83644F396}" type="presOf" srcId="{707CD97B-B75C-4E31-8CA8-2D29353F5A96}" destId="{57C889D4-8600-48F0-9B5C-DB83ACBD2BF9}" srcOrd="0" destOrd="0" presId="urn:microsoft.com/office/officeart/2005/8/layout/list1"/>
    <dgm:cxn modelId="{DA970679-E9A1-4AB8-996F-66F2941BC59C}" type="presOf" srcId="{9705D004-877A-4320-972E-89FD044E9DEF}" destId="{AEB1A1E5-5B2C-48CA-949B-98796AE043DE}" srcOrd="0" destOrd="0" presId="urn:microsoft.com/office/officeart/2005/8/layout/list1"/>
    <dgm:cxn modelId="{6D5A9559-B250-49BF-BB2D-A80379287370}" type="presOf" srcId="{0C4E106B-5D92-4AEA-A4ED-CD22211AC1E9}" destId="{1DECDB93-9D1C-46EB-80A8-4BAAFEF51C33}" srcOrd="0" destOrd="1" presId="urn:microsoft.com/office/officeart/2005/8/layout/list1"/>
    <dgm:cxn modelId="{8FCAA279-5991-4285-8B96-82721C3511FF}" type="presOf" srcId="{62C0D306-5A5C-4230-ADAA-5B62946D8309}" destId="{F7347AE1-867A-49FF-99BB-F89AB2C66DB3}" srcOrd="0" destOrd="0" presId="urn:microsoft.com/office/officeart/2005/8/layout/list1"/>
    <dgm:cxn modelId="{58BD0C7A-F1B4-4F3D-821A-F789FDD230A7}" srcId="{707CD97B-B75C-4E31-8CA8-2D29353F5A96}" destId="{B2DD3F69-B605-4AFA-ADF2-E8FD543B066B}" srcOrd="0" destOrd="0" parTransId="{747BDB97-1365-4535-B80A-E467CFAA46FA}" sibTransId="{92393B3D-76AA-4103-9937-84080324E70D}"/>
    <dgm:cxn modelId="{592D5484-5CF3-4714-BFBA-033558198443}" type="presOf" srcId="{341EADC5-EF88-4F18-9288-06A2B9FD1324}" destId="{F7347AE1-867A-49FF-99BB-F89AB2C66DB3}" srcOrd="0" destOrd="1" presId="urn:microsoft.com/office/officeart/2005/8/layout/list1"/>
    <dgm:cxn modelId="{72C2BFA4-CB20-44DE-85E1-64A9619DE147}" type="presOf" srcId="{7932DFF8-AE0A-49BE-AD00-59F55BB3940E}" destId="{A4859030-BA2E-41D3-A103-D14B589F6644}" srcOrd="0" destOrd="0" presId="urn:microsoft.com/office/officeart/2005/8/layout/list1"/>
    <dgm:cxn modelId="{C1B821B2-3E6E-4A10-89A9-1158A32C4579}" srcId="{707CD97B-B75C-4E31-8CA8-2D29353F5A96}" destId="{00E5600E-64E6-4BB1-890A-8B7AFA3BB81E}" srcOrd="2" destOrd="0" parTransId="{1D944988-480C-4615-9DA1-FA4F91744514}" sibTransId="{28AE1ED0-82E5-4F17-B89F-227A35E28773}"/>
    <dgm:cxn modelId="{CECF24B8-EDB1-4E3F-A160-E265614A0399}" type="presOf" srcId="{707CD97B-B75C-4E31-8CA8-2D29353F5A96}" destId="{5D70D5E7-F5E6-4612-AC51-BDBD5C66F250}" srcOrd="1" destOrd="0" presId="urn:microsoft.com/office/officeart/2005/8/layout/list1"/>
    <dgm:cxn modelId="{9E1EEFCC-6AB9-41B8-97EC-38CA87C0542A}" srcId="{7932DFF8-AE0A-49BE-AD00-59F55BB3940E}" destId="{CC0F393E-EC2C-4DD4-8AAB-86DB82C881B3}" srcOrd="0" destOrd="0" parTransId="{D80F4C05-E187-4A9C-8253-9ABB69838C04}" sibTransId="{39692F94-8C2A-4FC5-9B1F-5986ACFABFD6}"/>
    <dgm:cxn modelId="{18098CE0-DB85-4824-A6CA-04A278DC30A7}" type="presOf" srcId="{09BEF4FF-4716-427B-8231-3335FF781C83}" destId="{A2B4B1FD-076A-4E6E-9A53-C37403D3E17D}" srcOrd="0" destOrd="0" presId="urn:microsoft.com/office/officeart/2005/8/layout/list1"/>
    <dgm:cxn modelId="{59572FE5-C7C3-4A3D-9C87-16A9FED6FFF4}" type="presOf" srcId="{CC0F393E-EC2C-4DD4-8AAB-86DB82C881B3}" destId="{8560B077-797D-42A1-BC7D-09D439E2A11C}" srcOrd="0" destOrd="0" presId="urn:microsoft.com/office/officeart/2005/8/layout/list1"/>
    <dgm:cxn modelId="{A5657CEB-652A-47D9-A4BF-16E559A06919}" type="presOf" srcId="{CC0F393E-EC2C-4DD4-8AAB-86DB82C881B3}" destId="{761D7795-1DBC-4F28-B397-016C5FB3727F}" srcOrd="1" destOrd="0" presId="urn:microsoft.com/office/officeart/2005/8/layout/list1"/>
    <dgm:cxn modelId="{B4CBA618-6777-4EB8-8CE2-6732A3B297A7}" type="presParOf" srcId="{A4859030-BA2E-41D3-A103-D14B589F6644}" destId="{7F876159-F47B-4F21-A2A1-45D20FE958D6}" srcOrd="0" destOrd="0" presId="urn:microsoft.com/office/officeart/2005/8/layout/list1"/>
    <dgm:cxn modelId="{A26FB6E7-DF92-4C82-BE5B-33A28DCE36AB}" type="presParOf" srcId="{7F876159-F47B-4F21-A2A1-45D20FE958D6}" destId="{8560B077-797D-42A1-BC7D-09D439E2A11C}" srcOrd="0" destOrd="0" presId="urn:microsoft.com/office/officeart/2005/8/layout/list1"/>
    <dgm:cxn modelId="{6556AA4D-BD3E-44FE-B902-EEC1E08F24B1}" type="presParOf" srcId="{7F876159-F47B-4F21-A2A1-45D20FE958D6}" destId="{761D7795-1DBC-4F28-B397-016C5FB3727F}" srcOrd="1" destOrd="0" presId="urn:microsoft.com/office/officeart/2005/8/layout/list1"/>
    <dgm:cxn modelId="{FB3C803F-4E33-4161-8358-D92EEFAEA3A4}" type="presParOf" srcId="{A4859030-BA2E-41D3-A103-D14B589F6644}" destId="{7FEF3D3A-ED7D-4FB5-9A52-4129EF107CE8}" srcOrd="1" destOrd="0" presId="urn:microsoft.com/office/officeart/2005/8/layout/list1"/>
    <dgm:cxn modelId="{912C1820-E2B1-4A00-B747-5CB65762F640}" type="presParOf" srcId="{A4859030-BA2E-41D3-A103-D14B589F6644}" destId="{AEB1A1E5-5B2C-48CA-949B-98796AE043DE}" srcOrd="2" destOrd="0" presId="urn:microsoft.com/office/officeart/2005/8/layout/list1"/>
    <dgm:cxn modelId="{51A7E5B7-D762-412B-8CFE-558090D16357}" type="presParOf" srcId="{A4859030-BA2E-41D3-A103-D14B589F6644}" destId="{53B7F9B4-9495-4524-9041-2A6F8CAABD67}" srcOrd="3" destOrd="0" presId="urn:microsoft.com/office/officeart/2005/8/layout/list1"/>
    <dgm:cxn modelId="{AD85D64C-46D9-43DF-BEE8-1AEFD2E9C67E}" type="presParOf" srcId="{A4859030-BA2E-41D3-A103-D14B589F6644}" destId="{4B1C326C-0D5E-4930-AF0C-B66708815EC4}" srcOrd="4" destOrd="0" presId="urn:microsoft.com/office/officeart/2005/8/layout/list1"/>
    <dgm:cxn modelId="{EA8DECE0-EFC4-479B-B49A-C5DD1266401F}" type="presParOf" srcId="{4B1C326C-0D5E-4930-AF0C-B66708815EC4}" destId="{57C889D4-8600-48F0-9B5C-DB83ACBD2BF9}" srcOrd="0" destOrd="0" presId="urn:microsoft.com/office/officeart/2005/8/layout/list1"/>
    <dgm:cxn modelId="{9499912A-6072-4F6C-B281-FFBA3A9CCFD7}" type="presParOf" srcId="{4B1C326C-0D5E-4930-AF0C-B66708815EC4}" destId="{5D70D5E7-F5E6-4612-AC51-BDBD5C66F250}" srcOrd="1" destOrd="0" presId="urn:microsoft.com/office/officeart/2005/8/layout/list1"/>
    <dgm:cxn modelId="{5834B4A0-5D08-4503-BBEF-E68BFDF07260}" type="presParOf" srcId="{A4859030-BA2E-41D3-A103-D14B589F6644}" destId="{25B3588A-851A-49EA-BBC4-17ADADBAD7CC}" srcOrd="5" destOrd="0" presId="urn:microsoft.com/office/officeart/2005/8/layout/list1"/>
    <dgm:cxn modelId="{CEB70A22-52C1-41C2-82A3-71B9D2813EA7}" type="presParOf" srcId="{A4859030-BA2E-41D3-A103-D14B589F6644}" destId="{1DECDB93-9D1C-46EB-80A8-4BAAFEF51C33}" srcOrd="6" destOrd="0" presId="urn:microsoft.com/office/officeart/2005/8/layout/list1"/>
    <dgm:cxn modelId="{6C204DAE-0EC0-4258-83BC-1E34287F08D8}" type="presParOf" srcId="{A4859030-BA2E-41D3-A103-D14B589F6644}" destId="{7F883860-BB8B-4EB9-97C0-4D1D9EB62966}" srcOrd="7" destOrd="0" presId="urn:microsoft.com/office/officeart/2005/8/layout/list1"/>
    <dgm:cxn modelId="{04E3E9B5-B5AA-42F1-8FC3-100A5C807474}" type="presParOf" srcId="{A4859030-BA2E-41D3-A103-D14B589F6644}" destId="{297A079E-822B-4148-AC87-CAE00965D7E5}" srcOrd="8" destOrd="0" presId="urn:microsoft.com/office/officeart/2005/8/layout/list1"/>
    <dgm:cxn modelId="{90360AD9-7CBD-4D75-B8C4-99A6AA763936}" type="presParOf" srcId="{297A079E-822B-4148-AC87-CAE00965D7E5}" destId="{A2B4B1FD-076A-4E6E-9A53-C37403D3E17D}" srcOrd="0" destOrd="0" presId="urn:microsoft.com/office/officeart/2005/8/layout/list1"/>
    <dgm:cxn modelId="{6966425F-7FD2-4FF6-83DB-59A627F5D334}" type="presParOf" srcId="{297A079E-822B-4148-AC87-CAE00965D7E5}" destId="{40E0E7CF-28E7-462D-A148-8D309369C143}" srcOrd="1" destOrd="0" presId="urn:microsoft.com/office/officeart/2005/8/layout/list1"/>
    <dgm:cxn modelId="{0553A9CF-15AE-41AB-BAF0-2ACC63821681}" type="presParOf" srcId="{A4859030-BA2E-41D3-A103-D14B589F6644}" destId="{884A28AD-38EB-4B76-9424-83B76EC9A39B}" srcOrd="9" destOrd="0" presId="urn:microsoft.com/office/officeart/2005/8/layout/list1"/>
    <dgm:cxn modelId="{F01D7E4A-CA64-449B-99C9-027CF382DAFF}" type="presParOf" srcId="{A4859030-BA2E-41D3-A103-D14B589F6644}" destId="{F7347AE1-867A-49FF-99BB-F89AB2C66DB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378F86-1F99-4085-9B7D-A4FAF9822A3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5B84DE-5D67-401E-998F-A9B394974F1B}">
      <dgm:prSet/>
      <dgm:spPr/>
      <dgm:t>
        <a:bodyPr/>
        <a:lstStyle/>
        <a:p>
          <a:r>
            <a:rPr lang="en-US" dirty="0"/>
            <a:t>Dynamically typed</a:t>
          </a:r>
        </a:p>
      </dgm:t>
    </dgm:pt>
    <dgm:pt modelId="{4CCFB612-97D3-4687-8345-78A22F8D306A}" type="parTrans" cxnId="{777C95E0-3DF2-45A7-A65F-8896641140C3}">
      <dgm:prSet/>
      <dgm:spPr/>
      <dgm:t>
        <a:bodyPr/>
        <a:lstStyle/>
        <a:p>
          <a:endParaRPr lang="en-US"/>
        </a:p>
      </dgm:t>
    </dgm:pt>
    <dgm:pt modelId="{6595AA05-7C5A-4573-967F-4C9C51CADCCF}" type="sibTrans" cxnId="{777C95E0-3DF2-45A7-A65F-8896641140C3}">
      <dgm:prSet/>
      <dgm:spPr/>
      <dgm:t>
        <a:bodyPr/>
        <a:lstStyle/>
        <a:p>
          <a:endParaRPr lang="en-US"/>
        </a:p>
      </dgm:t>
    </dgm:pt>
    <dgm:pt modelId="{89DFC160-6B21-4300-8CC9-7ADC64FC4906}">
      <dgm:prSet/>
      <dgm:spPr/>
      <dgm:t>
        <a:bodyPr/>
        <a:lstStyle/>
        <a:p>
          <a:r>
            <a:rPr lang="en-US" dirty="0"/>
            <a:t>The type for a value is decided at runtime, not in advance</a:t>
          </a:r>
        </a:p>
      </dgm:t>
    </dgm:pt>
    <dgm:pt modelId="{EF519548-DAD4-413B-9C08-4F23DE814874}" type="parTrans" cxnId="{95AE6DDA-4779-4B1C-9C2F-28E2099696FB}">
      <dgm:prSet/>
      <dgm:spPr/>
      <dgm:t>
        <a:bodyPr/>
        <a:lstStyle/>
        <a:p>
          <a:endParaRPr lang="en-US"/>
        </a:p>
      </dgm:t>
    </dgm:pt>
    <dgm:pt modelId="{299106E6-9374-4C03-A825-B395CFE4E33A}" type="sibTrans" cxnId="{95AE6DDA-4779-4B1C-9C2F-28E2099696FB}">
      <dgm:prSet/>
      <dgm:spPr/>
      <dgm:t>
        <a:bodyPr/>
        <a:lstStyle/>
        <a:p>
          <a:endParaRPr lang="en-US"/>
        </a:p>
      </dgm:t>
    </dgm:pt>
    <dgm:pt modelId="{4564FE7B-5718-4968-BFBA-BFEB05AD059A}">
      <dgm:prSet/>
      <dgm:spPr/>
      <dgm:t>
        <a:bodyPr/>
        <a:lstStyle/>
        <a:p>
          <a:r>
            <a:rPr lang="en-US"/>
            <a:t>Facilitates declaring variables without specifying their types</a:t>
          </a:r>
        </a:p>
      </dgm:t>
    </dgm:pt>
    <dgm:pt modelId="{53E499A2-36AB-4BA1-8062-CA835092BC2E}" type="parTrans" cxnId="{C8819B62-F049-41BF-895E-AA53D87C9795}">
      <dgm:prSet/>
      <dgm:spPr/>
      <dgm:t>
        <a:bodyPr/>
        <a:lstStyle/>
        <a:p>
          <a:endParaRPr lang="en-US"/>
        </a:p>
      </dgm:t>
    </dgm:pt>
    <dgm:pt modelId="{CB1E6320-073C-44E5-A1A0-D9EA48C65D82}" type="sibTrans" cxnId="{C8819B62-F049-41BF-895E-AA53D87C9795}">
      <dgm:prSet/>
      <dgm:spPr/>
      <dgm:t>
        <a:bodyPr/>
        <a:lstStyle/>
        <a:p>
          <a:endParaRPr lang="en-US"/>
        </a:p>
      </dgm:t>
    </dgm:pt>
    <dgm:pt modelId="{E08D7153-340D-4D3C-9EEA-45A62B4E60CD}">
      <dgm:prSet/>
      <dgm:spPr/>
      <dgm:t>
        <a:bodyPr/>
        <a:lstStyle/>
        <a:p>
          <a:r>
            <a:rPr lang="en-US"/>
            <a:t>Scalable</a:t>
          </a:r>
        </a:p>
      </dgm:t>
    </dgm:pt>
    <dgm:pt modelId="{CC24A3CF-6A39-403E-81EF-39BEDA2B296D}" type="parTrans" cxnId="{478495E4-7377-4F2D-9C96-5A4E68A6C236}">
      <dgm:prSet/>
      <dgm:spPr/>
      <dgm:t>
        <a:bodyPr/>
        <a:lstStyle/>
        <a:p>
          <a:endParaRPr lang="en-US"/>
        </a:p>
      </dgm:t>
    </dgm:pt>
    <dgm:pt modelId="{8067CD2F-3E39-4ED1-A7EA-5C31B8DFC421}" type="sibTrans" cxnId="{478495E4-7377-4F2D-9C96-5A4E68A6C236}">
      <dgm:prSet/>
      <dgm:spPr/>
      <dgm:t>
        <a:bodyPr/>
        <a:lstStyle/>
        <a:p>
          <a:endParaRPr lang="en-US"/>
        </a:p>
      </dgm:t>
    </dgm:pt>
    <dgm:pt modelId="{574530E4-179A-4E88-8BA6-089C615E4AC6}">
      <dgm:prSet/>
      <dgm:spPr/>
      <dgm:t>
        <a:bodyPr/>
        <a:lstStyle/>
        <a:p>
          <a:r>
            <a:rPr lang="en-US"/>
            <a:t>Python provides a better structure and support for large programs than shell scripting</a:t>
          </a:r>
        </a:p>
      </dgm:t>
    </dgm:pt>
    <dgm:pt modelId="{E2EBA395-37AC-4499-9A95-850E1AF65237}" type="parTrans" cxnId="{CBF9D4A4-C6C0-42B9-8CDB-23E20B000078}">
      <dgm:prSet/>
      <dgm:spPr/>
      <dgm:t>
        <a:bodyPr/>
        <a:lstStyle/>
        <a:p>
          <a:endParaRPr lang="en-US"/>
        </a:p>
      </dgm:t>
    </dgm:pt>
    <dgm:pt modelId="{410C24E9-CA5B-46DC-881E-34F76AA5C57F}" type="sibTrans" cxnId="{CBF9D4A4-C6C0-42B9-8CDB-23E20B000078}">
      <dgm:prSet/>
      <dgm:spPr/>
      <dgm:t>
        <a:bodyPr/>
        <a:lstStyle/>
        <a:p>
          <a:endParaRPr lang="en-US"/>
        </a:p>
      </dgm:t>
    </dgm:pt>
    <dgm:pt modelId="{8A4AF79F-B9F3-4EAD-BC89-D59C37BFBA6C}" type="pres">
      <dgm:prSet presAssocID="{BE378F86-1F99-4085-9B7D-A4FAF9822A39}" presName="linear" presStyleCnt="0">
        <dgm:presLayoutVars>
          <dgm:dir/>
          <dgm:animLvl val="lvl"/>
          <dgm:resizeHandles val="exact"/>
        </dgm:presLayoutVars>
      </dgm:prSet>
      <dgm:spPr/>
    </dgm:pt>
    <dgm:pt modelId="{876ECFB4-96D6-4689-81EC-D04767DE51D0}" type="pres">
      <dgm:prSet presAssocID="{6F5B84DE-5D67-401E-998F-A9B394974F1B}" presName="parentLin" presStyleCnt="0"/>
      <dgm:spPr/>
    </dgm:pt>
    <dgm:pt modelId="{C86EBBDC-8C80-45E7-BDCF-271766160E9B}" type="pres">
      <dgm:prSet presAssocID="{6F5B84DE-5D67-401E-998F-A9B394974F1B}" presName="parentLeftMargin" presStyleLbl="node1" presStyleIdx="0" presStyleCnt="2"/>
      <dgm:spPr/>
    </dgm:pt>
    <dgm:pt modelId="{7957B45A-6048-4D09-8AD1-FDDA14D31DC9}" type="pres">
      <dgm:prSet presAssocID="{6F5B84DE-5D67-401E-998F-A9B394974F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9A594E-D545-4CBD-AF68-E689401E144C}" type="pres">
      <dgm:prSet presAssocID="{6F5B84DE-5D67-401E-998F-A9B394974F1B}" presName="negativeSpace" presStyleCnt="0"/>
      <dgm:spPr/>
    </dgm:pt>
    <dgm:pt modelId="{FB6AACE0-1837-4E47-A5FD-EC4539F44B55}" type="pres">
      <dgm:prSet presAssocID="{6F5B84DE-5D67-401E-998F-A9B394974F1B}" presName="childText" presStyleLbl="conFgAcc1" presStyleIdx="0" presStyleCnt="2">
        <dgm:presLayoutVars>
          <dgm:bulletEnabled val="1"/>
        </dgm:presLayoutVars>
      </dgm:prSet>
      <dgm:spPr/>
    </dgm:pt>
    <dgm:pt modelId="{28369252-E5FD-4960-9022-F621535BD07D}" type="pres">
      <dgm:prSet presAssocID="{6595AA05-7C5A-4573-967F-4C9C51CADCCF}" presName="spaceBetweenRectangles" presStyleCnt="0"/>
      <dgm:spPr/>
    </dgm:pt>
    <dgm:pt modelId="{63A259A3-DCAB-4FA9-A4E0-565C995291C3}" type="pres">
      <dgm:prSet presAssocID="{E08D7153-340D-4D3C-9EEA-45A62B4E60CD}" presName="parentLin" presStyleCnt="0"/>
      <dgm:spPr/>
    </dgm:pt>
    <dgm:pt modelId="{BC651AA1-FDE6-4550-8935-6C9CDE5938B4}" type="pres">
      <dgm:prSet presAssocID="{E08D7153-340D-4D3C-9EEA-45A62B4E60CD}" presName="parentLeftMargin" presStyleLbl="node1" presStyleIdx="0" presStyleCnt="2"/>
      <dgm:spPr/>
    </dgm:pt>
    <dgm:pt modelId="{DFF47F97-C24F-4921-9DD4-FCC5F19F525C}" type="pres">
      <dgm:prSet presAssocID="{E08D7153-340D-4D3C-9EEA-45A62B4E60C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B911FF-90DE-4F28-BE4B-F0F8DC0F47B4}" type="pres">
      <dgm:prSet presAssocID="{E08D7153-340D-4D3C-9EEA-45A62B4E60CD}" presName="negativeSpace" presStyleCnt="0"/>
      <dgm:spPr/>
    </dgm:pt>
    <dgm:pt modelId="{C26CF1F4-6A03-4B3D-AF43-D7A610762362}" type="pres">
      <dgm:prSet presAssocID="{E08D7153-340D-4D3C-9EEA-45A62B4E60C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819B62-F049-41BF-895E-AA53D87C9795}" srcId="{6F5B84DE-5D67-401E-998F-A9B394974F1B}" destId="{4564FE7B-5718-4968-BFBA-BFEB05AD059A}" srcOrd="1" destOrd="0" parTransId="{53E499A2-36AB-4BA1-8062-CA835092BC2E}" sibTransId="{CB1E6320-073C-44E5-A1A0-D9EA48C65D82}"/>
    <dgm:cxn modelId="{4C76214B-87B4-40CC-A70C-69BBCBF50664}" type="presOf" srcId="{4564FE7B-5718-4968-BFBA-BFEB05AD059A}" destId="{FB6AACE0-1837-4E47-A5FD-EC4539F44B55}" srcOrd="0" destOrd="1" presId="urn:microsoft.com/office/officeart/2005/8/layout/list1"/>
    <dgm:cxn modelId="{69EC4E55-F329-4974-B0ED-39E0A7E3A7DF}" type="presOf" srcId="{6F5B84DE-5D67-401E-998F-A9B394974F1B}" destId="{7957B45A-6048-4D09-8AD1-FDDA14D31DC9}" srcOrd="1" destOrd="0" presId="urn:microsoft.com/office/officeart/2005/8/layout/list1"/>
    <dgm:cxn modelId="{D324FB7B-7050-48D6-9C82-DD05095E4276}" type="presOf" srcId="{E08D7153-340D-4D3C-9EEA-45A62B4E60CD}" destId="{DFF47F97-C24F-4921-9DD4-FCC5F19F525C}" srcOrd="1" destOrd="0" presId="urn:microsoft.com/office/officeart/2005/8/layout/list1"/>
    <dgm:cxn modelId="{2DDA7393-90E5-4342-A5A8-F0ED9877673E}" type="presOf" srcId="{6F5B84DE-5D67-401E-998F-A9B394974F1B}" destId="{C86EBBDC-8C80-45E7-BDCF-271766160E9B}" srcOrd="0" destOrd="0" presId="urn:microsoft.com/office/officeart/2005/8/layout/list1"/>
    <dgm:cxn modelId="{397CCE9F-1D4A-40DC-86DD-7DF859A0136B}" type="presOf" srcId="{E08D7153-340D-4D3C-9EEA-45A62B4E60CD}" destId="{BC651AA1-FDE6-4550-8935-6C9CDE5938B4}" srcOrd="0" destOrd="0" presId="urn:microsoft.com/office/officeart/2005/8/layout/list1"/>
    <dgm:cxn modelId="{CBF9D4A4-C6C0-42B9-8CDB-23E20B000078}" srcId="{E08D7153-340D-4D3C-9EEA-45A62B4E60CD}" destId="{574530E4-179A-4E88-8BA6-089C615E4AC6}" srcOrd="0" destOrd="0" parTransId="{E2EBA395-37AC-4499-9A95-850E1AF65237}" sibTransId="{410C24E9-CA5B-46DC-881E-34F76AA5C57F}"/>
    <dgm:cxn modelId="{5EDC08BE-E4A8-458F-8B23-2993BA83C349}" type="presOf" srcId="{BE378F86-1F99-4085-9B7D-A4FAF9822A39}" destId="{8A4AF79F-B9F3-4EAD-BC89-D59C37BFBA6C}" srcOrd="0" destOrd="0" presId="urn:microsoft.com/office/officeart/2005/8/layout/list1"/>
    <dgm:cxn modelId="{BE7937D2-F702-4439-A8AF-124649E77759}" type="presOf" srcId="{574530E4-179A-4E88-8BA6-089C615E4AC6}" destId="{C26CF1F4-6A03-4B3D-AF43-D7A610762362}" srcOrd="0" destOrd="0" presId="urn:microsoft.com/office/officeart/2005/8/layout/list1"/>
    <dgm:cxn modelId="{95AE6DDA-4779-4B1C-9C2F-28E2099696FB}" srcId="{6F5B84DE-5D67-401E-998F-A9B394974F1B}" destId="{89DFC160-6B21-4300-8CC9-7ADC64FC4906}" srcOrd="0" destOrd="0" parTransId="{EF519548-DAD4-413B-9C08-4F23DE814874}" sibTransId="{299106E6-9374-4C03-A825-B395CFE4E33A}"/>
    <dgm:cxn modelId="{777C95E0-3DF2-45A7-A65F-8896641140C3}" srcId="{BE378F86-1F99-4085-9B7D-A4FAF9822A39}" destId="{6F5B84DE-5D67-401E-998F-A9B394974F1B}" srcOrd="0" destOrd="0" parTransId="{4CCFB612-97D3-4687-8345-78A22F8D306A}" sibTransId="{6595AA05-7C5A-4573-967F-4C9C51CADCCF}"/>
    <dgm:cxn modelId="{478495E4-7377-4F2D-9C96-5A4E68A6C236}" srcId="{BE378F86-1F99-4085-9B7D-A4FAF9822A39}" destId="{E08D7153-340D-4D3C-9EEA-45A62B4E60CD}" srcOrd="1" destOrd="0" parTransId="{CC24A3CF-6A39-403E-81EF-39BEDA2B296D}" sibTransId="{8067CD2F-3E39-4ED1-A7EA-5C31B8DFC421}"/>
    <dgm:cxn modelId="{F1BF81F6-F3FE-4ED9-9E1B-23A37F2781DC}" type="presOf" srcId="{89DFC160-6B21-4300-8CC9-7ADC64FC4906}" destId="{FB6AACE0-1837-4E47-A5FD-EC4539F44B55}" srcOrd="0" destOrd="0" presId="urn:microsoft.com/office/officeart/2005/8/layout/list1"/>
    <dgm:cxn modelId="{5BC5EEC2-6530-4E0A-A7CD-1B9AE1255F9E}" type="presParOf" srcId="{8A4AF79F-B9F3-4EAD-BC89-D59C37BFBA6C}" destId="{876ECFB4-96D6-4689-81EC-D04767DE51D0}" srcOrd="0" destOrd="0" presId="urn:microsoft.com/office/officeart/2005/8/layout/list1"/>
    <dgm:cxn modelId="{D4259C8D-E2E8-4FA8-B488-A080AD3AF179}" type="presParOf" srcId="{876ECFB4-96D6-4689-81EC-D04767DE51D0}" destId="{C86EBBDC-8C80-45E7-BDCF-271766160E9B}" srcOrd="0" destOrd="0" presId="urn:microsoft.com/office/officeart/2005/8/layout/list1"/>
    <dgm:cxn modelId="{3CEBAA59-67AA-4466-8607-F3E7CB722A1B}" type="presParOf" srcId="{876ECFB4-96D6-4689-81EC-D04767DE51D0}" destId="{7957B45A-6048-4D09-8AD1-FDDA14D31DC9}" srcOrd="1" destOrd="0" presId="urn:microsoft.com/office/officeart/2005/8/layout/list1"/>
    <dgm:cxn modelId="{7EC49D62-45C5-43F1-B283-9D3754164A6E}" type="presParOf" srcId="{8A4AF79F-B9F3-4EAD-BC89-D59C37BFBA6C}" destId="{0D9A594E-D545-4CBD-AF68-E689401E144C}" srcOrd="1" destOrd="0" presId="urn:microsoft.com/office/officeart/2005/8/layout/list1"/>
    <dgm:cxn modelId="{C31F5603-674E-41DE-A6D7-7945470527E4}" type="presParOf" srcId="{8A4AF79F-B9F3-4EAD-BC89-D59C37BFBA6C}" destId="{FB6AACE0-1837-4E47-A5FD-EC4539F44B55}" srcOrd="2" destOrd="0" presId="urn:microsoft.com/office/officeart/2005/8/layout/list1"/>
    <dgm:cxn modelId="{34E4B397-077F-407F-AB49-07DDA09AF2E9}" type="presParOf" srcId="{8A4AF79F-B9F3-4EAD-BC89-D59C37BFBA6C}" destId="{28369252-E5FD-4960-9022-F621535BD07D}" srcOrd="3" destOrd="0" presId="urn:microsoft.com/office/officeart/2005/8/layout/list1"/>
    <dgm:cxn modelId="{6B7EE9DC-8B8D-4E5B-9EC7-EDCBC7BF9095}" type="presParOf" srcId="{8A4AF79F-B9F3-4EAD-BC89-D59C37BFBA6C}" destId="{63A259A3-DCAB-4FA9-A4E0-565C995291C3}" srcOrd="4" destOrd="0" presId="urn:microsoft.com/office/officeart/2005/8/layout/list1"/>
    <dgm:cxn modelId="{5B61CB68-52B7-4AFD-87F6-003DE7A6F1F5}" type="presParOf" srcId="{63A259A3-DCAB-4FA9-A4E0-565C995291C3}" destId="{BC651AA1-FDE6-4550-8935-6C9CDE5938B4}" srcOrd="0" destOrd="0" presId="urn:microsoft.com/office/officeart/2005/8/layout/list1"/>
    <dgm:cxn modelId="{74DBB720-5E32-4819-BC52-A6E7E14E62B6}" type="presParOf" srcId="{63A259A3-DCAB-4FA9-A4E0-565C995291C3}" destId="{DFF47F97-C24F-4921-9DD4-FCC5F19F525C}" srcOrd="1" destOrd="0" presId="urn:microsoft.com/office/officeart/2005/8/layout/list1"/>
    <dgm:cxn modelId="{A2A70110-F1AE-4B36-905B-3B2C58978DBD}" type="presParOf" srcId="{8A4AF79F-B9F3-4EAD-BC89-D59C37BFBA6C}" destId="{97B911FF-90DE-4F28-BE4B-F0F8DC0F47B4}" srcOrd="5" destOrd="0" presId="urn:microsoft.com/office/officeart/2005/8/layout/list1"/>
    <dgm:cxn modelId="{8FB91976-F62E-4AA9-9601-69AAB809403B}" type="presParOf" srcId="{8A4AF79F-B9F3-4EAD-BC89-D59C37BFBA6C}" destId="{C26CF1F4-6A03-4B3D-AF43-D7A61076236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378F86-1F99-4085-9B7D-A4FAF9822A3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5B84DE-5D67-401E-998F-A9B394974F1B}">
      <dgm:prSet custT="1"/>
      <dgm:spPr/>
      <dgm:t>
        <a:bodyPr/>
        <a:lstStyle/>
        <a:p>
          <a:r>
            <a:rPr lang="en-US" sz="2400" dirty="0"/>
            <a:t>Miscellaneous</a:t>
          </a:r>
        </a:p>
      </dgm:t>
    </dgm:pt>
    <dgm:pt modelId="{4CCFB612-97D3-4687-8345-78A22F8D306A}" type="parTrans" cxnId="{777C95E0-3DF2-45A7-A65F-8896641140C3}">
      <dgm:prSet/>
      <dgm:spPr/>
      <dgm:t>
        <a:bodyPr/>
        <a:lstStyle/>
        <a:p>
          <a:endParaRPr lang="en-US"/>
        </a:p>
      </dgm:t>
    </dgm:pt>
    <dgm:pt modelId="{6595AA05-7C5A-4573-967F-4C9C51CADCCF}" type="sibTrans" cxnId="{777C95E0-3DF2-45A7-A65F-8896641140C3}">
      <dgm:prSet/>
      <dgm:spPr/>
      <dgm:t>
        <a:bodyPr/>
        <a:lstStyle/>
        <a:p>
          <a:endParaRPr lang="en-US"/>
        </a:p>
      </dgm:t>
    </dgm:pt>
    <dgm:pt modelId="{89DFC160-6B21-4300-8CC9-7ADC64FC4906}">
      <dgm:prSet custT="1"/>
      <dgm:spPr/>
      <dgm:t>
        <a:bodyPr/>
        <a:lstStyle/>
        <a:p>
          <a:r>
            <a:rPr lang="en-US" sz="2000" dirty="0"/>
            <a:t>Automatic garbage collection</a:t>
          </a:r>
        </a:p>
      </dgm:t>
    </dgm:pt>
    <dgm:pt modelId="{EF519548-DAD4-413B-9C08-4F23DE814874}" type="parTrans" cxnId="{95AE6DDA-4779-4B1C-9C2F-28E2099696FB}">
      <dgm:prSet/>
      <dgm:spPr/>
      <dgm:t>
        <a:bodyPr/>
        <a:lstStyle/>
        <a:p>
          <a:endParaRPr lang="en-US"/>
        </a:p>
      </dgm:t>
    </dgm:pt>
    <dgm:pt modelId="{299106E6-9374-4C03-A825-B395CFE4E33A}" type="sibTrans" cxnId="{95AE6DDA-4779-4B1C-9C2F-28E2099696FB}">
      <dgm:prSet/>
      <dgm:spPr/>
      <dgm:t>
        <a:bodyPr/>
        <a:lstStyle/>
        <a:p>
          <a:endParaRPr lang="en-US"/>
        </a:p>
      </dgm:t>
    </dgm:pt>
    <dgm:pt modelId="{0E7F424B-A70D-4597-A10C-55DA94729DC8}">
      <dgm:prSet custT="1"/>
      <dgm:spPr/>
      <dgm:t>
        <a:bodyPr/>
        <a:lstStyle/>
        <a:p>
          <a:r>
            <a:rPr lang="en-US" sz="2000" dirty="0"/>
            <a:t>Chain comparisons (1 &lt; 2 &lt; 3 &lt; 4 returns true)</a:t>
          </a:r>
          <a:endParaRPr lang="en-IN" sz="2000" dirty="0"/>
        </a:p>
      </dgm:t>
    </dgm:pt>
    <dgm:pt modelId="{B3E06917-A923-4C97-8CA3-33A8E556DBFF}" type="parTrans" cxnId="{160ED623-1EEF-4BC0-99A6-419AD0E95F8B}">
      <dgm:prSet/>
      <dgm:spPr/>
      <dgm:t>
        <a:bodyPr/>
        <a:lstStyle/>
        <a:p>
          <a:endParaRPr lang="en-IN"/>
        </a:p>
      </dgm:t>
    </dgm:pt>
    <dgm:pt modelId="{D7A6A475-7232-4C36-B4E4-26EDAF6B8BCC}" type="sibTrans" cxnId="{160ED623-1EEF-4BC0-99A6-419AD0E95F8B}">
      <dgm:prSet/>
      <dgm:spPr/>
      <dgm:t>
        <a:bodyPr/>
        <a:lstStyle/>
        <a:p>
          <a:endParaRPr lang="en-IN"/>
        </a:p>
      </dgm:t>
    </dgm:pt>
    <dgm:pt modelId="{F7775F3F-B83E-4872-9FA7-028B18606AA9}">
      <dgm:prSet custT="1"/>
      <dgm:spPr/>
      <dgm:t>
        <a:bodyPr/>
        <a:lstStyle/>
        <a:p>
          <a:r>
            <a:rPr lang="en-US" sz="2000" dirty="0"/>
            <a:t>String literals concatenate together (‘Hello’ ‘ World!’ results in ‘Hello World!’)</a:t>
          </a:r>
          <a:endParaRPr lang="en-IN" sz="2000" dirty="0"/>
        </a:p>
      </dgm:t>
    </dgm:pt>
    <dgm:pt modelId="{68978870-DE60-4030-8D5B-267186E9BD24}" type="parTrans" cxnId="{AFB5396E-5713-4811-9807-F5764E2AB59B}">
      <dgm:prSet/>
      <dgm:spPr/>
      <dgm:t>
        <a:bodyPr/>
        <a:lstStyle/>
        <a:p>
          <a:endParaRPr lang="en-IN"/>
        </a:p>
      </dgm:t>
    </dgm:pt>
    <dgm:pt modelId="{40B6937B-63B2-487D-890C-CE7C6AC54036}" type="sibTrans" cxnId="{AFB5396E-5713-4811-9807-F5764E2AB59B}">
      <dgm:prSet/>
      <dgm:spPr/>
      <dgm:t>
        <a:bodyPr/>
        <a:lstStyle/>
        <a:p>
          <a:endParaRPr lang="en-IN"/>
        </a:p>
      </dgm:t>
    </dgm:pt>
    <dgm:pt modelId="{7EF7EDD7-A081-4C0A-8E92-A4BCEAE5D51D}">
      <dgm:prSet custT="1"/>
      <dgm:spPr/>
      <dgm:t>
        <a:bodyPr/>
        <a:lstStyle/>
        <a:p>
          <a:r>
            <a:rPr lang="en-US" sz="2000" dirty="0"/>
            <a:t>Else statement not limited to if, but it can be used with try, for and while loops.</a:t>
          </a:r>
          <a:endParaRPr lang="en-IN" sz="2000" dirty="0"/>
        </a:p>
      </dgm:t>
    </dgm:pt>
    <dgm:pt modelId="{4A9478D1-AB7A-4B06-ABAB-F0B8C554741D}" type="parTrans" cxnId="{CA42B0F3-AC2B-4106-B15B-129A56ECEE74}">
      <dgm:prSet/>
      <dgm:spPr/>
      <dgm:t>
        <a:bodyPr/>
        <a:lstStyle/>
        <a:p>
          <a:endParaRPr lang="en-IN"/>
        </a:p>
      </dgm:t>
    </dgm:pt>
    <dgm:pt modelId="{203DD557-AC00-4034-8990-03CA76C45271}" type="sibTrans" cxnId="{CA42B0F3-AC2B-4106-B15B-129A56ECEE74}">
      <dgm:prSet/>
      <dgm:spPr/>
      <dgm:t>
        <a:bodyPr/>
        <a:lstStyle/>
        <a:p>
          <a:endParaRPr lang="en-IN"/>
        </a:p>
      </dgm:t>
    </dgm:pt>
    <dgm:pt modelId="{5366E996-F7B9-4E46-8EC5-8B4EB054AB9D}">
      <dgm:prSet custT="1"/>
      <dgm:spPr/>
      <dgm:t>
        <a:bodyPr/>
        <a:lstStyle/>
        <a:p>
          <a:r>
            <a:rPr lang="en-US" sz="2000" dirty="0"/>
            <a:t>Underscore (_) gets the value/result of the last expression</a:t>
          </a:r>
          <a:endParaRPr lang="en-IN" sz="2000" dirty="0"/>
        </a:p>
      </dgm:t>
    </dgm:pt>
    <dgm:pt modelId="{7298D82B-1526-4021-8CDD-691AA6FE25E8}" type="parTrans" cxnId="{DA35CB19-A5B1-46A9-B039-80627D5779F6}">
      <dgm:prSet/>
      <dgm:spPr/>
      <dgm:t>
        <a:bodyPr/>
        <a:lstStyle/>
        <a:p>
          <a:endParaRPr lang="en-IN"/>
        </a:p>
      </dgm:t>
    </dgm:pt>
    <dgm:pt modelId="{0483F25A-7259-424A-8A2F-4FF294CDB1BF}" type="sibTrans" cxnId="{DA35CB19-A5B1-46A9-B039-80627D5779F6}">
      <dgm:prSet/>
      <dgm:spPr/>
      <dgm:t>
        <a:bodyPr/>
        <a:lstStyle/>
        <a:p>
          <a:endParaRPr lang="en-IN"/>
        </a:p>
      </dgm:t>
    </dgm:pt>
    <dgm:pt modelId="{6A955263-D458-473C-B3CB-93AF78EFE9FA}">
      <dgm:prSet custT="1"/>
      <dgm:spPr/>
      <dgm:t>
        <a:bodyPr/>
        <a:lstStyle/>
        <a:p>
          <a:r>
            <a:rPr lang="en-US" sz="2000" dirty="0"/>
            <a:t>Provides interfaces to all major commercial databases</a:t>
          </a:r>
        </a:p>
      </dgm:t>
    </dgm:pt>
    <dgm:pt modelId="{45A4347C-046A-4D8B-BE79-1227D4440B8C}" type="parTrans" cxnId="{D151C03F-FECF-4655-90AC-82B903C9EB3F}">
      <dgm:prSet/>
      <dgm:spPr/>
      <dgm:t>
        <a:bodyPr/>
        <a:lstStyle/>
        <a:p>
          <a:endParaRPr lang="en-IN"/>
        </a:p>
      </dgm:t>
    </dgm:pt>
    <dgm:pt modelId="{37F55AB7-E085-4D17-8C78-395F2702968D}" type="sibTrans" cxnId="{D151C03F-FECF-4655-90AC-82B903C9EB3F}">
      <dgm:prSet/>
      <dgm:spPr/>
      <dgm:t>
        <a:bodyPr/>
        <a:lstStyle/>
        <a:p>
          <a:endParaRPr lang="en-IN"/>
        </a:p>
      </dgm:t>
    </dgm:pt>
    <dgm:pt modelId="{535BDF24-8542-4EE9-B3A5-3AD10D20D6D7}">
      <dgm:prSet custT="1"/>
      <dgm:spPr/>
      <dgm:t>
        <a:bodyPr/>
        <a:lstStyle/>
        <a:p>
          <a:r>
            <a:rPr lang="en-US" sz="2000" dirty="0"/>
            <a:t>No braces to delimit the code (readable)</a:t>
          </a:r>
        </a:p>
      </dgm:t>
    </dgm:pt>
    <dgm:pt modelId="{7A153DC2-64BD-402A-A305-37B62A174A70}" type="parTrans" cxnId="{EC7B1DC1-B634-4AFB-9E33-512824EA9A13}">
      <dgm:prSet/>
      <dgm:spPr/>
      <dgm:t>
        <a:bodyPr/>
        <a:lstStyle/>
        <a:p>
          <a:endParaRPr lang="en-IN"/>
        </a:p>
      </dgm:t>
    </dgm:pt>
    <dgm:pt modelId="{550B9C2C-5195-48FA-945F-1F0E87AB16B3}" type="sibTrans" cxnId="{EC7B1DC1-B634-4AFB-9E33-512824EA9A13}">
      <dgm:prSet/>
      <dgm:spPr/>
      <dgm:t>
        <a:bodyPr/>
        <a:lstStyle/>
        <a:p>
          <a:endParaRPr lang="en-IN"/>
        </a:p>
      </dgm:t>
    </dgm:pt>
    <dgm:pt modelId="{EC7E9C2B-B3CC-497B-87B6-DAE6C4716C3C}">
      <dgm:prSet custT="1"/>
      <dgm:spPr/>
      <dgm:t>
        <a:bodyPr/>
        <a:lstStyle/>
        <a:p>
          <a:r>
            <a:rPr lang="en-US" sz="2000" dirty="0"/>
            <a:t>Functions return multiple values</a:t>
          </a:r>
        </a:p>
      </dgm:t>
    </dgm:pt>
    <dgm:pt modelId="{3DC11206-AD73-4076-B6DC-7CD774C360DC}" type="parTrans" cxnId="{231B0A2F-721A-456C-B25F-D1D4CE513286}">
      <dgm:prSet/>
      <dgm:spPr/>
      <dgm:t>
        <a:bodyPr/>
        <a:lstStyle/>
        <a:p>
          <a:endParaRPr lang="en-IN"/>
        </a:p>
      </dgm:t>
    </dgm:pt>
    <dgm:pt modelId="{46A9E0BC-851E-46F2-8CC6-C642B22FF4CE}" type="sibTrans" cxnId="{231B0A2F-721A-456C-B25F-D1D4CE513286}">
      <dgm:prSet/>
      <dgm:spPr/>
      <dgm:t>
        <a:bodyPr/>
        <a:lstStyle/>
        <a:p>
          <a:endParaRPr lang="en-IN"/>
        </a:p>
      </dgm:t>
    </dgm:pt>
    <dgm:pt modelId="{13270E1A-D41E-4EA0-9DC9-19FB08B52A2D}">
      <dgm:prSet custT="1"/>
      <dgm:spPr/>
      <dgm:t>
        <a:bodyPr/>
        <a:lstStyle/>
        <a:p>
          <a:r>
            <a:rPr lang="en-US" sz="2000" dirty="0"/>
            <a:t>Slicing facilitates easier to extract parts of a string, list and reverse it</a:t>
          </a:r>
        </a:p>
      </dgm:t>
    </dgm:pt>
    <dgm:pt modelId="{AAD579FE-E100-444F-94EA-0B36798DB5CA}" type="parTrans" cxnId="{0C437F36-F881-4ABD-BBCB-A6270B77AAE4}">
      <dgm:prSet/>
      <dgm:spPr/>
      <dgm:t>
        <a:bodyPr/>
        <a:lstStyle/>
        <a:p>
          <a:endParaRPr lang="en-IN"/>
        </a:p>
      </dgm:t>
    </dgm:pt>
    <dgm:pt modelId="{D5E3DEE8-A981-4494-A9EE-5685B5FE5742}" type="sibTrans" cxnId="{0C437F36-F881-4ABD-BBCB-A6270B77AAE4}">
      <dgm:prSet/>
      <dgm:spPr/>
      <dgm:t>
        <a:bodyPr/>
        <a:lstStyle/>
        <a:p>
          <a:endParaRPr lang="en-IN"/>
        </a:p>
      </dgm:t>
    </dgm:pt>
    <dgm:pt modelId="{1EE06FB7-33BA-48AC-8D1D-6EDE4AFBE390}">
      <dgm:prSet custT="1"/>
      <dgm:spPr/>
      <dgm:t>
        <a:bodyPr/>
        <a:lstStyle/>
        <a:p>
          <a:r>
            <a:rPr lang="en-US" sz="2000" dirty="0"/>
            <a:t>Multi variable assignment</a:t>
          </a:r>
        </a:p>
      </dgm:t>
    </dgm:pt>
    <dgm:pt modelId="{C32D11FE-22D5-4111-BF32-A26017067FDD}" type="parTrans" cxnId="{361D3CDE-6911-4615-B38D-3A1A2EFF856E}">
      <dgm:prSet/>
      <dgm:spPr/>
      <dgm:t>
        <a:bodyPr/>
        <a:lstStyle/>
        <a:p>
          <a:endParaRPr lang="en-IN"/>
        </a:p>
      </dgm:t>
    </dgm:pt>
    <dgm:pt modelId="{B2EE0ED2-7EB0-48B1-93E4-7D4F535FFE71}" type="sibTrans" cxnId="{361D3CDE-6911-4615-B38D-3A1A2EFF856E}">
      <dgm:prSet/>
      <dgm:spPr/>
      <dgm:t>
        <a:bodyPr/>
        <a:lstStyle/>
        <a:p>
          <a:endParaRPr lang="en-IN"/>
        </a:p>
      </dgm:t>
    </dgm:pt>
    <dgm:pt modelId="{8A4AF79F-B9F3-4EAD-BC89-D59C37BFBA6C}" type="pres">
      <dgm:prSet presAssocID="{BE378F86-1F99-4085-9B7D-A4FAF9822A39}" presName="linear" presStyleCnt="0">
        <dgm:presLayoutVars>
          <dgm:dir/>
          <dgm:animLvl val="lvl"/>
          <dgm:resizeHandles val="exact"/>
        </dgm:presLayoutVars>
      </dgm:prSet>
      <dgm:spPr/>
    </dgm:pt>
    <dgm:pt modelId="{876ECFB4-96D6-4689-81EC-D04767DE51D0}" type="pres">
      <dgm:prSet presAssocID="{6F5B84DE-5D67-401E-998F-A9B394974F1B}" presName="parentLin" presStyleCnt="0"/>
      <dgm:spPr/>
    </dgm:pt>
    <dgm:pt modelId="{C86EBBDC-8C80-45E7-BDCF-271766160E9B}" type="pres">
      <dgm:prSet presAssocID="{6F5B84DE-5D67-401E-998F-A9B394974F1B}" presName="parentLeftMargin" presStyleLbl="node1" presStyleIdx="0" presStyleCnt="1"/>
      <dgm:spPr/>
    </dgm:pt>
    <dgm:pt modelId="{7957B45A-6048-4D09-8AD1-FDDA14D31DC9}" type="pres">
      <dgm:prSet presAssocID="{6F5B84DE-5D67-401E-998F-A9B394974F1B}" presName="parentText" presStyleLbl="node1" presStyleIdx="0" presStyleCnt="1" custScaleY="38487" custLinFactNeighborY="-29776">
        <dgm:presLayoutVars>
          <dgm:chMax val="0"/>
          <dgm:bulletEnabled val="1"/>
        </dgm:presLayoutVars>
      </dgm:prSet>
      <dgm:spPr/>
    </dgm:pt>
    <dgm:pt modelId="{0D9A594E-D545-4CBD-AF68-E689401E144C}" type="pres">
      <dgm:prSet presAssocID="{6F5B84DE-5D67-401E-998F-A9B394974F1B}" presName="negativeSpace" presStyleCnt="0"/>
      <dgm:spPr/>
    </dgm:pt>
    <dgm:pt modelId="{FB6AACE0-1837-4E47-A5FD-EC4539F44B55}" type="pres">
      <dgm:prSet presAssocID="{6F5B84DE-5D67-401E-998F-A9B394974F1B}" presName="childText" presStyleLbl="conFgAcc1" presStyleIdx="0" presStyleCnt="1" custScaleY="89412">
        <dgm:presLayoutVars>
          <dgm:bulletEnabled val="1"/>
        </dgm:presLayoutVars>
      </dgm:prSet>
      <dgm:spPr/>
    </dgm:pt>
  </dgm:ptLst>
  <dgm:cxnLst>
    <dgm:cxn modelId="{DA35CB19-A5B1-46A9-B039-80627D5779F6}" srcId="{6F5B84DE-5D67-401E-998F-A9B394974F1B}" destId="{5366E996-F7B9-4E46-8EC5-8B4EB054AB9D}" srcOrd="9" destOrd="0" parTransId="{7298D82B-1526-4021-8CDD-691AA6FE25E8}" sibTransId="{0483F25A-7259-424A-8A2F-4FF294CDB1BF}"/>
    <dgm:cxn modelId="{E5816922-3B85-49A0-91E5-4091400EF40F}" type="presOf" srcId="{EC7E9C2B-B3CC-497B-87B6-DAE6C4716C3C}" destId="{FB6AACE0-1837-4E47-A5FD-EC4539F44B55}" srcOrd="0" destOrd="3" presId="urn:microsoft.com/office/officeart/2005/8/layout/list1"/>
    <dgm:cxn modelId="{160ED623-1EEF-4BC0-99A6-419AD0E95F8B}" srcId="{6F5B84DE-5D67-401E-998F-A9B394974F1B}" destId="{0E7F424B-A70D-4597-A10C-55DA94729DC8}" srcOrd="6" destOrd="0" parTransId="{B3E06917-A923-4C97-8CA3-33A8E556DBFF}" sibTransId="{D7A6A475-7232-4C36-B4E4-26EDAF6B8BCC}"/>
    <dgm:cxn modelId="{F133D32A-7116-47A6-811E-C91C5DDDA596}" type="presOf" srcId="{13270E1A-D41E-4EA0-9DC9-19FB08B52A2D}" destId="{FB6AACE0-1837-4E47-A5FD-EC4539F44B55}" srcOrd="0" destOrd="5" presId="urn:microsoft.com/office/officeart/2005/8/layout/list1"/>
    <dgm:cxn modelId="{231B0A2F-721A-456C-B25F-D1D4CE513286}" srcId="{6F5B84DE-5D67-401E-998F-A9B394974F1B}" destId="{EC7E9C2B-B3CC-497B-87B6-DAE6C4716C3C}" srcOrd="3" destOrd="0" parTransId="{3DC11206-AD73-4076-B6DC-7CD774C360DC}" sibTransId="{46A9E0BC-851E-46F2-8CC6-C642B22FF4CE}"/>
    <dgm:cxn modelId="{0C437F36-F881-4ABD-BBCB-A6270B77AAE4}" srcId="{6F5B84DE-5D67-401E-998F-A9B394974F1B}" destId="{13270E1A-D41E-4EA0-9DC9-19FB08B52A2D}" srcOrd="5" destOrd="0" parTransId="{AAD579FE-E100-444F-94EA-0B36798DB5CA}" sibTransId="{D5E3DEE8-A981-4494-A9EE-5685B5FE5742}"/>
    <dgm:cxn modelId="{D151C03F-FECF-4655-90AC-82B903C9EB3F}" srcId="{6F5B84DE-5D67-401E-998F-A9B394974F1B}" destId="{6A955263-D458-473C-B3CB-93AF78EFE9FA}" srcOrd="1" destOrd="0" parTransId="{45A4347C-046A-4D8B-BE79-1227D4440B8C}" sibTransId="{37F55AB7-E085-4D17-8C78-395F2702968D}"/>
    <dgm:cxn modelId="{41422B5C-5C00-4C30-9F92-367885C9C307}" type="presOf" srcId="{0E7F424B-A70D-4597-A10C-55DA94729DC8}" destId="{FB6AACE0-1837-4E47-A5FD-EC4539F44B55}" srcOrd="0" destOrd="6" presId="urn:microsoft.com/office/officeart/2005/8/layout/list1"/>
    <dgm:cxn modelId="{F92D0A47-4500-40CD-A320-4D3D5B4D66CC}" type="presOf" srcId="{5366E996-F7B9-4E46-8EC5-8B4EB054AB9D}" destId="{FB6AACE0-1837-4E47-A5FD-EC4539F44B55}" srcOrd="0" destOrd="9" presId="urn:microsoft.com/office/officeart/2005/8/layout/list1"/>
    <dgm:cxn modelId="{AFB5396E-5713-4811-9807-F5764E2AB59B}" srcId="{6F5B84DE-5D67-401E-998F-A9B394974F1B}" destId="{F7775F3F-B83E-4872-9FA7-028B18606AA9}" srcOrd="7" destOrd="0" parTransId="{68978870-DE60-4030-8D5B-267186E9BD24}" sibTransId="{40B6937B-63B2-487D-890C-CE7C6AC54036}"/>
    <dgm:cxn modelId="{69EC4E55-F329-4974-B0ED-39E0A7E3A7DF}" type="presOf" srcId="{6F5B84DE-5D67-401E-998F-A9B394974F1B}" destId="{7957B45A-6048-4D09-8AD1-FDDA14D31DC9}" srcOrd="1" destOrd="0" presId="urn:microsoft.com/office/officeart/2005/8/layout/list1"/>
    <dgm:cxn modelId="{0981D47B-4E94-47EA-A90E-75144C6CCB4B}" type="presOf" srcId="{F7775F3F-B83E-4872-9FA7-028B18606AA9}" destId="{FB6AACE0-1837-4E47-A5FD-EC4539F44B55}" srcOrd="0" destOrd="7" presId="urn:microsoft.com/office/officeart/2005/8/layout/list1"/>
    <dgm:cxn modelId="{2DDA7393-90E5-4342-A5A8-F0ED9877673E}" type="presOf" srcId="{6F5B84DE-5D67-401E-998F-A9B394974F1B}" destId="{C86EBBDC-8C80-45E7-BDCF-271766160E9B}" srcOrd="0" destOrd="0" presId="urn:microsoft.com/office/officeart/2005/8/layout/list1"/>
    <dgm:cxn modelId="{F7AEF795-8B42-4965-B6F1-87DC3A9B2A57}" type="presOf" srcId="{6A955263-D458-473C-B3CB-93AF78EFE9FA}" destId="{FB6AACE0-1837-4E47-A5FD-EC4539F44B55}" srcOrd="0" destOrd="1" presId="urn:microsoft.com/office/officeart/2005/8/layout/list1"/>
    <dgm:cxn modelId="{C7196FA1-E9AB-4A8C-9747-04947629F918}" type="presOf" srcId="{7EF7EDD7-A081-4C0A-8E92-A4BCEAE5D51D}" destId="{FB6AACE0-1837-4E47-A5FD-EC4539F44B55}" srcOrd="0" destOrd="8" presId="urn:microsoft.com/office/officeart/2005/8/layout/list1"/>
    <dgm:cxn modelId="{4B23CBA7-5EC4-4B1D-893B-FE7E8865C832}" type="presOf" srcId="{1EE06FB7-33BA-48AC-8D1D-6EDE4AFBE390}" destId="{FB6AACE0-1837-4E47-A5FD-EC4539F44B55}" srcOrd="0" destOrd="4" presId="urn:microsoft.com/office/officeart/2005/8/layout/list1"/>
    <dgm:cxn modelId="{5EDC08BE-E4A8-458F-8B23-2993BA83C349}" type="presOf" srcId="{BE378F86-1F99-4085-9B7D-A4FAF9822A39}" destId="{8A4AF79F-B9F3-4EAD-BC89-D59C37BFBA6C}" srcOrd="0" destOrd="0" presId="urn:microsoft.com/office/officeart/2005/8/layout/list1"/>
    <dgm:cxn modelId="{EC7B1DC1-B634-4AFB-9E33-512824EA9A13}" srcId="{6F5B84DE-5D67-401E-998F-A9B394974F1B}" destId="{535BDF24-8542-4EE9-B3A5-3AD10D20D6D7}" srcOrd="2" destOrd="0" parTransId="{7A153DC2-64BD-402A-A305-37B62A174A70}" sibTransId="{550B9C2C-5195-48FA-945F-1F0E87AB16B3}"/>
    <dgm:cxn modelId="{89658ED9-FB13-415E-8E8A-AFFD7B82B467}" type="presOf" srcId="{535BDF24-8542-4EE9-B3A5-3AD10D20D6D7}" destId="{FB6AACE0-1837-4E47-A5FD-EC4539F44B55}" srcOrd="0" destOrd="2" presId="urn:microsoft.com/office/officeart/2005/8/layout/list1"/>
    <dgm:cxn modelId="{95AE6DDA-4779-4B1C-9C2F-28E2099696FB}" srcId="{6F5B84DE-5D67-401E-998F-A9B394974F1B}" destId="{89DFC160-6B21-4300-8CC9-7ADC64FC4906}" srcOrd="0" destOrd="0" parTransId="{EF519548-DAD4-413B-9C08-4F23DE814874}" sibTransId="{299106E6-9374-4C03-A825-B395CFE4E33A}"/>
    <dgm:cxn modelId="{361D3CDE-6911-4615-B38D-3A1A2EFF856E}" srcId="{6F5B84DE-5D67-401E-998F-A9B394974F1B}" destId="{1EE06FB7-33BA-48AC-8D1D-6EDE4AFBE390}" srcOrd="4" destOrd="0" parTransId="{C32D11FE-22D5-4111-BF32-A26017067FDD}" sibTransId="{B2EE0ED2-7EB0-48B1-93E4-7D4F535FFE71}"/>
    <dgm:cxn modelId="{777C95E0-3DF2-45A7-A65F-8896641140C3}" srcId="{BE378F86-1F99-4085-9B7D-A4FAF9822A39}" destId="{6F5B84DE-5D67-401E-998F-A9B394974F1B}" srcOrd="0" destOrd="0" parTransId="{4CCFB612-97D3-4687-8345-78A22F8D306A}" sibTransId="{6595AA05-7C5A-4573-967F-4C9C51CADCCF}"/>
    <dgm:cxn modelId="{CA42B0F3-AC2B-4106-B15B-129A56ECEE74}" srcId="{6F5B84DE-5D67-401E-998F-A9B394974F1B}" destId="{7EF7EDD7-A081-4C0A-8E92-A4BCEAE5D51D}" srcOrd="8" destOrd="0" parTransId="{4A9478D1-AB7A-4B06-ABAB-F0B8C554741D}" sibTransId="{203DD557-AC00-4034-8990-03CA76C45271}"/>
    <dgm:cxn modelId="{F1BF81F6-F3FE-4ED9-9E1B-23A37F2781DC}" type="presOf" srcId="{89DFC160-6B21-4300-8CC9-7ADC64FC4906}" destId="{FB6AACE0-1837-4E47-A5FD-EC4539F44B55}" srcOrd="0" destOrd="0" presId="urn:microsoft.com/office/officeart/2005/8/layout/list1"/>
    <dgm:cxn modelId="{5BC5EEC2-6530-4E0A-A7CD-1B9AE1255F9E}" type="presParOf" srcId="{8A4AF79F-B9F3-4EAD-BC89-D59C37BFBA6C}" destId="{876ECFB4-96D6-4689-81EC-D04767DE51D0}" srcOrd="0" destOrd="0" presId="urn:microsoft.com/office/officeart/2005/8/layout/list1"/>
    <dgm:cxn modelId="{D4259C8D-E2E8-4FA8-B488-A080AD3AF179}" type="presParOf" srcId="{876ECFB4-96D6-4689-81EC-D04767DE51D0}" destId="{C86EBBDC-8C80-45E7-BDCF-271766160E9B}" srcOrd="0" destOrd="0" presId="urn:microsoft.com/office/officeart/2005/8/layout/list1"/>
    <dgm:cxn modelId="{3CEBAA59-67AA-4466-8607-F3E7CB722A1B}" type="presParOf" srcId="{876ECFB4-96D6-4689-81EC-D04767DE51D0}" destId="{7957B45A-6048-4D09-8AD1-FDDA14D31DC9}" srcOrd="1" destOrd="0" presId="urn:microsoft.com/office/officeart/2005/8/layout/list1"/>
    <dgm:cxn modelId="{7EC49D62-45C5-43F1-B283-9D3754164A6E}" type="presParOf" srcId="{8A4AF79F-B9F3-4EAD-BC89-D59C37BFBA6C}" destId="{0D9A594E-D545-4CBD-AF68-E689401E144C}" srcOrd="1" destOrd="0" presId="urn:microsoft.com/office/officeart/2005/8/layout/list1"/>
    <dgm:cxn modelId="{C31F5603-674E-41DE-A6D7-7945470527E4}" type="presParOf" srcId="{8A4AF79F-B9F3-4EAD-BC89-D59C37BFBA6C}" destId="{FB6AACE0-1837-4E47-A5FD-EC4539F44B5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75C86C-EF2A-4C1F-AFB1-DFB86E0E2D88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6310F1-E956-4A44-9014-29FFAA7046F7}">
      <dgm:prSet/>
      <dgm:spPr/>
      <dgm:t>
        <a:bodyPr/>
        <a:lstStyle/>
        <a:p>
          <a:r>
            <a:rPr lang="en-US" dirty="0"/>
            <a:t>Problem definition and analysis</a:t>
          </a:r>
          <a:endParaRPr lang="en-IN" dirty="0"/>
        </a:p>
      </dgm:t>
    </dgm:pt>
    <dgm:pt modelId="{B206BDF0-610F-4F20-8C9A-A11736EFFC10}" type="parTrans" cxnId="{BCC5CBB8-463D-43C0-9519-D77E6BA56168}">
      <dgm:prSet/>
      <dgm:spPr/>
      <dgm:t>
        <a:bodyPr/>
        <a:lstStyle/>
        <a:p>
          <a:endParaRPr lang="en-IN"/>
        </a:p>
      </dgm:t>
    </dgm:pt>
    <dgm:pt modelId="{550978E6-FA35-437E-863B-18D0D31ABA58}" type="sibTrans" cxnId="{BCC5CBB8-463D-43C0-9519-D77E6BA56168}">
      <dgm:prSet/>
      <dgm:spPr/>
      <dgm:t>
        <a:bodyPr/>
        <a:lstStyle/>
        <a:p>
          <a:endParaRPr lang="en-IN"/>
        </a:p>
      </dgm:t>
    </dgm:pt>
    <dgm:pt modelId="{2B09A354-8939-4C6C-8CA2-00C7A813EC7E}">
      <dgm:prSet/>
      <dgm:spPr/>
      <dgm:t>
        <a:bodyPr/>
        <a:lstStyle/>
        <a:p>
          <a:r>
            <a:rPr lang="en-US" dirty="0"/>
            <a:t>Program Design</a:t>
          </a:r>
          <a:endParaRPr lang="en-IN" dirty="0"/>
        </a:p>
      </dgm:t>
    </dgm:pt>
    <dgm:pt modelId="{8D80F026-DECD-4145-8F70-219694DDBB48}" type="parTrans" cxnId="{F00DACBA-0173-4D69-8833-DEE91A1874DE}">
      <dgm:prSet/>
      <dgm:spPr/>
      <dgm:t>
        <a:bodyPr/>
        <a:lstStyle/>
        <a:p>
          <a:endParaRPr lang="en-IN"/>
        </a:p>
      </dgm:t>
    </dgm:pt>
    <dgm:pt modelId="{748A51F7-BD04-46C4-A52E-C6A4EFCD073D}" type="sibTrans" cxnId="{F00DACBA-0173-4D69-8833-DEE91A1874DE}">
      <dgm:prSet/>
      <dgm:spPr/>
      <dgm:t>
        <a:bodyPr/>
        <a:lstStyle/>
        <a:p>
          <a:endParaRPr lang="en-IN"/>
        </a:p>
      </dgm:t>
    </dgm:pt>
    <dgm:pt modelId="{55ACF8E2-A1F7-47B1-BC19-7064F528BA35}">
      <dgm:prSet/>
      <dgm:spPr/>
      <dgm:t>
        <a:bodyPr/>
        <a:lstStyle/>
        <a:p>
          <a:r>
            <a:rPr lang="en-US"/>
            <a:t>Implementation (coding)</a:t>
          </a:r>
          <a:endParaRPr lang="en-IN"/>
        </a:p>
      </dgm:t>
    </dgm:pt>
    <dgm:pt modelId="{D2F1ADE4-43B9-43E1-A30F-4978DE403094}" type="parTrans" cxnId="{1AA0A081-B46D-4268-B3B8-93F6F8049D84}">
      <dgm:prSet/>
      <dgm:spPr/>
      <dgm:t>
        <a:bodyPr/>
        <a:lstStyle/>
        <a:p>
          <a:endParaRPr lang="en-IN"/>
        </a:p>
      </dgm:t>
    </dgm:pt>
    <dgm:pt modelId="{597D6ED7-A2AD-4948-8CBA-5D88F7FE4AE9}" type="sibTrans" cxnId="{1AA0A081-B46D-4268-B3B8-93F6F8049D84}">
      <dgm:prSet/>
      <dgm:spPr/>
      <dgm:t>
        <a:bodyPr/>
        <a:lstStyle/>
        <a:p>
          <a:endParaRPr lang="en-IN"/>
        </a:p>
      </dgm:t>
    </dgm:pt>
    <dgm:pt modelId="{F7A6A941-41EE-4634-A6EB-A601CF16A6B3}">
      <dgm:prSet/>
      <dgm:spPr/>
      <dgm:t>
        <a:bodyPr/>
        <a:lstStyle/>
        <a:p>
          <a:r>
            <a:rPr lang="en-US"/>
            <a:t>Debugging and Testing</a:t>
          </a:r>
          <a:endParaRPr lang="en-IN"/>
        </a:p>
      </dgm:t>
    </dgm:pt>
    <dgm:pt modelId="{7F3EA8C6-A2DB-4DE2-861D-301B904C6CE7}" type="parTrans" cxnId="{57D17E6A-878F-41A7-982A-BD0327863792}">
      <dgm:prSet/>
      <dgm:spPr/>
      <dgm:t>
        <a:bodyPr/>
        <a:lstStyle/>
        <a:p>
          <a:endParaRPr lang="en-IN"/>
        </a:p>
      </dgm:t>
    </dgm:pt>
    <dgm:pt modelId="{67CA0CC6-B7F6-4348-B306-B7B1F188BDB9}" type="sibTrans" cxnId="{57D17E6A-878F-41A7-982A-BD0327863792}">
      <dgm:prSet/>
      <dgm:spPr/>
      <dgm:t>
        <a:bodyPr/>
        <a:lstStyle/>
        <a:p>
          <a:endParaRPr lang="en-IN"/>
        </a:p>
      </dgm:t>
    </dgm:pt>
    <dgm:pt modelId="{E8BE21DA-04EF-4701-A657-DE789C1601F3}">
      <dgm:prSet/>
      <dgm:spPr/>
      <dgm:t>
        <a:bodyPr/>
        <a:lstStyle/>
        <a:p>
          <a:r>
            <a:rPr lang="en-US"/>
            <a:t>Documentation</a:t>
          </a:r>
          <a:endParaRPr lang="en-IN"/>
        </a:p>
      </dgm:t>
    </dgm:pt>
    <dgm:pt modelId="{109E0331-E372-4EAA-989B-BC846B52B694}" type="parTrans" cxnId="{ACD27017-9628-4F52-9297-90F8751D2B2B}">
      <dgm:prSet/>
      <dgm:spPr/>
      <dgm:t>
        <a:bodyPr/>
        <a:lstStyle/>
        <a:p>
          <a:endParaRPr lang="en-IN"/>
        </a:p>
      </dgm:t>
    </dgm:pt>
    <dgm:pt modelId="{382B6B77-7E32-4FAA-9650-C857AB91A615}" type="sibTrans" cxnId="{ACD27017-9628-4F52-9297-90F8751D2B2B}">
      <dgm:prSet/>
      <dgm:spPr/>
      <dgm:t>
        <a:bodyPr/>
        <a:lstStyle/>
        <a:p>
          <a:endParaRPr lang="en-IN"/>
        </a:p>
      </dgm:t>
    </dgm:pt>
    <dgm:pt modelId="{427EE3D7-4E76-446F-A2BA-46942C5B93C9}">
      <dgm:prSet/>
      <dgm:spPr/>
      <dgm:t>
        <a:bodyPr/>
        <a:lstStyle/>
        <a:p>
          <a:r>
            <a:rPr lang="en-US" dirty="0"/>
            <a:t>Deployment and Maintenance</a:t>
          </a:r>
          <a:endParaRPr lang="en-IN" dirty="0"/>
        </a:p>
      </dgm:t>
    </dgm:pt>
    <dgm:pt modelId="{48D1A4DF-35FF-4410-A054-B07DF42DE58D}" type="parTrans" cxnId="{CA9A2BE5-FDF3-4617-A7FF-912AC95A29AA}">
      <dgm:prSet/>
      <dgm:spPr/>
      <dgm:t>
        <a:bodyPr/>
        <a:lstStyle/>
        <a:p>
          <a:endParaRPr lang="en-IN"/>
        </a:p>
      </dgm:t>
    </dgm:pt>
    <dgm:pt modelId="{C611ECE8-1E08-478B-AC3F-E53F85D40394}" type="sibTrans" cxnId="{CA9A2BE5-FDF3-4617-A7FF-912AC95A29AA}">
      <dgm:prSet/>
      <dgm:spPr/>
      <dgm:t>
        <a:bodyPr/>
        <a:lstStyle/>
        <a:p>
          <a:endParaRPr lang="en-IN"/>
        </a:p>
      </dgm:t>
    </dgm:pt>
    <dgm:pt modelId="{A60F922E-9EE7-4680-9C80-DB15D9F8AA5E}" type="pres">
      <dgm:prSet presAssocID="{8E75C86C-EF2A-4C1F-AFB1-DFB86E0E2D88}" presName="cycle" presStyleCnt="0">
        <dgm:presLayoutVars>
          <dgm:dir/>
          <dgm:resizeHandles val="exact"/>
        </dgm:presLayoutVars>
      </dgm:prSet>
      <dgm:spPr/>
    </dgm:pt>
    <dgm:pt modelId="{17FF503B-A389-475E-B269-752FB9FBBE0F}" type="pres">
      <dgm:prSet presAssocID="{C16310F1-E956-4A44-9014-29FFAA7046F7}" presName="dummy" presStyleCnt="0"/>
      <dgm:spPr/>
    </dgm:pt>
    <dgm:pt modelId="{1242F4FF-1CE0-4A51-A2CA-2A6445AFA259}" type="pres">
      <dgm:prSet presAssocID="{C16310F1-E956-4A44-9014-29FFAA7046F7}" presName="node" presStyleLbl="revTx" presStyleIdx="0" presStyleCnt="6">
        <dgm:presLayoutVars>
          <dgm:bulletEnabled val="1"/>
        </dgm:presLayoutVars>
      </dgm:prSet>
      <dgm:spPr/>
    </dgm:pt>
    <dgm:pt modelId="{A1E0C3CA-3E30-4472-8823-411EF5A08BD9}" type="pres">
      <dgm:prSet presAssocID="{550978E6-FA35-437E-863B-18D0D31ABA58}" presName="sibTrans" presStyleLbl="node1" presStyleIdx="0" presStyleCnt="6"/>
      <dgm:spPr/>
    </dgm:pt>
    <dgm:pt modelId="{7CA693A1-9F05-4ABE-8F63-98D803130BC9}" type="pres">
      <dgm:prSet presAssocID="{2B09A354-8939-4C6C-8CA2-00C7A813EC7E}" presName="dummy" presStyleCnt="0"/>
      <dgm:spPr/>
    </dgm:pt>
    <dgm:pt modelId="{329C7DFD-90DE-4A01-8D68-25576CE0C168}" type="pres">
      <dgm:prSet presAssocID="{2B09A354-8939-4C6C-8CA2-00C7A813EC7E}" presName="node" presStyleLbl="revTx" presStyleIdx="1" presStyleCnt="6">
        <dgm:presLayoutVars>
          <dgm:bulletEnabled val="1"/>
        </dgm:presLayoutVars>
      </dgm:prSet>
      <dgm:spPr/>
    </dgm:pt>
    <dgm:pt modelId="{4F56CEB1-5F41-45E4-81B4-A016CE7B6C22}" type="pres">
      <dgm:prSet presAssocID="{748A51F7-BD04-46C4-A52E-C6A4EFCD073D}" presName="sibTrans" presStyleLbl="node1" presStyleIdx="1" presStyleCnt="6"/>
      <dgm:spPr/>
    </dgm:pt>
    <dgm:pt modelId="{D6D2C518-8F01-46E1-BE73-58D1E1640866}" type="pres">
      <dgm:prSet presAssocID="{55ACF8E2-A1F7-47B1-BC19-7064F528BA35}" presName="dummy" presStyleCnt="0"/>
      <dgm:spPr/>
    </dgm:pt>
    <dgm:pt modelId="{49E13604-31CC-4BFE-9382-96E8705F0956}" type="pres">
      <dgm:prSet presAssocID="{55ACF8E2-A1F7-47B1-BC19-7064F528BA35}" presName="node" presStyleLbl="revTx" presStyleIdx="2" presStyleCnt="6">
        <dgm:presLayoutVars>
          <dgm:bulletEnabled val="1"/>
        </dgm:presLayoutVars>
      </dgm:prSet>
      <dgm:spPr/>
    </dgm:pt>
    <dgm:pt modelId="{7EFBE374-AC89-4870-8395-177E719DEA3A}" type="pres">
      <dgm:prSet presAssocID="{597D6ED7-A2AD-4948-8CBA-5D88F7FE4AE9}" presName="sibTrans" presStyleLbl="node1" presStyleIdx="2" presStyleCnt="6"/>
      <dgm:spPr/>
    </dgm:pt>
    <dgm:pt modelId="{B218F144-661C-48F1-A094-87DEF2DC68E9}" type="pres">
      <dgm:prSet presAssocID="{F7A6A941-41EE-4634-A6EB-A601CF16A6B3}" presName="dummy" presStyleCnt="0"/>
      <dgm:spPr/>
    </dgm:pt>
    <dgm:pt modelId="{3181E148-EEA3-4616-B2EF-575878A57FB5}" type="pres">
      <dgm:prSet presAssocID="{F7A6A941-41EE-4634-A6EB-A601CF16A6B3}" presName="node" presStyleLbl="revTx" presStyleIdx="3" presStyleCnt="6">
        <dgm:presLayoutVars>
          <dgm:bulletEnabled val="1"/>
        </dgm:presLayoutVars>
      </dgm:prSet>
      <dgm:spPr/>
    </dgm:pt>
    <dgm:pt modelId="{973DF6C3-4937-48AB-B89C-AC4138467F04}" type="pres">
      <dgm:prSet presAssocID="{67CA0CC6-B7F6-4348-B306-B7B1F188BDB9}" presName="sibTrans" presStyleLbl="node1" presStyleIdx="3" presStyleCnt="6"/>
      <dgm:spPr/>
    </dgm:pt>
    <dgm:pt modelId="{0B190EED-5736-4AD6-BC66-A45CCB34D753}" type="pres">
      <dgm:prSet presAssocID="{E8BE21DA-04EF-4701-A657-DE789C1601F3}" presName="dummy" presStyleCnt="0"/>
      <dgm:spPr/>
    </dgm:pt>
    <dgm:pt modelId="{83C08A0D-9AF4-47A1-A96D-BA189CEF3522}" type="pres">
      <dgm:prSet presAssocID="{E8BE21DA-04EF-4701-A657-DE789C1601F3}" presName="node" presStyleLbl="revTx" presStyleIdx="4" presStyleCnt="6">
        <dgm:presLayoutVars>
          <dgm:bulletEnabled val="1"/>
        </dgm:presLayoutVars>
      </dgm:prSet>
      <dgm:spPr/>
    </dgm:pt>
    <dgm:pt modelId="{F0177EF5-A931-4E14-BB7E-2869C78D08A1}" type="pres">
      <dgm:prSet presAssocID="{382B6B77-7E32-4FAA-9650-C857AB91A615}" presName="sibTrans" presStyleLbl="node1" presStyleIdx="4" presStyleCnt="6"/>
      <dgm:spPr/>
    </dgm:pt>
    <dgm:pt modelId="{E150DBE1-3EF1-4A92-87D4-DD3460CD68D6}" type="pres">
      <dgm:prSet presAssocID="{427EE3D7-4E76-446F-A2BA-46942C5B93C9}" presName="dummy" presStyleCnt="0"/>
      <dgm:spPr/>
    </dgm:pt>
    <dgm:pt modelId="{359973EC-1D90-4BC3-B3D0-EBC618D5AC1C}" type="pres">
      <dgm:prSet presAssocID="{427EE3D7-4E76-446F-A2BA-46942C5B93C9}" presName="node" presStyleLbl="revTx" presStyleIdx="5" presStyleCnt="6">
        <dgm:presLayoutVars>
          <dgm:bulletEnabled val="1"/>
        </dgm:presLayoutVars>
      </dgm:prSet>
      <dgm:spPr/>
    </dgm:pt>
    <dgm:pt modelId="{3D06525F-E0E0-40AF-AB8F-0A7826747964}" type="pres">
      <dgm:prSet presAssocID="{C611ECE8-1E08-478B-AC3F-E53F85D40394}" presName="sibTrans" presStyleLbl="node1" presStyleIdx="5" presStyleCnt="6"/>
      <dgm:spPr/>
    </dgm:pt>
  </dgm:ptLst>
  <dgm:cxnLst>
    <dgm:cxn modelId="{80618600-CAFA-49AF-8261-6A2DD58E38A2}" type="presOf" srcId="{427EE3D7-4E76-446F-A2BA-46942C5B93C9}" destId="{359973EC-1D90-4BC3-B3D0-EBC618D5AC1C}" srcOrd="0" destOrd="0" presId="urn:microsoft.com/office/officeart/2005/8/layout/cycle1"/>
    <dgm:cxn modelId="{2FE4BD16-A234-42F8-B99A-E181B913C9DD}" type="presOf" srcId="{C611ECE8-1E08-478B-AC3F-E53F85D40394}" destId="{3D06525F-E0E0-40AF-AB8F-0A7826747964}" srcOrd="0" destOrd="0" presId="urn:microsoft.com/office/officeart/2005/8/layout/cycle1"/>
    <dgm:cxn modelId="{ACD27017-9628-4F52-9297-90F8751D2B2B}" srcId="{8E75C86C-EF2A-4C1F-AFB1-DFB86E0E2D88}" destId="{E8BE21DA-04EF-4701-A657-DE789C1601F3}" srcOrd="4" destOrd="0" parTransId="{109E0331-E372-4EAA-989B-BC846B52B694}" sibTransId="{382B6B77-7E32-4FAA-9650-C857AB91A615}"/>
    <dgm:cxn modelId="{C45BA619-BAE4-4892-B974-C51CABAAF84C}" type="presOf" srcId="{F7A6A941-41EE-4634-A6EB-A601CF16A6B3}" destId="{3181E148-EEA3-4616-B2EF-575878A57FB5}" srcOrd="0" destOrd="0" presId="urn:microsoft.com/office/officeart/2005/8/layout/cycle1"/>
    <dgm:cxn modelId="{A9433626-3CC3-4AA6-9852-8DAFA5A327FD}" type="presOf" srcId="{55ACF8E2-A1F7-47B1-BC19-7064F528BA35}" destId="{49E13604-31CC-4BFE-9382-96E8705F0956}" srcOrd="0" destOrd="0" presId="urn:microsoft.com/office/officeart/2005/8/layout/cycle1"/>
    <dgm:cxn modelId="{BBA78528-B2F9-47B9-8623-11240CA0E085}" type="presOf" srcId="{2B09A354-8939-4C6C-8CA2-00C7A813EC7E}" destId="{329C7DFD-90DE-4A01-8D68-25576CE0C168}" srcOrd="0" destOrd="0" presId="urn:microsoft.com/office/officeart/2005/8/layout/cycle1"/>
    <dgm:cxn modelId="{B0E8142F-0518-42D1-96E9-426660FE2841}" type="presOf" srcId="{E8BE21DA-04EF-4701-A657-DE789C1601F3}" destId="{83C08A0D-9AF4-47A1-A96D-BA189CEF3522}" srcOrd="0" destOrd="0" presId="urn:microsoft.com/office/officeart/2005/8/layout/cycle1"/>
    <dgm:cxn modelId="{6F09604A-CA13-481D-B644-AAC4AFF7FC88}" type="presOf" srcId="{67CA0CC6-B7F6-4348-B306-B7B1F188BDB9}" destId="{973DF6C3-4937-48AB-B89C-AC4138467F04}" srcOrd="0" destOrd="0" presId="urn:microsoft.com/office/officeart/2005/8/layout/cycle1"/>
    <dgm:cxn modelId="{57D17E6A-878F-41A7-982A-BD0327863792}" srcId="{8E75C86C-EF2A-4C1F-AFB1-DFB86E0E2D88}" destId="{F7A6A941-41EE-4634-A6EB-A601CF16A6B3}" srcOrd="3" destOrd="0" parTransId="{7F3EA8C6-A2DB-4DE2-861D-301B904C6CE7}" sibTransId="{67CA0CC6-B7F6-4348-B306-B7B1F188BDB9}"/>
    <dgm:cxn modelId="{CB93A552-47A8-4A8E-B65A-9FBBDC143421}" type="presOf" srcId="{8E75C86C-EF2A-4C1F-AFB1-DFB86E0E2D88}" destId="{A60F922E-9EE7-4680-9C80-DB15D9F8AA5E}" srcOrd="0" destOrd="0" presId="urn:microsoft.com/office/officeart/2005/8/layout/cycle1"/>
    <dgm:cxn modelId="{A7ACF780-52F1-4157-BB96-29939C53FF60}" type="presOf" srcId="{C16310F1-E956-4A44-9014-29FFAA7046F7}" destId="{1242F4FF-1CE0-4A51-A2CA-2A6445AFA259}" srcOrd="0" destOrd="0" presId="urn:microsoft.com/office/officeart/2005/8/layout/cycle1"/>
    <dgm:cxn modelId="{1AA0A081-B46D-4268-B3B8-93F6F8049D84}" srcId="{8E75C86C-EF2A-4C1F-AFB1-DFB86E0E2D88}" destId="{55ACF8E2-A1F7-47B1-BC19-7064F528BA35}" srcOrd="2" destOrd="0" parTransId="{D2F1ADE4-43B9-43E1-A30F-4978DE403094}" sibTransId="{597D6ED7-A2AD-4948-8CBA-5D88F7FE4AE9}"/>
    <dgm:cxn modelId="{604664A8-1E9F-4297-9E9E-6646B5EEC4D9}" type="presOf" srcId="{748A51F7-BD04-46C4-A52E-C6A4EFCD073D}" destId="{4F56CEB1-5F41-45E4-81B4-A016CE7B6C22}" srcOrd="0" destOrd="0" presId="urn:microsoft.com/office/officeart/2005/8/layout/cycle1"/>
    <dgm:cxn modelId="{F3D1CEAE-4898-4803-8A03-8C6FCB20529B}" type="presOf" srcId="{382B6B77-7E32-4FAA-9650-C857AB91A615}" destId="{F0177EF5-A931-4E14-BB7E-2869C78D08A1}" srcOrd="0" destOrd="0" presId="urn:microsoft.com/office/officeart/2005/8/layout/cycle1"/>
    <dgm:cxn modelId="{BCC5CBB8-463D-43C0-9519-D77E6BA56168}" srcId="{8E75C86C-EF2A-4C1F-AFB1-DFB86E0E2D88}" destId="{C16310F1-E956-4A44-9014-29FFAA7046F7}" srcOrd="0" destOrd="0" parTransId="{B206BDF0-610F-4F20-8C9A-A11736EFFC10}" sibTransId="{550978E6-FA35-437E-863B-18D0D31ABA58}"/>
    <dgm:cxn modelId="{F00DACBA-0173-4D69-8833-DEE91A1874DE}" srcId="{8E75C86C-EF2A-4C1F-AFB1-DFB86E0E2D88}" destId="{2B09A354-8939-4C6C-8CA2-00C7A813EC7E}" srcOrd="1" destOrd="0" parTransId="{8D80F026-DECD-4145-8F70-219694DDBB48}" sibTransId="{748A51F7-BD04-46C4-A52E-C6A4EFCD073D}"/>
    <dgm:cxn modelId="{3CD36FC1-813F-426F-9512-E7C075EF06EE}" type="presOf" srcId="{550978E6-FA35-437E-863B-18D0D31ABA58}" destId="{A1E0C3CA-3E30-4472-8823-411EF5A08BD9}" srcOrd="0" destOrd="0" presId="urn:microsoft.com/office/officeart/2005/8/layout/cycle1"/>
    <dgm:cxn modelId="{CA9A2BE5-FDF3-4617-A7FF-912AC95A29AA}" srcId="{8E75C86C-EF2A-4C1F-AFB1-DFB86E0E2D88}" destId="{427EE3D7-4E76-446F-A2BA-46942C5B93C9}" srcOrd="5" destOrd="0" parTransId="{48D1A4DF-35FF-4410-A054-B07DF42DE58D}" sibTransId="{C611ECE8-1E08-478B-AC3F-E53F85D40394}"/>
    <dgm:cxn modelId="{92CEE1E9-33E4-4D07-AB2A-E99F3D2BCF32}" type="presOf" srcId="{597D6ED7-A2AD-4948-8CBA-5D88F7FE4AE9}" destId="{7EFBE374-AC89-4870-8395-177E719DEA3A}" srcOrd="0" destOrd="0" presId="urn:microsoft.com/office/officeart/2005/8/layout/cycle1"/>
    <dgm:cxn modelId="{25959950-C642-4650-BE87-EE0313B44355}" type="presParOf" srcId="{A60F922E-9EE7-4680-9C80-DB15D9F8AA5E}" destId="{17FF503B-A389-475E-B269-752FB9FBBE0F}" srcOrd="0" destOrd="0" presId="urn:microsoft.com/office/officeart/2005/8/layout/cycle1"/>
    <dgm:cxn modelId="{149927D4-3F6B-4C7A-A454-71ECBB2C1E56}" type="presParOf" srcId="{A60F922E-9EE7-4680-9C80-DB15D9F8AA5E}" destId="{1242F4FF-1CE0-4A51-A2CA-2A6445AFA259}" srcOrd="1" destOrd="0" presId="urn:microsoft.com/office/officeart/2005/8/layout/cycle1"/>
    <dgm:cxn modelId="{31446241-F1B0-4A73-8DC4-72ECE5329A03}" type="presParOf" srcId="{A60F922E-9EE7-4680-9C80-DB15D9F8AA5E}" destId="{A1E0C3CA-3E30-4472-8823-411EF5A08BD9}" srcOrd="2" destOrd="0" presId="urn:microsoft.com/office/officeart/2005/8/layout/cycle1"/>
    <dgm:cxn modelId="{5AAEE485-21DE-49A8-A630-B5B0926ADEFA}" type="presParOf" srcId="{A60F922E-9EE7-4680-9C80-DB15D9F8AA5E}" destId="{7CA693A1-9F05-4ABE-8F63-98D803130BC9}" srcOrd="3" destOrd="0" presId="urn:microsoft.com/office/officeart/2005/8/layout/cycle1"/>
    <dgm:cxn modelId="{C6B096CF-632C-44B2-8A29-3B3590E629A3}" type="presParOf" srcId="{A60F922E-9EE7-4680-9C80-DB15D9F8AA5E}" destId="{329C7DFD-90DE-4A01-8D68-25576CE0C168}" srcOrd="4" destOrd="0" presId="urn:microsoft.com/office/officeart/2005/8/layout/cycle1"/>
    <dgm:cxn modelId="{8B04980E-60E6-435B-BE65-855D20E64CB4}" type="presParOf" srcId="{A60F922E-9EE7-4680-9C80-DB15D9F8AA5E}" destId="{4F56CEB1-5F41-45E4-81B4-A016CE7B6C22}" srcOrd="5" destOrd="0" presId="urn:microsoft.com/office/officeart/2005/8/layout/cycle1"/>
    <dgm:cxn modelId="{34E991F6-E6EB-46B4-A71D-97EB0F9B31A4}" type="presParOf" srcId="{A60F922E-9EE7-4680-9C80-DB15D9F8AA5E}" destId="{D6D2C518-8F01-46E1-BE73-58D1E1640866}" srcOrd="6" destOrd="0" presId="urn:microsoft.com/office/officeart/2005/8/layout/cycle1"/>
    <dgm:cxn modelId="{385E526B-81F7-45C1-92BF-A111450695E4}" type="presParOf" srcId="{A60F922E-9EE7-4680-9C80-DB15D9F8AA5E}" destId="{49E13604-31CC-4BFE-9382-96E8705F0956}" srcOrd="7" destOrd="0" presId="urn:microsoft.com/office/officeart/2005/8/layout/cycle1"/>
    <dgm:cxn modelId="{FC1CD0BE-0E6F-4EED-B10D-0E90CCDF3814}" type="presParOf" srcId="{A60F922E-9EE7-4680-9C80-DB15D9F8AA5E}" destId="{7EFBE374-AC89-4870-8395-177E719DEA3A}" srcOrd="8" destOrd="0" presId="urn:microsoft.com/office/officeart/2005/8/layout/cycle1"/>
    <dgm:cxn modelId="{3A70A35D-E927-437A-8296-D2B8045AC43F}" type="presParOf" srcId="{A60F922E-9EE7-4680-9C80-DB15D9F8AA5E}" destId="{B218F144-661C-48F1-A094-87DEF2DC68E9}" srcOrd="9" destOrd="0" presId="urn:microsoft.com/office/officeart/2005/8/layout/cycle1"/>
    <dgm:cxn modelId="{6CDAC960-EC5A-4B6B-82EA-C4C59A6B38E7}" type="presParOf" srcId="{A60F922E-9EE7-4680-9C80-DB15D9F8AA5E}" destId="{3181E148-EEA3-4616-B2EF-575878A57FB5}" srcOrd="10" destOrd="0" presId="urn:microsoft.com/office/officeart/2005/8/layout/cycle1"/>
    <dgm:cxn modelId="{C9BCAD73-6B1D-4966-A579-752CB10E7B3F}" type="presParOf" srcId="{A60F922E-9EE7-4680-9C80-DB15D9F8AA5E}" destId="{973DF6C3-4937-48AB-B89C-AC4138467F04}" srcOrd="11" destOrd="0" presId="urn:microsoft.com/office/officeart/2005/8/layout/cycle1"/>
    <dgm:cxn modelId="{4BBFC331-7995-442F-86A7-5095C94F3560}" type="presParOf" srcId="{A60F922E-9EE7-4680-9C80-DB15D9F8AA5E}" destId="{0B190EED-5736-4AD6-BC66-A45CCB34D753}" srcOrd="12" destOrd="0" presId="urn:microsoft.com/office/officeart/2005/8/layout/cycle1"/>
    <dgm:cxn modelId="{7C434C30-BA5B-4D8A-92F1-94E7E2A49E03}" type="presParOf" srcId="{A60F922E-9EE7-4680-9C80-DB15D9F8AA5E}" destId="{83C08A0D-9AF4-47A1-A96D-BA189CEF3522}" srcOrd="13" destOrd="0" presId="urn:microsoft.com/office/officeart/2005/8/layout/cycle1"/>
    <dgm:cxn modelId="{B453A291-0F13-4D76-9C5C-5EFF032D37C4}" type="presParOf" srcId="{A60F922E-9EE7-4680-9C80-DB15D9F8AA5E}" destId="{F0177EF5-A931-4E14-BB7E-2869C78D08A1}" srcOrd="14" destOrd="0" presId="urn:microsoft.com/office/officeart/2005/8/layout/cycle1"/>
    <dgm:cxn modelId="{CC3FD883-0AE9-43EE-A75C-ECF97B3E5A7D}" type="presParOf" srcId="{A60F922E-9EE7-4680-9C80-DB15D9F8AA5E}" destId="{E150DBE1-3EF1-4A92-87D4-DD3460CD68D6}" srcOrd="15" destOrd="0" presId="urn:microsoft.com/office/officeart/2005/8/layout/cycle1"/>
    <dgm:cxn modelId="{89959565-E1AC-40EE-BD3D-73F32FD96805}" type="presParOf" srcId="{A60F922E-9EE7-4680-9C80-DB15D9F8AA5E}" destId="{359973EC-1D90-4BC3-B3D0-EBC618D5AC1C}" srcOrd="16" destOrd="0" presId="urn:microsoft.com/office/officeart/2005/8/layout/cycle1"/>
    <dgm:cxn modelId="{3F1CCCFB-7481-48A1-A6B7-E114999515E0}" type="presParOf" srcId="{A60F922E-9EE7-4680-9C80-DB15D9F8AA5E}" destId="{3D06525F-E0E0-40AF-AB8F-0A7826747964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3B838-70A8-47B6-8CFF-439713297F79}">
      <dsp:nvSpPr>
        <dsp:cNvPr id="0" name=""/>
        <dsp:cNvSpPr/>
      </dsp:nvSpPr>
      <dsp:spPr>
        <a:xfrm>
          <a:off x="0" y="1757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DAEAE-3020-4E1B-B441-8A0E30AC22F6}">
      <dsp:nvSpPr>
        <dsp:cNvPr id="0" name=""/>
        <dsp:cNvSpPr/>
      </dsp:nvSpPr>
      <dsp:spPr>
        <a:xfrm>
          <a:off x="226479" y="170212"/>
          <a:ext cx="411780" cy="411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B22F2-DFCA-46CA-B222-3C22BD24A25F}">
      <dsp:nvSpPr>
        <dsp:cNvPr id="0" name=""/>
        <dsp:cNvSpPr/>
      </dsp:nvSpPr>
      <dsp:spPr>
        <a:xfrm>
          <a:off x="864740" y="1757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 to Python</a:t>
          </a:r>
        </a:p>
      </dsp:txBody>
      <dsp:txXfrm>
        <a:off x="864740" y="1757"/>
        <a:ext cx="4186114" cy="748692"/>
      </dsp:txXfrm>
    </dsp:sp>
    <dsp:sp modelId="{B5B5C306-4958-4A07-938D-1848321F0683}">
      <dsp:nvSpPr>
        <dsp:cNvPr id="0" name=""/>
        <dsp:cNvSpPr/>
      </dsp:nvSpPr>
      <dsp:spPr>
        <a:xfrm>
          <a:off x="0" y="937622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5C234-4153-4893-A027-D1C54D891434}">
      <dsp:nvSpPr>
        <dsp:cNvPr id="0" name=""/>
        <dsp:cNvSpPr/>
      </dsp:nvSpPr>
      <dsp:spPr>
        <a:xfrm>
          <a:off x="226479" y="1106078"/>
          <a:ext cx="411780" cy="4117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E949-A6DD-4C9E-B90D-2D63788D905D}">
      <dsp:nvSpPr>
        <dsp:cNvPr id="0" name=""/>
        <dsp:cNvSpPr/>
      </dsp:nvSpPr>
      <dsp:spPr>
        <a:xfrm>
          <a:off x="864740" y="937622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Program Development Cycle</a:t>
          </a:r>
        </a:p>
      </dsp:txBody>
      <dsp:txXfrm>
        <a:off x="864740" y="937622"/>
        <a:ext cx="4186114" cy="748692"/>
      </dsp:txXfrm>
    </dsp:sp>
    <dsp:sp modelId="{2A317DA9-53E6-47A6-99AA-690D51A90EE8}">
      <dsp:nvSpPr>
        <dsp:cNvPr id="0" name=""/>
        <dsp:cNvSpPr/>
      </dsp:nvSpPr>
      <dsp:spPr>
        <a:xfrm>
          <a:off x="0" y="1873488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C8E25-60F1-497E-9021-373DAD2777CA}">
      <dsp:nvSpPr>
        <dsp:cNvPr id="0" name=""/>
        <dsp:cNvSpPr/>
      </dsp:nvSpPr>
      <dsp:spPr>
        <a:xfrm>
          <a:off x="226479" y="2041944"/>
          <a:ext cx="411780" cy="4117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C6F58-97CA-4EF5-8EC1-0575BBF452F9}">
      <dsp:nvSpPr>
        <dsp:cNvPr id="0" name=""/>
        <dsp:cNvSpPr/>
      </dsp:nvSpPr>
      <dsp:spPr>
        <a:xfrm>
          <a:off x="864740" y="1873488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Input, Processing, and Output</a:t>
          </a:r>
          <a:endParaRPr lang="en-US" sz="1900" kern="1200" dirty="0"/>
        </a:p>
      </dsp:txBody>
      <dsp:txXfrm>
        <a:off x="864740" y="1873488"/>
        <a:ext cx="4186114" cy="748692"/>
      </dsp:txXfrm>
    </dsp:sp>
    <dsp:sp modelId="{58ED6234-9F2B-4C7E-A509-5607AD3B2572}">
      <dsp:nvSpPr>
        <dsp:cNvPr id="0" name=""/>
        <dsp:cNvSpPr/>
      </dsp:nvSpPr>
      <dsp:spPr>
        <a:xfrm>
          <a:off x="0" y="2809354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613E5-E7E5-4C57-95E1-D201003A29A1}">
      <dsp:nvSpPr>
        <dsp:cNvPr id="0" name=""/>
        <dsp:cNvSpPr/>
      </dsp:nvSpPr>
      <dsp:spPr>
        <a:xfrm>
          <a:off x="226479" y="2977810"/>
          <a:ext cx="411780" cy="4117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49622-2DEE-46B7-835E-B148480EA352}">
      <dsp:nvSpPr>
        <dsp:cNvPr id="0" name=""/>
        <dsp:cNvSpPr/>
      </dsp:nvSpPr>
      <dsp:spPr>
        <a:xfrm>
          <a:off x="864740" y="2809354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Keywords, Identifiers, Basic Data Types</a:t>
          </a:r>
        </a:p>
      </dsp:txBody>
      <dsp:txXfrm>
        <a:off x="864740" y="2809354"/>
        <a:ext cx="4186114" cy="748692"/>
      </dsp:txXfrm>
    </dsp:sp>
    <dsp:sp modelId="{F0346312-8BB5-4D3F-A120-68B2430177F2}">
      <dsp:nvSpPr>
        <dsp:cNvPr id="0" name=""/>
        <dsp:cNvSpPr/>
      </dsp:nvSpPr>
      <dsp:spPr>
        <a:xfrm>
          <a:off x="0" y="3745220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23259-5C60-48B8-BA9F-5B301080260F}">
      <dsp:nvSpPr>
        <dsp:cNvPr id="0" name=""/>
        <dsp:cNvSpPr/>
      </dsp:nvSpPr>
      <dsp:spPr>
        <a:xfrm>
          <a:off x="226479" y="3913676"/>
          <a:ext cx="411780" cy="4117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1151-AED6-4ABC-A8B8-371D7E854298}">
      <dsp:nvSpPr>
        <dsp:cNvPr id="0" name=""/>
        <dsp:cNvSpPr/>
      </dsp:nvSpPr>
      <dsp:spPr>
        <a:xfrm>
          <a:off x="864740" y="3745220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Comments</a:t>
          </a:r>
        </a:p>
      </dsp:txBody>
      <dsp:txXfrm>
        <a:off x="864740" y="3745220"/>
        <a:ext cx="4186114" cy="748692"/>
      </dsp:txXfrm>
    </dsp:sp>
    <dsp:sp modelId="{830E5E67-93F1-403C-8039-65BA4A3B4CC7}">
      <dsp:nvSpPr>
        <dsp:cNvPr id="0" name=""/>
        <dsp:cNvSpPr/>
      </dsp:nvSpPr>
      <dsp:spPr>
        <a:xfrm>
          <a:off x="0" y="4681086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4608F-6FE4-47E6-9B4F-030144FCEDE7}">
      <dsp:nvSpPr>
        <dsp:cNvPr id="0" name=""/>
        <dsp:cNvSpPr/>
      </dsp:nvSpPr>
      <dsp:spPr>
        <a:xfrm>
          <a:off x="226479" y="4849542"/>
          <a:ext cx="411780" cy="4117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06862-72E5-4765-BC3C-F21432EEBFF4}">
      <dsp:nvSpPr>
        <dsp:cNvPr id="0" name=""/>
        <dsp:cNvSpPr/>
      </dsp:nvSpPr>
      <dsp:spPr>
        <a:xfrm>
          <a:off x="864740" y="4681086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Variables</a:t>
          </a:r>
        </a:p>
      </dsp:txBody>
      <dsp:txXfrm>
        <a:off x="864740" y="4681086"/>
        <a:ext cx="4186114" cy="7486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25017-A446-4BC7-9021-CD11C4334D06}">
      <dsp:nvSpPr>
        <dsp:cNvPr id="0" name=""/>
        <dsp:cNvSpPr/>
      </dsp:nvSpPr>
      <dsp:spPr>
        <a:xfrm rot="5400000">
          <a:off x="5701827" y="-2417615"/>
          <a:ext cx="677019" cy="568502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+, -, *, /, //, %, **, unary +, unary -</a:t>
          </a:r>
          <a:endParaRPr lang="en-IN" sz="3400" kern="1200" dirty="0"/>
        </a:p>
      </dsp:txBody>
      <dsp:txXfrm rot="-5400000">
        <a:off x="3197826" y="119435"/>
        <a:ext cx="5651974" cy="610921"/>
      </dsp:txXfrm>
    </dsp:sp>
    <dsp:sp modelId="{293C56A9-159C-461F-B107-FF00D93645C5}">
      <dsp:nvSpPr>
        <dsp:cNvPr id="0" name=""/>
        <dsp:cNvSpPr/>
      </dsp:nvSpPr>
      <dsp:spPr>
        <a:xfrm>
          <a:off x="0" y="1759"/>
          <a:ext cx="3197825" cy="8462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Arithmetic Operators</a:t>
          </a:r>
          <a:endParaRPr lang="en-IN" sz="4300" kern="1200" dirty="0"/>
        </a:p>
      </dsp:txBody>
      <dsp:txXfrm>
        <a:off x="41312" y="43071"/>
        <a:ext cx="3115201" cy="763650"/>
      </dsp:txXfrm>
    </dsp:sp>
    <dsp:sp modelId="{FF6A63F4-6CAC-4825-8634-8C01B0313E0E}">
      <dsp:nvSpPr>
        <dsp:cNvPr id="0" name=""/>
        <dsp:cNvSpPr/>
      </dsp:nvSpPr>
      <dsp:spPr>
        <a:xfrm rot="5400000">
          <a:off x="5701827" y="-1529027"/>
          <a:ext cx="677019" cy="568502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&lt;, &gt;, &lt;=, &gt;=, ==, !=</a:t>
          </a:r>
          <a:endParaRPr lang="en-IN" sz="3400" kern="1200"/>
        </a:p>
      </dsp:txBody>
      <dsp:txXfrm rot="-5400000">
        <a:off x="3197826" y="1008023"/>
        <a:ext cx="5651974" cy="610921"/>
      </dsp:txXfrm>
    </dsp:sp>
    <dsp:sp modelId="{6B633BDB-174A-474B-93AD-F6D5BEB5B3F3}">
      <dsp:nvSpPr>
        <dsp:cNvPr id="0" name=""/>
        <dsp:cNvSpPr/>
      </dsp:nvSpPr>
      <dsp:spPr>
        <a:xfrm>
          <a:off x="0" y="890347"/>
          <a:ext cx="3197825" cy="8462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Relational operators</a:t>
          </a:r>
          <a:endParaRPr lang="en-IN" sz="4300" kern="1200"/>
        </a:p>
      </dsp:txBody>
      <dsp:txXfrm>
        <a:off x="41312" y="931659"/>
        <a:ext cx="3115201" cy="763650"/>
      </dsp:txXfrm>
    </dsp:sp>
    <dsp:sp modelId="{05052A3F-9A25-48C8-A9CB-D0E37AA441EA}">
      <dsp:nvSpPr>
        <dsp:cNvPr id="0" name=""/>
        <dsp:cNvSpPr/>
      </dsp:nvSpPr>
      <dsp:spPr>
        <a:xfrm rot="5400000">
          <a:off x="5701827" y="-640439"/>
          <a:ext cx="677019" cy="568502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and, or, not</a:t>
          </a:r>
          <a:endParaRPr lang="en-IN" sz="3400" kern="1200"/>
        </a:p>
      </dsp:txBody>
      <dsp:txXfrm rot="-5400000">
        <a:off x="3197826" y="1896611"/>
        <a:ext cx="5651974" cy="610921"/>
      </dsp:txXfrm>
    </dsp:sp>
    <dsp:sp modelId="{4D112A53-A789-4A25-A5D6-ECA1F7C1190D}">
      <dsp:nvSpPr>
        <dsp:cNvPr id="0" name=""/>
        <dsp:cNvSpPr/>
      </dsp:nvSpPr>
      <dsp:spPr>
        <a:xfrm>
          <a:off x="0" y="1778935"/>
          <a:ext cx="3197825" cy="8462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Logical Operators</a:t>
          </a:r>
          <a:endParaRPr lang="en-IN" sz="4300" kern="1200"/>
        </a:p>
      </dsp:txBody>
      <dsp:txXfrm>
        <a:off x="41312" y="1820247"/>
        <a:ext cx="3115201" cy="763650"/>
      </dsp:txXfrm>
    </dsp:sp>
    <dsp:sp modelId="{870DE5B0-802C-428E-8E75-5C3BF73CB1B2}">
      <dsp:nvSpPr>
        <dsp:cNvPr id="0" name=""/>
        <dsp:cNvSpPr/>
      </dsp:nvSpPr>
      <dsp:spPr>
        <a:xfrm rot="5400000">
          <a:off x="5701827" y="248148"/>
          <a:ext cx="677019" cy="568502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&amp;, |, ^, ~, &lt;&lt;, &gt;&gt;</a:t>
          </a:r>
          <a:endParaRPr lang="en-IN" sz="3400" kern="1200"/>
        </a:p>
      </dsp:txBody>
      <dsp:txXfrm rot="-5400000">
        <a:off x="3197826" y="2785199"/>
        <a:ext cx="5651974" cy="610921"/>
      </dsp:txXfrm>
    </dsp:sp>
    <dsp:sp modelId="{918A3C72-BC68-4CDF-A29E-B8F047F7139B}">
      <dsp:nvSpPr>
        <dsp:cNvPr id="0" name=""/>
        <dsp:cNvSpPr/>
      </dsp:nvSpPr>
      <dsp:spPr>
        <a:xfrm>
          <a:off x="0" y="2667523"/>
          <a:ext cx="3197825" cy="8462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Bit-wise Operators</a:t>
          </a:r>
          <a:endParaRPr lang="en-IN" sz="4300" kern="1200" dirty="0"/>
        </a:p>
      </dsp:txBody>
      <dsp:txXfrm>
        <a:off x="41312" y="2708835"/>
        <a:ext cx="3115201" cy="7636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25017-A446-4BC7-9021-CD11C4334D06}">
      <dsp:nvSpPr>
        <dsp:cNvPr id="0" name=""/>
        <dsp:cNvSpPr/>
      </dsp:nvSpPr>
      <dsp:spPr>
        <a:xfrm rot="5400000">
          <a:off x="5791345" y="-2464135"/>
          <a:ext cx="667014" cy="576456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=, +=, -=, *=, /=, //=, %=, **=, &amp;=, |=, ^=, ~=, &lt;&lt;=, &gt;&gt;=</a:t>
          </a:r>
          <a:endParaRPr lang="en-IN" sz="3000" kern="1200" dirty="0"/>
        </a:p>
      </dsp:txBody>
      <dsp:txXfrm rot="-5400000">
        <a:off x="3242569" y="117202"/>
        <a:ext cx="5732006" cy="601892"/>
      </dsp:txXfrm>
    </dsp:sp>
    <dsp:sp modelId="{293C56A9-159C-461F-B107-FF00D93645C5}">
      <dsp:nvSpPr>
        <dsp:cNvPr id="0" name=""/>
        <dsp:cNvSpPr/>
      </dsp:nvSpPr>
      <dsp:spPr>
        <a:xfrm>
          <a:off x="0" y="1263"/>
          <a:ext cx="3242568" cy="8337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Assignment Operators</a:t>
          </a:r>
          <a:endParaRPr lang="en-IN" sz="4200" kern="1200" dirty="0"/>
        </a:p>
      </dsp:txBody>
      <dsp:txXfrm>
        <a:off x="40701" y="41964"/>
        <a:ext cx="3161166" cy="752366"/>
      </dsp:txXfrm>
    </dsp:sp>
    <dsp:sp modelId="{9B8F53D1-0B3E-4A9E-A4D1-E3133E0F687E}">
      <dsp:nvSpPr>
        <dsp:cNvPr id="0" name=""/>
        <dsp:cNvSpPr/>
      </dsp:nvSpPr>
      <dsp:spPr>
        <a:xfrm rot="5400000">
          <a:off x="5791345" y="-1588679"/>
          <a:ext cx="667014" cy="576456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is, is not</a:t>
          </a:r>
          <a:endParaRPr lang="en-IN" sz="3000" kern="1200" dirty="0"/>
        </a:p>
      </dsp:txBody>
      <dsp:txXfrm rot="-5400000">
        <a:off x="3242569" y="992658"/>
        <a:ext cx="5732006" cy="601892"/>
      </dsp:txXfrm>
    </dsp:sp>
    <dsp:sp modelId="{320DE691-48D1-465D-B8F4-0CC8425E66AF}">
      <dsp:nvSpPr>
        <dsp:cNvPr id="0" name=""/>
        <dsp:cNvSpPr/>
      </dsp:nvSpPr>
      <dsp:spPr>
        <a:xfrm>
          <a:off x="0" y="876720"/>
          <a:ext cx="3242568" cy="8337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Identity </a:t>
          </a:r>
          <a:r>
            <a:rPr lang="en-US" sz="4200" kern="1200" dirty="0"/>
            <a:t>operators</a:t>
          </a:r>
          <a:endParaRPr lang="en-IN" sz="4200" kern="1200" dirty="0"/>
        </a:p>
      </dsp:txBody>
      <dsp:txXfrm>
        <a:off x="40701" y="917421"/>
        <a:ext cx="3161166" cy="752366"/>
      </dsp:txXfrm>
    </dsp:sp>
    <dsp:sp modelId="{FF6A63F4-6CAC-4825-8634-8C01B0313E0E}">
      <dsp:nvSpPr>
        <dsp:cNvPr id="0" name=""/>
        <dsp:cNvSpPr/>
      </dsp:nvSpPr>
      <dsp:spPr>
        <a:xfrm rot="5400000">
          <a:off x="5791345" y="-713222"/>
          <a:ext cx="667014" cy="576456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in, not in</a:t>
          </a:r>
          <a:endParaRPr lang="en-IN" sz="3000" kern="1200" dirty="0"/>
        </a:p>
      </dsp:txBody>
      <dsp:txXfrm rot="-5400000">
        <a:off x="3242569" y="1868115"/>
        <a:ext cx="5732006" cy="601892"/>
      </dsp:txXfrm>
    </dsp:sp>
    <dsp:sp modelId="{6B633BDB-174A-474B-93AD-F6D5BEB5B3F3}">
      <dsp:nvSpPr>
        <dsp:cNvPr id="0" name=""/>
        <dsp:cNvSpPr/>
      </dsp:nvSpPr>
      <dsp:spPr>
        <a:xfrm>
          <a:off x="0" y="1752177"/>
          <a:ext cx="3242568" cy="83376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Membership operators</a:t>
          </a:r>
          <a:endParaRPr lang="en-IN" sz="4200" kern="1200" dirty="0"/>
        </a:p>
      </dsp:txBody>
      <dsp:txXfrm>
        <a:off x="40701" y="1792878"/>
        <a:ext cx="3161166" cy="7523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B9FB2-016E-45B8-9ACE-EA2A11377A01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55F2F-B269-4F2D-97B6-B04E0570C665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Integer arithmetic</a:t>
          </a:r>
        </a:p>
      </dsp:txBody>
      <dsp:txXfrm>
        <a:off x="3578350" y="496219"/>
        <a:ext cx="1531337" cy="1531337"/>
      </dsp:txXfrm>
    </dsp:sp>
    <dsp:sp modelId="{BBE32E0A-69F7-4BB6-9365-A6D3D9DBF9AF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Real arithmetic</a:t>
          </a:r>
        </a:p>
      </dsp:txBody>
      <dsp:txXfrm>
        <a:off x="5405912" y="496219"/>
        <a:ext cx="1531337" cy="1531337"/>
      </dsp:txXfrm>
    </dsp:sp>
    <dsp:sp modelId="{F4BFC9E2-7DE2-4BEC-8393-7C6C7CD1ABD2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String arithmetic</a:t>
          </a:r>
        </a:p>
      </dsp:txBody>
      <dsp:txXfrm>
        <a:off x="3578350" y="2323781"/>
        <a:ext cx="1531337" cy="1531337"/>
      </dsp:txXfrm>
    </dsp:sp>
    <dsp:sp modelId="{9E98D7BE-4887-4AEC-BD0F-73F44E07A355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Mixed arithmetic</a:t>
          </a:r>
        </a:p>
      </dsp:txBody>
      <dsp:txXfrm>
        <a:off x="5405912" y="2323781"/>
        <a:ext cx="1531337" cy="153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81C2A-B80F-43AD-A6CB-5D6862F2511D}">
      <dsp:nvSpPr>
        <dsp:cNvPr id="0" name=""/>
        <dsp:cNvSpPr/>
      </dsp:nvSpPr>
      <dsp:spPr>
        <a:xfrm>
          <a:off x="0" y="1757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36AD8-3D5A-42C0-BC0C-3E365FD22DE0}">
      <dsp:nvSpPr>
        <dsp:cNvPr id="0" name=""/>
        <dsp:cNvSpPr/>
      </dsp:nvSpPr>
      <dsp:spPr>
        <a:xfrm>
          <a:off x="226479" y="170212"/>
          <a:ext cx="411780" cy="411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9E820-41EE-46A8-BB6C-EE80FCD31BD2}">
      <dsp:nvSpPr>
        <dsp:cNvPr id="0" name=""/>
        <dsp:cNvSpPr/>
      </dsp:nvSpPr>
      <dsp:spPr>
        <a:xfrm>
          <a:off x="864740" y="1757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Reading Input from Keyboard</a:t>
          </a:r>
        </a:p>
      </dsp:txBody>
      <dsp:txXfrm>
        <a:off x="864740" y="1757"/>
        <a:ext cx="4186114" cy="748692"/>
      </dsp:txXfrm>
    </dsp:sp>
    <dsp:sp modelId="{09631261-CB19-447B-ACC1-4F85F555D928}">
      <dsp:nvSpPr>
        <dsp:cNvPr id="0" name=""/>
        <dsp:cNvSpPr/>
      </dsp:nvSpPr>
      <dsp:spPr>
        <a:xfrm>
          <a:off x="0" y="937622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C5E1A-8404-4DD9-BD76-AD780049AE20}">
      <dsp:nvSpPr>
        <dsp:cNvPr id="0" name=""/>
        <dsp:cNvSpPr/>
      </dsp:nvSpPr>
      <dsp:spPr>
        <a:xfrm>
          <a:off x="226479" y="1106078"/>
          <a:ext cx="411780" cy="4117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DD6D1-3E1B-4692-A834-5180DDAE6AAB}">
      <dsp:nvSpPr>
        <dsp:cNvPr id="0" name=""/>
        <dsp:cNvSpPr/>
      </dsp:nvSpPr>
      <dsp:spPr>
        <a:xfrm>
          <a:off x="864740" y="937622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Displaying Output with print Function</a:t>
          </a:r>
          <a:endParaRPr lang="en-IN" sz="1900" kern="1200" dirty="0"/>
        </a:p>
      </dsp:txBody>
      <dsp:txXfrm>
        <a:off x="864740" y="937622"/>
        <a:ext cx="4186114" cy="748692"/>
      </dsp:txXfrm>
    </dsp:sp>
    <dsp:sp modelId="{18C66879-12EE-4D6B-8F9E-00EC2B1F1648}">
      <dsp:nvSpPr>
        <dsp:cNvPr id="0" name=""/>
        <dsp:cNvSpPr/>
      </dsp:nvSpPr>
      <dsp:spPr>
        <a:xfrm>
          <a:off x="0" y="1873488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A2DDF-8E8D-4645-B893-67CBE540E3EF}">
      <dsp:nvSpPr>
        <dsp:cNvPr id="0" name=""/>
        <dsp:cNvSpPr/>
      </dsp:nvSpPr>
      <dsp:spPr>
        <a:xfrm>
          <a:off x="226479" y="2041944"/>
          <a:ext cx="411780" cy="4117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CBD44-19EB-4CAF-83B8-E647249D1326}">
      <dsp:nvSpPr>
        <dsp:cNvPr id="0" name=""/>
        <dsp:cNvSpPr/>
      </dsp:nvSpPr>
      <dsp:spPr>
        <a:xfrm>
          <a:off x="864740" y="1873488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Operators</a:t>
          </a:r>
        </a:p>
      </dsp:txBody>
      <dsp:txXfrm>
        <a:off x="864740" y="1873488"/>
        <a:ext cx="4186114" cy="748692"/>
      </dsp:txXfrm>
    </dsp:sp>
    <dsp:sp modelId="{301CDD55-5555-460D-AF7D-5F42DDAFB1AB}">
      <dsp:nvSpPr>
        <dsp:cNvPr id="0" name=""/>
        <dsp:cNvSpPr/>
      </dsp:nvSpPr>
      <dsp:spPr>
        <a:xfrm>
          <a:off x="0" y="2809354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53F98-8C8D-4734-8261-58A1B26FFEBE}">
      <dsp:nvSpPr>
        <dsp:cNvPr id="0" name=""/>
        <dsp:cNvSpPr/>
      </dsp:nvSpPr>
      <dsp:spPr>
        <a:xfrm>
          <a:off x="226479" y="2977810"/>
          <a:ext cx="411780" cy="4117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87E9A-0A8D-444A-84C7-A2EA7C41DCAD}">
      <dsp:nvSpPr>
        <dsp:cNvPr id="0" name=""/>
        <dsp:cNvSpPr/>
      </dsp:nvSpPr>
      <dsp:spPr>
        <a:xfrm>
          <a:off x="864740" y="2809354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Type conversions</a:t>
          </a:r>
        </a:p>
      </dsp:txBody>
      <dsp:txXfrm>
        <a:off x="864740" y="2809354"/>
        <a:ext cx="4186114" cy="748692"/>
      </dsp:txXfrm>
    </dsp:sp>
    <dsp:sp modelId="{B5645687-94C5-41E8-AD61-8F8E8EFB4C4B}">
      <dsp:nvSpPr>
        <dsp:cNvPr id="0" name=""/>
        <dsp:cNvSpPr/>
      </dsp:nvSpPr>
      <dsp:spPr>
        <a:xfrm>
          <a:off x="0" y="3745220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28585-D6A8-49CF-8B2C-950586FE31B0}">
      <dsp:nvSpPr>
        <dsp:cNvPr id="0" name=""/>
        <dsp:cNvSpPr/>
      </dsp:nvSpPr>
      <dsp:spPr>
        <a:xfrm>
          <a:off x="226479" y="3913676"/>
          <a:ext cx="411780" cy="4117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53AD8-6D2F-495E-B28D-E8E7F7F7265C}">
      <dsp:nvSpPr>
        <dsp:cNvPr id="0" name=""/>
        <dsp:cNvSpPr/>
      </dsp:nvSpPr>
      <dsp:spPr>
        <a:xfrm>
          <a:off x="864740" y="3745220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Expressions</a:t>
          </a:r>
        </a:p>
      </dsp:txBody>
      <dsp:txXfrm>
        <a:off x="864740" y="3745220"/>
        <a:ext cx="4186114" cy="748692"/>
      </dsp:txXfrm>
    </dsp:sp>
    <dsp:sp modelId="{A4AFE0E5-6FF4-4608-9DE5-9E82F601C58A}">
      <dsp:nvSpPr>
        <dsp:cNvPr id="0" name=""/>
        <dsp:cNvSpPr/>
      </dsp:nvSpPr>
      <dsp:spPr>
        <a:xfrm>
          <a:off x="0" y="4681086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0316D-6A74-4682-90F1-5C39CBCD80EB}">
      <dsp:nvSpPr>
        <dsp:cNvPr id="0" name=""/>
        <dsp:cNvSpPr/>
      </dsp:nvSpPr>
      <dsp:spPr>
        <a:xfrm>
          <a:off x="226479" y="4849542"/>
          <a:ext cx="411780" cy="4117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95352-ACCB-45B3-B685-7A2763307B65}">
      <dsp:nvSpPr>
        <dsp:cNvPr id="0" name=""/>
        <dsp:cNvSpPr/>
      </dsp:nvSpPr>
      <dsp:spPr>
        <a:xfrm>
          <a:off x="864740" y="4681086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Functions, Modules and Packages</a:t>
          </a:r>
          <a:endParaRPr lang="en-IN" sz="1900" kern="1200" dirty="0"/>
        </a:p>
      </dsp:txBody>
      <dsp:txXfrm>
        <a:off x="864740" y="4681086"/>
        <a:ext cx="4186114" cy="748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7F82D-3B35-409A-B34D-CF35BD2B3C99}">
      <dsp:nvSpPr>
        <dsp:cNvPr id="0" name=""/>
        <dsp:cNvSpPr/>
      </dsp:nvSpPr>
      <dsp:spPr>
        <a:xfrm>
          <a:off x="0" y="449243"/>
          <a:ext cx="626364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16560" rIns="4861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Compared to other programming languages like java and C++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One can learn Basic Python syntax in just a few hours (programmer-friendly)</a:t>
          </a:r>
        </a:p>
      </dsp:txBody>
      <dsp:txXfrm>
        <a:off x="0" y="449243"/>
        <a:ext cx="6263640" cy="1165500"/>
      </dsp:txXfrm>
    </dsp:sp>
    <dsp:sp modelId="{F0EC6B6B-472F-4E89-A523-C666208AAECE}">
      <dsp:nvSpPr>
        <dsp:cNvPr id="0" name=""/>
        <dsp:cNvSpPr/>
      </dsp:nvSpPr>
      <dsp:spPr>
        <a:xfrm>
          <a:off x="313182" y="154043"/>
          <a:ext cx="438454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Easy to code</a:t>
          </a:r>
        </a:p>
      </dsp:txBody>
      <dsp:txXfrm>
        <a:off x="342003" y="182864"/>
        <a:ext cx="4326906" cy="532758"/>
      </dsp:txXfrm>
    </dsp:sp>
    <dsp:sp modelId="{2EBA3D48-64DC-4ABE-9A84-D2D40B9091BD}">
      <dsp:nvSpPr>
        <dsp:cNvPr id="0" name=""/>
        <dsp:cNvSpPr/>
      </dsp:nvSpPr>
      <dsp:spPr>
        <a:xfrm>
          <a:off x="0" y="2017943"/>
          <a:ext cx="626364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16560" rIns="4861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It is a high-level language (English-like)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Dynamic-typing and indentation improves the readability</a:t>
          </a:r>
        </a:p>
      </dsp:txBody>
      <dsp:txXfrm>
        <a:off x="0" y="2017943"/>
        <a:ext cx="6263640" cy="1165500"/>
      </dsp:txXfrm>
    </dsp:sp>
    <dsp:sp modelId="{CD75E081-49C5-4256-9910-BB67C9572E9F}">
      <dsp:nvSpPr>
        <dsp:cNvPr id="0" name=""/>
        <dsp:cNvSpPr/>
      </dsp:nvSpPr>
      <dsp:spPr>
        <a:xfrm>
          <a:off x="313182" y="1722743"/>
          <a:ext cx="4384548" cy="590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Easy to read</a:t>
          </a:r>
        </a:p>
      </dsp:txBody>
      <dsp:txXfrm>
        <a:off x="342003" y="1751564"/>
        <a:ext cx="4326906" cy="532758"/>
      </dsp:txXfrm>
    </dsp:sp>
    <dsp:sp modelId="{7328EED9-C9E4-45B9-9183-70D0A9DF2A13}">
      <dsp:nvSpPr>
        <dsp:cNvPr id="0" name=""/>
        <dsp:cNvSpPr/>
      </dsp:nvSpPr>
      <dsp:spPr>
        <a:xfrm>
          <a:off x="0" y="3586644"/>
          <a:ext cx="6263640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16560" rIns="4861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All programs implemented in any PL can be implemented by local transformations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Some programs implemented using python but not in other PLs.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With a myriad of constructs that help us focus on the solution rather than on the syntax</a:t>
          </a:r>
        </a:p>
      </dsp:txBody>
      <dsp:txXfrm>
        <a:off x="0" y="3586644"/>
        <a:ext cx="6263640" cy="1764000"/>
      </dsp:txXfrm>
    </dsp:sp>
    <dsp:sp modelId="{38ECA83C-C886-4CA0-A7A9-E8527C6ED527}">
      <dsp:nvSpPr>
        <dsp:cNvPr id="0" name=""/>
        <dsp:cNvSpPr/>
      </dsp:nvSpPr>
      <dsp:spPr>
        <a:xfrm>
          <a:off x="313182" y="3291443"/>
          <a:ext cx="4384548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Expressive</a:t>
          </a:r>
        </a:p>
      </dsp:txBody>
      <dsp:txXfrm>
        <a:off x="342003" y="3320264"/>
        <a:ext cx="4326906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0B692-C65E-4D79-9553-13A09754C2C8}">
      <dsp:nvSpPr>
        <dsp:cNvPr id="0" name=""/>
        <dsp:cNvSpPr/>
      </dsp:nvSpPr>
      <dsp:spPr>
        <a:xfrm>
          <a:off x="0" y="499463"/>
          <a:ext cx="626364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The binaries for various platforms freely available for download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Source code is available to the public for download, use, alter, and re-distribute</a:t>
          </a:r>
        </a:p>
      </dsp:txBody>
      <dsp:txXfrm>
        <a:off x="0" y="499463"/>
        <a:ext cx="6263640" cy="1223775"/>
      </dsp:txXfrm>
    </dsp:sp>
    <dsp:sp modelId="{EF1C6A92-C6F4-44B8-9917-2BD97ABB8046}">
      <dsp:nvSpPr>
        <dsp:cNvPr id="0" name=""/>
        <dsp:cNvSpPr/>
      </dsp:nvSpPr>
      <dsp:spPr>
        <a:xfrm>
          <a:off x="313182" y="189503"/>
          <a:ext cx="4384548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Free and Open-Source (FOSS/FLOSS)</a:t>
          </a:r>
        </a:p>
      </dsp:txBody>
      <dsp:txXfrm>
        <a:off x="343444" y="219765"/>
        <a:ext cx="4324024" cy="559396"/>
      </dsp:txXfrm>
    </dsp:sp>
    <dsp:sp modelId="{BDBC5876-F97D-4E49-8306-1E15B32A546B}">
      <dsp:nvSpPr>
        <dsp:cNvPr id="0" name=""/>
        <dsp:cNvSpPr/>
      </dsp:nvSpPr>
      <dsp:spPr>
        <a:xfrm>
          <a:off x="0" y="2146598"/>
          <a:ext cx="626364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Programmers don’t need to remember the system architecture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Programmers need not manage memory</a:t>
          </a:r>
        </a:p>
      </dsp:txBody>
      <dsp:txXfrm>
        <a:off x="0" y="2146598"/>
        <a:ext cx="6263640" cy="1223775"/>
      </dsp:txXfrm>
    </dsp:sp>
    <dsp:sp modelId="{38DC9BD1-D062-4E5B-B826-8DE44EAFCF88}">
      <dsp:nvSpPr>
        <dsp:cNvPr id="0" name=""/>
        <dsp:cNvSpPr/>
      </dsp:nvSpPr>
      <dsp:spPr>
        <a:xfrm>
          <a:off x="313182" y="1836638"/>
          <a:ext cx="4384548" cy="6199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High-level</a:t>
          </a:r>
        </a:p>
      </dsp:txBody>
      <dsp:txXfrm>
        <a:off x="343444" y="1866900"/>
        <a:ext cx="4324024" cy="559396"/>
      </dsp:txXfrm>
    </dsp:sp>
    <dsp:sp modelId="{687EE89A-F6F6-4B0D-9FDB-416657DD4924}">
      <dsp:nvSpPr>
        <dsp:cNvPr id="0" name=""/>
        <dsp:cNvSpPr/>
      </dsp:nvSpPr>
      <dsp:spPr>
        <a:xfrm>
          <a:off x="0" y="3793733"/>
          <a:ext cx="626364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Code on one system (say Windows) and run it on another (Say Linux or Mac)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(one should avoid any system-dependent features to make python portable)</a:t>
          </a:r>
        </a:p>
      </dsp:txBody>
      <dsp:txXfrm>
        <a:off x="0" y="3793733"/>
        <a:ext cx="6263640" cy="1521449"/>
      </dsp:txXfrm>
    </dsp:sp>
    <dsp:sp modelId="{CAB3A81E-7256-4412-9284-ACA2F9727245}">
      <dsp:nvSpPr>
        <dsp:cNvPr id="0" name=""/>
        <dsp:cNvSpPr/>
      </dsp:nvSpPr>
      <dsp:spPr>
        <a:xfrm>
          <a:off x="313182" y="3483773"/>
          <a:ext cx="4384548" cy="6199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Portable</a:t>
          </a:r>
        </a:p>
      </dsp:txBody>
      <dsp:txXfrm>
        <a:off x="343444" y="3514035"/>
        <a:ext cx="4324024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ABE00-FEF3-44C2-B66A-1706E9D04488}">
      <dsp:nvSpPr>
        <dsp:cNvPr id="0" name=""/>
        <dsp:cNvSpPr/>
      </dsp:nvSpPr>
      <dsp:spPr>
        <a:xfrm>
          <a:off x="0" y="323243"/>
          <a:ext cx="5257800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416560" rIns="40806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Source code is executed line by line, and not all at once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It convert one line at a time into bytecode (platform independence), execute the bytecode immediately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This makes it easy to test and debug</a:t>
          </a:r>
        </a:p>
      </dsp:txBody>
      <dsp:txXfrm>
        <a:off x="0" y="323243"/>
        <a:ext cx="5257800" cy="1764000"/>
      </dsp:txXfrm>
    </dsp:sp>
    <dsp:sp modelId="{62A7B9B6-16A3-4B0D-83D1-A624D83BD308}">
      <dsp:nvSpPr>
        <dsp:cNvPr id="0" name=""/>
        <dsp:cNvSpPr/>
      </dsp:nvSpPr>
      <dsp:spPr>
        <a:xfrm>
          <a:off x="262890" y="28043"/>
          <a:ext cx="368046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Interpreted</a:t>
          </a:r>
        </a:p>
      </dsp:txBody>
      <dsp:txXfrm>
        <a:off x="291711" y="56864"/>
        <a:ext cx="3622818" cy="532758"/>
      </dsp:txXfrm>
    </dsp:sp>
    <dsp:sp modelId="{B89AF524-1EEF-4C5E-966A-E94650EBD391}">
      <dsp:nvSpPr>
        <dsp:cNvPr id="0" name=""/>
        <dsp:cNvSpPr/>
      </dsp:nvSpPr>
      <dsp:spPr>
        <a:xfrm>
          <a:off x="0" y="2490443"/>
          <a:ext cx="5257800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416560" rIns="40806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Python programming language supports classes and objects and hence it is object-oriented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It also supports structured programming and functional programming</a:t>
          </a:r>
        </a:p>
      </dsp:txBody>
      <dsp:txXfrm>
        <a:off x="0" y="2490443"/>
        <a:ext cx="5257800" cy="1449000"/>
      </dsp:txXfrm>
    </dsp:sp>
    <dsp:sp modelId="{59BE5539-7DAA-407A-B71C-FAFBBABA36FB}">
      <dsp:nvSpPr>
        <dsp:cNvPr id="0" name=""/>
        <dsp:cNvSpPr/>
      </dsp:nvSpPr>
      <dsp:spPr>
        <a:xfrm>
          <a:off x="262890" y="2195243"/>
          <a:ext cx="3680460" cy="59040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Object-Oriented</a:t>
          </a:r>
        </a:p>
      </dsp:txBody>
      <dsp:txXfrm>
        <a:off x="291711" y="2224064"/>
        <a:ext cx="3622818" cy="532758"/>
      </dsp:txXfrm>
    </dsp:sp>
    <dsp:sp modelId="{F6083F34-933A-43FF-A1F3-0D005A8CDC4D}">
      <dsp:nvSpPr>
        <dsp:cNvPr id="0" name=""/>
        <dsp:cNvSpPr/>
      </dsp:nvSpPr>
      <dsp:spPr>
        <a:xfrm>
          <a:off x="0" y="4342644"/>
          <a:ext cx="5257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416560" rIns="40806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One can add low-level modules written in C/C++ to python interpreter</a:t>
          </a:r>
        </a:p>
      </dsp:txBody>
      <dsp:txXfrm>
        <a:off x="0" y="4342644"/>
        <a:ext cx="5257800" cy="1134000"/>
      </dsp:txXfrm>
    </dsp:sp>
    <dsp:sp modelId="{D225E5E3-1F9A-4960-B357-14AA08F66199}">
      <dsp:nvSpPr>
        <dsp:cNvPr id="0" name=""/>
        <dsp:cNvSpPr/>
      </dsp:nvSpPr>
      <dsp:spPr>
        <a:xfrm>
          <a:off x="262890" y="4047443"/>
          <a:ext cx="3680460" cy="5904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Extensible</a:t>
          </a:r>
        </a:p>
      </dsp:txBody>
      <dsp:txXfrm>
        <a:off x="291711" y="4076264"/>
        <a:ext cx="3622818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1A1E5-5B2C-48CA-949B-98796AE043DE}">
      <dsp:nvSpPr>
        <dsp:cNvPr id="0" name=""/>
        <dsp:cNvSpPr/>
      </dsp:nvSpPr>
      <dsp:spPr>
        <a:xfrm>
          <a:off x="0" y="467142"/>
          <a:ext cx="6263640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Python code can be embeddable in other programming languages like C++</a:t>
          </a:r>
        </a:p>
      </dsp:txBody>
      <dsp:txXfrm>
        <a:off x="0" y="467142"/>
        <a:ext cx="6263640" cy="793012"/>
      </dsp:txXfrm>
    </dsp:sp>
    <dsp:sp modelId="{761D7795-1DBC-4F28-B397-016C5FB3727F}">
      <dsp:nvSpPr>
        <dsp:cNvPr id="0" name=""/>
        <dsp:cNvSpPr/>
      </dsp:nvSpPr>
      <dsp:spPr>
        <a:xfrm>
          <a:off x="313182" y="186702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Embeddable</a:t>
          </a:r>
        </a:p>
      </dsp:txBody>
      <dsp:txXfrm>
        <a:off x="340562" y="214082"/>
        <a:ext cx="4329788" cy="506120"/>
      </dsp:txXfrm>
    </dsp:sp>
    <dsp:sp modelId="{1DECDB93-9D1C-46EB-80A8-4BAAFEF51C33}">
      <dsp:nvSpPr>
        <dsp:cNvPr id="0" name=""/>
        <dsp:cNvSpPr/>
      </dsp:nvSpPr>
      <dsp:spPr>
        <a:xfrm>
          <a:off x="0" y="1643195"/>
          <a:ext cx="6263640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Facilitates easy interaction of user with the software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Python offers various libraries for making Graphical user interface for your applications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you can use Tkinter, wxPython or Jpython for easy and fast development of GUI</a:t>
          </a:r>
        </a:p>
      </dsp:txBody>
      <dsp:txXfrm>
        <a:off x="0" y="1643195"/>
        <a:ext cx="6263640" cy="1406475"/>
      </dsp:txXfrm>
    </dsp:sp>
    <dsp:sp modelId="{5D70D5E7-F5E6-4612-AC51-BDBD5C66F250}">
      <dsp:nvSpPr>
        <dsp:cNvPr id="0" name=""/>
        <dsp:cNvSpPr/>
      </dsp:nvSpPr>
      <dsp:spPr>
        <a:xfrm>
          <a:off x="313182" y="1362755"/>
          <a:ext cx="4384548" cy="5608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GUI Programming</a:t>
          </a:r>
        </a:p>
      </dsp:txBody>
      <dsp:txXfrm>
        <a:off x="340562" y="1390135"/>
        <a:ext cx="4329788" cy="506120"/>
      </dsp:txXfrm>
    </dsp:sp>
    <dsp:sp modelId="{F7347AE1-867A-49FF-99BB-F89AB2C66DB3}">
      <dsp:nvSpPr>
        <dsp:cNvPr id="0" name=""/>
        <dsp:cNvSpPr/>
      </dsp:nvSpPr>
      <dsp:spPr>
        <a:xfrm>
          <a:off x="0" y="3432710"/>
          <a:ext cx="6263640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There are libraries for regular expressions, documentation-generation, unit-testing, web browsers, threading, databases, CGI, email, image manipulation, and a lot of other functionality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Python's bulk of the library is very portable and cross-platform compatible on UNIX, Windows, and Macintosh</a:t>
          </a:r>
        </a:p>
      </dsp:txBody>
      <dsp:txXfrm>
        <a:off x="0" y="3432710"/>
        <a:ext cx="6263640" cy="1885275"/>
      </dsp:txXfrm>
    </dsp:sp>
    <dsp:sp modelId="{40E0E7CF-28E7-462D-A148-8D309369C143}">
      <dsp:nvSpPr>
        <dsp:cNvPr id="0" name=""/>
        <dsp:cNvSpPr/>
      </dsp:nvSpPr>
      <dsp:spPr>
        <a:xfrm>
          <a:off x="313182" y="3152270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Large Standard Library</a:t>
          </a:r>
        </a:p>
      </dsp:txBody>
      <dsp:txXfrm>
        <a:off x="340562" y="3179650"/>
        <a:ext cx="4329788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AACE0-1837-4E47-A5FD-EC4539F44B55}">
      <dsp:nvSpPr>
        <dsp:cNvPr id="0" name=""/>
        <dsp:cNvSpPr/>
      </dsp:nvSpPr>
      <dsp:spPr>
        <a:xfrm>
          <a:off x="0" y="336268"/>
          <a:ext cx="626364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16560" rIns="4861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type for a value is decided at runtime, not in advance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Facilitates declaring variables without specifying their types</a:t>
          </a:r>
        </a:p>
      </dsp:txBody>
      <dsp:txXfrm>
        <a:off x="0" y="336268"/>
        <a:ext cx="6263640" cy="1165500"/>
      </dsp:txXfrm>
    </dsp:sp>
    <dsp:sp modelId="{7957B45A-6048-4D09-8AD1-FDDA14D31DC9}">
      <dsp:nvSpPr>
        <dsp:cNvPr id="0" name=""/>
        <dsp:cNvSpPr/>
      </dsp:nvSpPr>
      <dsp:spPr>
        <a:xfrm>
          <a:off x="313182" y="41068"/>
          <a:ext cx="438454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Dynamically typed</a:t>
          </a:r>
        </a:p>
      </dsp:txBody>
      <dsp:txXfrm>
        <a:off x="342003" y="69889"/>
        <a:ext cx="4326906" cy="532758"/>
      </dsp:txXfrm>
    </dsp:sp>
    <dsp:sp modelId="{C26CF1F4-6A03-4B3D-AF43-D7A610762362}">
      <dsp:nvSpPr>
        <dsp:cNvPr id="0" name=""/>
        <dsp:cNvSpPr/>
      </dsp:nvSpPr>
      <dsp:spPr>
        <a:xfrm>
          <a:off x="0" y="1904969"/>
          <a:ext cx="62636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16560" rIns="4861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Python provides a better structure and support for large programs than shell scripting</a:t>
          </a:r>
        </a:p>
      </dsp:txBody>
      <dsp:txXfrm>
        <a:off x="0" y="1904969"/>
        <a:ext cx="6263640" cy="1134000"/>
      </dsp:txXfrm>
    </dsp:sp>
    <dsp:sp modelId="{DFF47F97-C24F-4921-9DD4-FCC5F19F525C}">
      <dsp:nvSpPr>
        <dsp:cNvPr id="0" name=""/>
        <dsp:cNvSpPr/>
      </dsp:nvSpPr>
      <dsp:spPr>
        <a:xfrm>
          <a:off x="313182" y="1609769"/>
          <a:ext cx="4384548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Scalable</a:t>
          </a:r>
        </a:p>
      </dsp:txBody>
      <dsp:txXfrm>
        <a:off x="342003" y="1638590"/>
        <a:ext cx="4326906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AACE0-1837-4E47-A5FD-EC4539F44B55}">
      <dsp:nvSpPr>
        <dsp:cNvPr id="0" name=""/>
        <dsp:cNvSpPr/>
      </dsp:nvSpPr>
      <dsp:spPr>
        <a:xfrm>
          <a:off x="0" y="21129"/>
          <a:ext cx="6263640" cy="41036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791464" rIns="4861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Automatic garbage collection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Provides interfaces to all major commercial databases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 braces to delimit the code (readable)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Functions return multiple values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Multi variable assignment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Slicing facilitates easier to extract parts of a string, list and reverse it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Chain comparisons (1 &lt; 2 &lt; 3 &lt; 4 returns true)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String literals concatenate together (‘Hello’ ‘ World!’ results in ‘Hello World!’)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Else statement not limited to if, but it can be used with try, for and while loops.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Underscore (_) gets the value/result of the last expression</a:t>
          </a:r>
          <a:endParaRPr lang="en-IN" sz="2000" kern="1200" dirty="0"/>
        </a:p>
      </dsp:txBody>
      <dsp:txXfrm>
        <a:off x="0" y="21129"/>
        <a:ext cx="6263640" cy="4103608"/>
      </dsp:txXfrm>
    </dsp:sp>
    <dsp:sp modelId="{7957B45A-6048-4D09-8AD1-FDDA14D31DC9}">
      <dsp:nvSpPr>
        <dsp:cNvPr id="0" name=""/>
        <dsp:cNvSpPr/>
      </dsp:nvSpPr>
      <dsp:spPr>
        <a:xfrm>
          <a:off x="313182" y="0"/>
          <a:ext cx="4384548" cy="7044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Miscellaneous</a:t>
          </a:r>
        </a:p>
      </dsp:txBody>
      <dsp:txXfrm>
        <a:off x="347568" y="34386"/>
        <a:ext cx="4315776" cy="6356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2F4FF-1CE0-4A51-A2CA-2A6445AFA259}">
      <dsp:nvSpPr>
        <dsp:cNvPr id="0" name=""/>
        <dsp:cNvSpPr/>
      </dsp:nvSpPr>
      <dsp:spPr>
        <a:xfrm>
          <a:off x="3221363" y="412804"/>
          <a:ext cx="961448" cy="96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 definition and analysis</a:t>
          </a:r>
          <a:endParaRPr lang="en-IN" sz="1900" kern="1200" dirty="0"/>
        </a:p>
      </dsp:txBody>
      <dsp:txXfrm>
        <a:off x="3221363" y="412804"/>
        <a:ext cx="961448" cy="961448"/>
      </dsp:txXfrm>
    </dsp:sp>
    <dsp:sp modelId="{A1E0C3CA-3E30-4472-8823-411EF5A08BD9}">
      <dsp:nvSpPr>
        <dsp:cNvPr id="0" name=""/>
        <dsp:cNvSpPr/>
      </dsp:nvSpPr>
      <dsp:spPr>
        <a:xfrm>
          <a:off x="279418" y="402862"/>
          <a:ext cx="4698963" cy="4698963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C7DFD-90DE-4A01-8D68-25576CE0C168}">
      <dsp:nvSpPr>
        <dsp:cNvPr id="0" name=""/>
        <dsp:cNvSpPr/>
      </dsp:nvSpPr>
      <dsp:spPr>
        <a:xfrm>
          <a:off x="4294551" y="2271619"/>
          <a:ext cx="961448" cy="96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Program Design</a:t>
          </a:r>
          <a:endParaRPr lang="en-IN" sz="1900" kern="1200" dirty="0"/>
        </a:p>
      </dsp:txBody>
      <dsp:txXfrm>
        <a:off x="4294551" y="2271619"/>
        <a:ext cx="961448" cy="961448"/>
      </dsp:txXfrm>
    </dsp:sp>
    <dsp:sp modelId="{4F56CEB1-5F41-45E4-81B4-A016CE7B6C22}">
      <dsp:nvSpPr>
        <dsp:cNvPr id="0" name=""/>
        <dsp:cNvSpPr/>
      </dsp:nvSpPr>
      <dsp:spPr>
        <a:xfrm>
          <a:off x="279418" y="402862"/>
          <a:ext cx="4698963" cy="4698963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13604-31CC-4BFE-9382-96E8705F0956}">
      <dsp:nvSpPr>
        <dsp:cNvPr id="0" name=""/>
        <dsp:cNvSpPr/>
      </dsp:nvSpPr>
      <dsp:spPr>
        <a:xfrm>
          <a:off x="3221363" y="4130435"/>
          <a:ext cx="961448" cy="96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Implementation (coding)</a:t>
          </a:r>
          <a:endParaRPr lang="en-IN" sz="1900" kern="1200"/>
        </a:p>
      </dsp:txBody>
      <dsp:txXfrm>
        <a:off x="3221363" y="4130435"/>
        <a:ext cx="961448" cy="961448"/>
      </dsp:txXfrm>
    </dsp:sp>
    <dsp:sp modelId="{7EFBE374-AC89-4870-8395-177E719DEA3A}">
      <dsp:nvSpPr>
        <dsp:cNvPr id="0" name=""/>
        <dsp:cNvSpPr/>
      </dsp:nvSpPr>
      <dsp:spPr>
        <a:xfrm>
          <a:off x="279418" y="402862"/>
          <a:ext cx="4698963" cy="4698963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1E148-EEA3-4616-B2EF-575878A57FB5}">
      <dsp:nvSpPr>
        <dsp:cNvPr id="0" name=""/>
        <dsp:cNvSpPr/>
      </dsp:nvSpPr>
      <dsp:spPr>
        <a:xfrm>
          <a:off x="1074988" y="4130435"/>
          <a:ext cx="961448" cy="96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Debugging and Testing</a:t>
          </a:r>
          <a:endParaRPr lang="en-IN" sz="1900" kern="1200"/>
        </a:p>
      </dsp:txBody>
      <dsp:txXfrm>
        <a:off x="1074988" y="4130435"/>
        <a:ext cx="961448" cy="961448"/>
      </dsp:txXfrm>
    </dsp:sp>
    <dsp:sp modelId="{973DF6C3-4937-48AB-B89C-AC4138467F04}">
      <dsp:nvSpPr>
        <dsp:cNvPr id="0" name=""/>
        <dsp:cNvSpPr/>
      </dsp:nvSpPr>
      <dsp:spPr>
        <a:xfrm>
          <a:off x="279418" y="402862"/>
          <a:ext cx="4698963" cy="4698963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08A0D-9AF4-47A1-A96D-BA189CEF3522}">
      <dsp:nvSpPr>
        <dsp:cNvPr id="0" name=""/>
        <dsp:cNvSpPr/>
      </dsp:nvSpPr>
      <dsp:spPr>
        <a:xfrm>
          <a:off x="1800" y="2271619"/>
          <a:ext cx="961448" cy="96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Documentation</a:t>
          </a:r>
          <a:endParaRPr lang="en-IN" sz="1900" kern="1200"/>
        </a:p>
      </dsp:txBody>
      <dsp:txXfrm>
        <a:off x="1800" y="2271619"/>
        <a:ext cx="961448" cy="961448"/>
      </dsp:txXfrm>
    </dsp:sp>
    <dsp:sp modelId="{F0177EF5-A931-4E14-BB7E-2869C78D08A1}">
      <dsp:nvSpPr>
        <dsp:cNvPr id="0" name=""/>
        <dsp:cNvSpPr/>
      </dsp:nvSpPr>
      <dsp:spPr>
        <a:xfrm>
          <a:off x="279418" y="402862"/>
          <a:ext cx="4698963" cy="4698963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973EC-1D90-4BC3-B3D0-EBC618D5AC1C}">
      <dsp:nvSpPr>
        <dsp:cNvPr id="0" name=""/>
        <dsp:cNvSpPr/>
      </dsp:nvSpPr>
      <dsp:spPr>
        <a:xfrm>
          <a:off x="1074988" y="412804"/>
          <a:ext cx="961448" cy="96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Deployment and Maintenance</a:t>
          </a:r>
          <a:endParaRPr lang="en-IN" sz="1900" kern="1200" dirty="0"/>
        </a:p>
      </dsp:txBody>
      <dsp:txXfrm>
        <a:off x="1074988" y="412804"/>
        <a:ext cx="961448" cy="961448"/>
      </dsp:txXfrm>
    </dsp:sp>
    <dsp:sp modelId="{3D06525F-E0E0-40AF-AB8F-0A7826747964}">
      <dsp:nvSpPr>
        <dsp:cNvPr id="0" name=""/>
        <dsp:cNvSpPr/>
      </dsp:nvSpPr>
      <dsp:spPr>
        <a:xfrm>
          <a:off x="279418" y="402862"/>
          <a:ext cx="4698963" cy="4698963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A491-E436-43E6-AB21-6BB7C6826558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9B4C3-BFB2-4587-ADA8-97BB2B80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6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3E3D-5B12-404B-8CE3-C9D3C4C06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2571"/>
            <a:ext cx="9144000" cy="20273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96004-853A-4DAC-A2A6-4178A6BF6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7B6D-952A-4B96-AB42-23DF536B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FB7D76-8C1E-4084-8A79-3BB250E778A7}" type="datetime2">
              <a:rPr lang="en-IN" smtClean="0"/>
              <a:t>Thursday, 10 June 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1E2A-26F8-45DA-A0BD-437E44B4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7827-F00A-49D8-A40D-CA07B917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4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30E-84EB-49FF-951B-A11B80D6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A49CE-4ECA-4383-9E52-E69D77DD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7721-1289-4D7B-A4A5-5DF804FF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CC6-4DAB-4F7D-B2D9-7EE40ED5C347}" type="datetime2">
              <a:rPr lang="en-IN" smtClean="0"/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6FB5A-D9B5-4885-BABB-6CD7585A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DC35-83D9-4A07-AD92-969A2BCF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16CFD-3F8E-412B-80D2-FAEB3CDDA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24613"/>
            <a:ext cx="2628900" cy="4552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A7EC3-826B-4557-835A-6CD9E0A9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24613"/>
            <a:ext cx="7734300" cy="45523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62D6-4145-48F8-9841-F717CC69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B171-A2E7-483B-9D28-254FE049B703}" type="datetime2">
              <a:rPr lang="en-IN" smtClean="0"/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F11E-CAF7-4898-AAA8-D2A5F904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D9236-D893-4364-BA97-AEB228C7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AED1-E066-405E-B0A8-A2B24E1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6200-59E9-4794-BB20-44394538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13DF-F9DD-4DE4-82AE-2AD7058F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E6C049-DBEC-4D1F-A8C8-68EFD6E45A84}" type="datetime2">
              <a:rPr lang="en-IN" smtClean="0"/>
              <a:t>Thursday, 10 June 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7BA2-7A1D-4CEC-9D3A-E1B9023C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A0A9-F4D4-41D5-BB00-15F0DC06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CD09-AADB-4D78-8ABC-575033C3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6A864-8872-4AC9-9DAF-E97182118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6375-CDFB-4BF3-8A41-45B0CAF5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0737C5-AC09-4610-8D7D-02702DA0EFCD}" type="datetime2">
              <a:rPr lang="en-IN" smtClean="0"/>
              <a:t>Thursday, 10 June 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C872-300A-46A4-BB62-EA496211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3FE6-9074-4655-95CC-09A52B94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C300-FCA6-4CCB-B303-4157A79D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2C78-F0A3-42AA-97AD-C29D6025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AE34E-A064-4F4A-B81A-031A45A1B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4BA13-8B6F-4917-B103-4CFFE02A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452E0D-AEA1-4886-B9B4-4CB0843F3B96}" type="datetime2">
              <a:rPr lang="en-IN" smtClean="0"/>
              <a:t>Thursday, 10 June 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71EAB-EF7B-4D17-AD6F-354097FA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BB85-2C3E-43FC-ADFE-DD7FCF02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F1A9-5504-4211-BD0A-996C2BF2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67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CE1B1-E7E6-4AD0-B1B1-31D1D91B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CF455-9005-4FE0-B880-8A5797A66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A8E31-8DE0-42C4-ACA9-359B29F48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BA356-D560-459A-A37F-BDEB891BF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8ACD4-BFEF-4F1D-A680-757FEF1F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F45BA3-6B71-4CEA-8151-257421F8E2B5}" type="datetime2">
              <a:rPr lang="en-IN" smtClean="0"/>
              <a:t>Thursday, 10 June 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31024-5547-47B6-8810-5EF9AC3C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23734-4A6A-46B9-8D26-41ABD89D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EFD3-7340-4776-8EB4-EA1147E5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8CE75-702E-4387-8342-D6299306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EC403A-A5F7-4410-B6DF-4BA72D054D56}" type="datetime2">
              <a:rPr lang="en-IN" smtClean="0"/>
              <a:t>Thursday, 10 June 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CC9F8-9DFA-4DD0-9A9A-9CBB6D62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7384E-0E86-4885-95FD-AF1A5D60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7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90392-A716-4779-833D-9B328FDE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BE4A-9C24-4C8C-97CC-8ED9CC368756}" type="datetime2">
              <a:rPr lang="en-IN" smtClean="0"/>
              <a:t>Thursday, 10 June 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18B29-CB14-475D-BBFA-5B2ED86F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32EF-BB88-427A-8EB8-5C7213D0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0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A022-5C99-4AF9-9B50-59A0A6D0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00326"/>
            <a:ext cx="3932237" cy="9587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E9B8-D81C-4596-96B8-F1419113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79720"/>
            <a:ext cx="6172200" cy="3881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D2530-7DB3-40F2-9BB1-BAE7AC3B2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59116"/>
            <a:ext cx="3932237" cy="34098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85A5-ECD1-4056-AD7E-B148CEEB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38D5-FDDC-4B66-9A90-89FE78E2C683}" type="datetime2">
              <a:rPr lang="en-IN" smtClean="0"/>
              <a:t>Thursday, 10 June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58C8A-EDB5-4B4D-9997-7CE1B9EE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15470-2FD2-4855-AC37-112C1442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5D19-87F1-400B-8FA5-53155B14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53592"/>
            <a:ext cx="3932237" cy="9299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DCC86-D652-452B-9720-30C471275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24109"/>
            <a:ext cx="6172200" cy="38369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14A7A-9732-4933-8EAF-4FFE120D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3528"/>
            <a:ext cx="3932237" cy="33854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63716-93E4-4120-83D4-FE5B1101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5E-7547-483F-B94C-0E9DD7B2CFDA}" type="datetime2">
              <a:rPr lang="en-IN" smtClean="0"/>
              <a:t>Thursday, 10 June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D83C3-0719-4C84-96C8-6CFC570E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5F04B-4859-44A1-8326-D7F9BAF4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DE22A-C10A-43C2-9B41-94458A4F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987F-444A-490C-8FFB-5E28BA43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53DC-D30E-4C32-8322-A181D8AC7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F835-D262-4BB3-A849-93C74AF72BFA}" type="datetime2">
              <a:rPr lang="en-IN" smtClean="0"/>
              <a:t>Thursday, 10 June 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46C56-EE96-44BA-BC35-78BA7987D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Dr. Ananda Kumar Kinjarapu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529C-D5F0-406A-A9BF-6444C03E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4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kinjarapu/python-class/program-1000.ipynb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akkinjarapu/python-class/program-1000.ipynb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27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kinjarapu/python-class/program-1000.ipynb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kinjarapu/python-class/program-1001.ipynb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kinjarapu/python-class/program-1002.ipynb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kinjarapu/python-class/program-1002.ipyn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kinjarapu/python-class/program-1000.ipynb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kinjarapu/python-class/program-1000.ipynb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0C15A-92E1-496D-801F-53845826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Python Programming</a:t>
            </a:r>
            <a:endParaRPr lang="en-IN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1A35F-4321-4B4E-BD0C-67505D64E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210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Version 1.0 (January 1994)</a:t>
            </a:r>
          </a:p>
          <a:p>
            <a:pPr lvl="1"/>
            <a:r>
              <a:rPr lang="en-US" dirty="0"/>
              <a:t>Included functional programming features such as </a:t>
            </a:r>
            <a:r>
              <a:rPr lang="en-US" dirty="0">
                <a:solidFill>
                  <a:srgbClr val="0070C0"/>
                </a:solidFill>
              </a:rPr>
              <a:t>lambda, map, filter, reduce functions</a:t>
            </a:r>
            <a:r>
              <a:rPr lang="en-US" dirty="0"/>
              <a:t> features from </a:t>
            </a:r>
            <a:r>
              <a:rPr lang="en-US" dirty="0">
                <a:solidFill>
                  <a:srgbClr val="FF0000"/>
                </a:solidFill>
              </a:rPr>
              <a:t>Lisp</a:t>
            </a:r>
            <a:endParaRPr lang="en-US" dirty="0"/>
          </a:p>
          <a:p>
            <a:r>
              <a:rPr lang="en-US" dirty="0"/>
              <a:t>Version 1.1 (October 1994), Version 1.2 (April 1995), Version 1.3 (October 1995)</a:t>
            </a:r>
          </a:p>
          <a:p>
            <a:pPr lvl="1"/>
            <a:r>
              <a:rPr lang="en-US" dirty="0"/>
              <a:t>No major feature enhancements; minor bug fixes and security fixes</a:t>
            </a:r>
          </a:p>
          <a:p>
            <a:r>
              <a:rPr lang="en-US" dirty="0"/>
              <a:t>Version 1.4 (October 1996)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Keyword arguments</a:t>
            </a:r>
            <a:r>
              <a:rPr lang="en-US" dirty="0"/>
              <a:t> feature borrowed from </a:t>
            </a:r>
            <a:r>
              <a:rPr lang="en-US" dirty="0">
                <a:solidFill>
                  <a:srgbClr val="FF0000"/>
                </a:solidFill>
              </a:rPr>
              <a:t>modula-3</a:t>
            </a:r>
            <a:r>
              <a:rPr lang="en-US" dirty="0"/>
              <a:t> (also same as </a:t>
            </a:r>
            <a:r>
              <a:rPr lang="en-US" dirty="0">
                <a:solidFill>
                  <a:srgbClr val="FF0000"/>
                </a:solidFill>
              </a:rPr>
              <a:t>Lisp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 for complex numbers, data hiding and name mangling (resolving unique names to programming entities)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58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A48409-3498-4467-AC22-41A0199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34" y="757813"/>
            <a:ext cx="6518245" cy="88366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Type conversions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A9F6-BBF1-40B4-9023-0B98B16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139-2A9B-4801-B1F1-BA8FDDF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E9EB-E44E-44B9-BF81-D924459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100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7835F3-47EA-4A99-9A9C-4F69946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ascii()	Returns a string containing a printable representation of an object</a:t>
            </a:r>
          </a:p>
          <a:p>
            <a:r>
              <a:rPr lang="en-US" dirty="0"/>
              <a:t>bin()	Converts an integer to a binary string</a:t>
            </a:r>
          </a:p>
          <a:p>
            <a:r>
              <a:rPr lang="en-US" dirty="0"/>
              <a:t>bool()	Converts an argument to a Boolean value</a:t>
            </a:r>
          </a:p>
          <a:p>
            <a:r>
              <a:rPr lang="en-US" dirty="0" err="1"/>
              <a:t>chr</a:t>
            </a:r>
            <a:r>
              <a:rPr lang="en-US" dirty="0"/>
              <a:t>()	Returns string representation of character given by integer argument</a:t>
            </a:r>
          </a:p>
          <a:p>
            <a:r>
              <a:rPr lang="en-US" dirty="0"/>
              <a:t>complex() Returns a complex number constructed from arguments</a:t>
            </a:r>
          </a:p>
          <a:p>
            <a:r>
              <a:rPr lang="en-US" dirty="0"/>
              <a:t>hex()	Converts an integer to a hexadecimal string</a:t>
            </a:r>
          </a:p>
          <a:p>
            <a:r>
              <a:rPr lang="en-US" dirty="0"/>
              <a:t>oct()	Converts an integer to an octal string</a:t>
            </a:r>
          </a:p>
          <a:p>
            <a:r>
              <a:rPr lang="en-US" dirty="0" err="1"/>
              <a:t>ord</a:t>
            </a:r>
            <a:r>
              <a:rPr lang="en-US" dirty="0"/>
              <a:t>()	Returns integer representation of a character</a:t>
            </a:r>
          </a:p>
          <a:p>
            <a:r>
              <a:rPr lang="en-US" dirty="0" err="1"/>
              <a:t>repr</a:t>
            </a:r>
            <a:r>
              <a:rPr lang="en-US" dirty="0"/>
              <a:t>()	Returns a string containing a printable representation of an object</a:t>
            </a:r>
          </a:p>
        </p:txBody>
      </p:sp>
    </p:spTree>
    <p:extLst>
      <p:ext uri="{BB962C8B-B14F-4D97-AF65-F5344CB8AC3E}">
        <p14:creationId xmlns:p14="http://schemas.microsoft.com/office/powerpoint/2010/main" val="6231264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3013"/>
            <a:ext cx="9921536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Expressions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6" y="4107769"/>
            <a:ext cx="9751823" cy="9940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https://github.com/akkinjarapu/python-class/program-1006.ipynb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E6C049-DBEC-4D1F-A8C8-68EFD6E45A84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760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A48409-3498-4467-AC22-41A0199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34" y="757813"/>
            <a:ext cx="6518245" cy="88366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Expressions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A9F6-BBF1-40B4-9023-0B98B16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139-2A9B-4801-B1F1-BA8FDDF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E9EB-E44E-44B9-BF81-D924459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102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7835F3-47EA-4A99-9A9C-4F69946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Produces a value upon evaluating them. </a:t>
            </a:r>
          </a:p>
          <a:p>
            <a:r>
              <a:rPr lang="en-US" dirty="0"/>
              <a:t>Different from statement </a:t>
            </a:r>
          </a:p>
          <a:p>
            <a:pPr lvl="1"/>
            <a:r>
              <a:rPr lang="en-US" dirty="0"/>
              <a:t>Statement is an instruction that a python interpreter can execute but doesn’t display any result (c = a + b)</a:t>
            </a:r>
          </a:p>
          <a:p>
            <a:pPr lvl="1"/>
            <a:r>
              <a:rPr lang="en-US" dirty="0"/>
              <a:t>An expression executed by python interpreter and displays the result (a + b)</a:t>
            </a:r>
          </a:p>
          <a:p>
            <a:r>
              <a:rPr lang="en-US" dirty="0"/>
              <a:t>Appears normally to the right of an assignment statement and as conditions in control statements</a:t>
            </a:r>
          </a:p>
          <a:p>
            <a:r>
              <a:rPr lang="en-US" dirty="0"/>
              <a:t>Composed of identifiers (variables and functions), literals and operators</a:t>
            </a:r>
          </a:p>
          <a:p>
            <a:r>
              <a:rPr lang="en-US" dirty="0"/>
              <a:t>Evaluation result depends on operator precedence and associativity (refer precedence table python docs)</a:t>
            </a:r>
          </a:p>
          <a:p>
            <a:pPr lvl="1"/>
            <a:r>
              <a:rPr lang="en-US" dirty="0"/>
              <a:t>2 + 3 * 4 results in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14</a:t>
            </a:r>
          </a:p>
          <a:p>
            <a:r>
              <a:rPr lang="en-IN" dirty="0"/>
              <a:t>One can change the order of evaluation by enclosing expressions with parenthesis. </a:t>
            </a:r>
          </a:p>
          <a:p>
            <a:pPr lvl="1"/>
            <a:r>
              <a:rPr lang="en-IN" dirty="0"/>
              <a:t>(2 +3) * 4 results in 20</a:t>
            </a:r>
          </a:p>
        </p:txBody>
      </p:sp>
    </p:spTree>
    <p:extLst>
      <p:ext uri="{BB962C8B-B14F-4D97-AF65-F5344CB8AC3E}">
        <p14:creationId xmlns:p14="http://schemas.microsoft.com/office/powerpoint/2010/main" val="22322288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3013"/>
            <a:ext cx="9921536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Functions, Modules and packages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6" y="4107769"/>
            <a:ext cx="9751823" cy="9940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https://github.com/akkinjarapu/python-class/program-1007.ipynb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E6C049-DBEC-4D1F-A8C8-68EFD6E45A84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F97E685-6472-44B7-BECA-90D1CADC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79" y="285612"/>
            <a:ext cx="43586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428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A48409-3498-4467-AC22-41A0199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34" y="757813"/>
            <a:ext cx="6518245" cy="88366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functions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A9F6-BBF1-40B4-9023-0B98B16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139-2A9B-4801-B1F1-BA8FDDF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E9EB-E44E-44B9-BF81-D924459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104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7835F3-47EA-4A99-9A9C-4F69946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 given to a block of code pertaining to a particular functionality</a:t>
            </a:r>
          </a:p>
          <a:p>
            <a:r>
              <a:rPr lang="en-US" dirty="0"/>
              <a:t>Reusable and executed upon calling the function</a:t>
            </a:r>
          </a:p>
          <a:p>
            <a:r>
              <a:rPr lang="en-US" dirty="0"/>
              <a:t>Accepts multiple values known as parameters</a:t>
            </a:r>
          </a:p>
          <a:p>
            <a:pPr lvl="1"/>
            <a:r>
              <a:rPr lang="en-US" dirty="0"/>
              <a:t>Positional arguments</a:t>
            </a:r>
          </a:p>
          <a:p>
            <a:pPr lvl="1"/>
            <a:r>
              <a:rPr lang="en-US" dirty="0"/>
              <a:t>Keyword arguments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Arbitrary positional arguments (variable length)</a:t>
            </a:r>
          </a:p>
          <a:p>
            <a:pPr lvl="1"/>
            <a:r>
              <a:rPr lang="en-US" dirty="0"/>
              <a:t>Arbitrary keyword arguments (variable length)</a:t>
            </a:r>
          </a:p>
          <a:p>
            <a:r>
              <a:rPr lang="en-US" dirty="0"/>
              <a:t>Usage of / and * to separate different types of arguments (positional, /, positional-and-keyword, *, only-keyword)</a:t>
            </a:r>
          </a:p>
          <a:p>
            <a:r>
              <a:rPr lang="en-US" dirty="0"/>
              <a:t>Returns more than one value as a result (using return statement)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8477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A48409-3498-4467-AC22-41A0199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34" y="757813"/>
            <a:ext cx="6518245" cy="88366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functions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A9F6-BBF1-40B4-9023-0B98B16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139-2A9B-4801-B1F1-BA8FDDF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E9EB-E44E-44B9-BF81-D924459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105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7835F3-47EA-4A99-9A9C-4F69946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classified as</a:t>
            </a:r>
          </a:p>
          <a:p>
            <a:pPr lvl="1"/>
            <a:r>
              <a:rPr lang="en-US" dirty="0"/>
              <a:t>Built-in functions</a:t>
            </a:r>
          </a:p>
          <a:p>
            <a:pPr lvl="1"/>
            <a:r>
              <a:rPr lang="en-US" dirty="0"/>
              <a:t>User-defined functions</a:t>
            </a:r>
          </a:p>
          <a:p>
            <a:pPr lvl="1"/>
            <a:r>
              <a:rPr lang="en-US" dirty="0"/>
              <a:t>Recursive functions</a:t>
            </a:r>
          </a:p>
          <a:p>
            <a:pPr lvl="1"/>
            <a:r>
              <a:rPr lang="en-US" dirty="0"/>
              <a:t>Lambda functions (anonymous one-liner functions used as argument to higher-order functions or loops etc.)</a:t>
            </a:r>
          </a:p>
          <a:p>
            <a:r>
              <a:rPr lang="en-IN" dirty="0"/>
              <a:t>Listing built-in functions (</a:t>
            </a:r>
            <a:r>
              <a:rPr lang="en-IN" dirty="0" err="1"/>
              <a:t>dir</a:t>
            </a:r>
            <a:r>
              <a:rPr lang="en-IN" dirty="0"/>
              <a:t> function and builtins module)</a:t>
            </a:r>
          </a:p>
          <a:p>
            <a:r>
              <a:rPr lang="en-IN" dirty="0"/>
              <a:t>Demonstrating mathematical built-in functions (default name space)</a:t>
            </a:r>
          </a:p>
          <a:p>
            <a:pPr lvl="1"/>
            <a:r>
              <a:rPr lang="en-IN" dirty="0"/>
              <a:t>Abs, </a:t>
            </a:r>
            <a:r>
              <a:rPr lang="en-IN" dirty="0" err="1"/>
              <a:t>divmod</a:t>
            </a:r>
            <a:r>
              <a:rPr lang="en-IN" dirty="0"/>
              <a:t>, max, min, pow, round, sum functions</a:t>
            </a:r>
          </a:p>
          <a:p>
            <a:r>
              <a:rPr lang="en-IN" dirty="0"/>
              <a:t>Demonstrating built-in functions in math package</a:t>
            </a:r>
          </a:p>
        </p:txBody>
      </p:sp>
    </p:spTree>
    <p:extLst>
      <p:ext uri="{BB962C8B-B14F-4D97-AF65-F5344CB8AC3E}">
        <p14:creationId xmlns:p14="http://schemas.microsoft.com/office/powerpoint/2010/main" val="32556671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A48409-3498-4467-AC22-41A0199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34" y="757813"/>
            <a:ext cx="6518245" cy="88366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functions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A9F6-BBF1-40B4-9023-0B98B16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Friday, 11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139-2A9B-4801-B1F1-BA8FDDF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E9EB-E44E-44B9-BF81-D924459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106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7835F3-47EA-4A99-9A9C-4F69946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Demonstrating user defined functions</a:t>
            </a:r>
          </a:p>
          <a:p>
            <a:pPr lvl="1"/>
            <a:r>
              <a:rPr lang="en-US" dirty="0"/>
              <a:t>With all parameters treated as positional or keyword arguments (default)</a:t>
            </a:r>
          </a:p>
          <a:p>
            <a:pPr lvl="1"/>
            <a:r>
              <a:rPr lang="en-US" dirty="0"/>
              <a:t>Default arguments (should at the end of the parameter list)</a:t>
            </a:r>
          </a:p>
          <a:p>
            <a:pPr lvl="1"/>
            <a:r>
              <a:rPr lang="en-US" dirty="0"/>
              <a:t>With all parameters treated as positional</a:t>
            </a:r>
          </a:p>
          <a:p>
            <a:pPr lvl="1"/>
            <a:r>
              <a:rPr lang="en-US" dirty="0"/>
              <a:t>With all parameters treated as keyword arguments</a:t>
            </a:r>
          </a:p>
          <a:p>
            <a:pPr lvl="1"/>
            <a:r>
              <a:rPr lang="en-US" dirty="0"/>
              <a:t>Some positional and some keyword and others can be treated as either positional or keyword</a:t>
            </a:r>
          </a:p>
          <a:p>
            <a:r>
              <a:rPr lang="en-US" dirty="0"/>
              <a:t>Demonstrating call-by-value and call-by-reference (default: call-by-reference)</a:t>
            </a:r>
          </a:p>
          <a:p>
            <a:r>
              <a:rPr lang="en-US" dirty="0"/>
              <a:t>Demonstrating local and global variables</a:t>
            </a:r>
          </a:p>
          <a:p>
            <a:r>
              <a:rPr lang="en-US" dirty="0"/>
              <a:t>Demonstration of recursive functions</a:t>
            </a:r>
          </a:p>
          <a:p>
            <a:r>
              <a:rPr lang="en-US" dirty="0"/>
              <a:t>Demonstration of lambda functions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1925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A48409-3498-4467-AC22-41A0199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34" y="757813"/>
            <a:ext cx="6518245" cy="88366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200" dirty="0"/>
              <a:t>Modules and packages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A9F6-BBF1-40B4-9023-0B98B16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Friday, 11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139-2A9B-4801-B1F1-BA8FDDF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E9EB-E44E-44B9-BF81-D924459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107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7835F3-47EA-4A99-9A9C-4F69946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module is creation of “module.py” file in some namespace</a:t>
            </a:r>
          </a:p>
          <a:p>
            <a:pPr lvl="1"/>
            <a:r>
              <a:rPr lang="en-US" dirty="0"/>
              <a:t>Define variables inside the module</a:t>
            </a:r>
          </a:p>
          <a:p>
            <a:pPr lvl="1"/>
            <a:r>
              <a:rPr lang="en-US" dirty="0"/>
              <a:t>Define functions inside the module</a:t>
            </a:r>
          </a:p>
          <a:p>
            <a:pPr lvl="1"/>
            <a:r>
              <a:rPr lang="en-US" dirty="0"/>
              <a:t>Define classes inside the module</a:t>
            </a:r>
          </a:p>
          <a:p>
            <a:r>
              <a:rPr lang="en-US" dirty="0"/>
              <a:t>Creating packages is creation of a folder with the </a:t>
            </a:r>
            <a:r>
              <a:rPr lang="en-US" dirty="0" err="1"/>
              <a:t>packagename</a:t>
            </a:r>
            <a:endParaRPr lang="en-US" dirty="0"/>
          </a:p>
          <a:p>
            <a:pPr lvl="1"/>
            <a:r>
              <a:rPr lang="en-US" dirty="0"/>
              <a:t>Create an empty __init__.py file inside the folder</a:t>
            </a:r>
          </a:p>
          <a:p>
            <a:pPr lvl="1"/>
            <a:r>
              <a:rPr lang="en-US" dirty="0"/>
              <a:t>Create sub packages inside the package</a:t>
            </a:r>
          </a:p>
          <a:p>
            <a:pPr lvl="1"/>
            <a:r>
              <a:rPr lang="en-US" dirty="0"/>
              <a:t>Create modules inside the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2518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A48409-3498-4467-AC22-41A0199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34" y="757813"/>
            <a:ext cx="6518245" cy="88366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200" dirty="0"/>
              <a:t>Accessing modules/packages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A9F6-BBF1-40B4-9023-0B98B16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139-2A9B-4801-B1F1-BA8FDDF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E9EB-E44E-44B9-BF81-D924459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108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7835F3-47EA-4A99-9A9C-4F69946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all the functions, variables and classes inside a module in default namespace</a:t>
            </a:r>
          </a:p>
          <a:p>
            <a:pPr lvl="1"/>
            <a:r>
              <a:rPr lang="en-US" dirty="0"/>
              <a:t>import &lt;&lt;module-name&gt;&gt;</a:t>
            </a:r>
          </a:p>
          <a:p>
            <a:r>
              <a:rPr lang="en-US" dirty="0"/>
              <a:t>Import a specific function or a variable or a class inside a module in default namespace</a:t>
            </a:r>
          </a:p>
          <a:p>
            <a:pPr lvl="1"/>
            <a:r>
              <a:rPr lang="en-IN" dirty="0"/>
              <a:t>from &lt;&lt;module-name&gt;&gt; import &lt;&lt;function-name | variable-name | class-name&gt;&gt;</a:t>
            </a:r>
          </a:p>
          <a:p>
            <a:r>
              <a:rPr lang="en-IN" dirty="0"/>
              <a:t>Import a module in a namespace (package)</a:t>
            </a:r>
          </a:p>
          <a:p>
            <a:pPr lvl="1"/>
            <a:r>
              <a:rPr lang="en-IN" dirty="0"/>
              <a:t>from &lt;&lt;package-name&gt; import &lt;&lt;module-name&gt;&gt;</a:t>
            </a:r>
          </a:p>
          <a:p>
            <a:r>
              <a:rPr lang="en-US" dirty="0"/>
              <a:t>Import a specific function or a variable or a class inside a module in a namespace (package)</a:t>
            </a:r>
          </a:p>
          <a:p>
            <a:pPr lvl="1"/>
            <a:r>
              <a:rPr lang="en-IN" dirty="0"/>
              <a:t>from &lt;&lt;package-name&gt;&gt;.&lt;&lt;module-name&gt;&gt; import &lt;&lt;function-name | variable-name | class-name&gt;&gt;</a:t>
            </a:r>
          </a:p>
          <a:p>
            <a:r>
              <a:rPr lang="en-IN" dirty="0"/>
              <a:t>Import a module in a nested packages</a:t>
            </a:r>
          </a:p>
          <a:p>
            <a:pPr lvl="1"/>
            <a:r>
              <a:rPr lang="en-IN" dirty="0"/>
              <a:t>from &lt;&lt;package-name&gt;&gt;.&lt;&lt;sub-package-name&gt;&gt; import &lt;&lt;module-name&gt;&gt;</a:t>
            </a:r>
          </a:p>
        </p:txBody>
      </p:sp>
    </p:spTree>
    <p:extLst>
      <p:ext uri="{BB962C8B-B14F-4D97-AF65-F5344CB8AC3E}">
        <p14:creationId xmlns:p14="http://schemas.microsoft.com/office/powerpoint/2010/main" val="50214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Version 1.5 (January 1998), Version 1.6 (September 2000)</a:t>
            </a:r>
          </a:p>
          <a:p>
            <a:pPr lvl="1"/>
            <a:r>
              <a:rPr lang="en-US" dirty="0"/>
              <a:t>No major feature enhancements; minor bug fixes and security fixes</a:t>
            </a:r>
          </a:p>
          <a:p>
            <a:r>
              <a:rPr lang="en-US" dirty="0"/>
              <a:t>Version 2.0 (October 2000)</a:t>
            </a:r>
          </a:p>
          <a:p>
            <a:pPr lvl="1"/>
            <a:r>
              <a:rPr lang="en-US" dirty="0"/>
              <a:t>Functional programming feature </a:t>
            </a:r>
            <a:r>
              <a:rPr lang="en-US" dirty="0">
                <a:solidFill>
                  <a:srgbClr val="0070C0"/>
                </a:solidFill>
              </a:rPr>
              <a:t>List Comprehension</a:t>
            </a:r>
            <a:r>
              <a:rPr lang="en-US" dirty="0"/>
              <a:t> borrowed from </a:t>
            </a:r>
            <a:r>
              <a:rPr lang="en-US" dirty="0">
                <a:solidFill>
                  <a:srgbClr val="FF0000"/>
                </a:solidFill>
              </a:rPr>
              <a:t>Haskell</a:t>
            </a:r>
          </a:p>
          <a:p>
            <a:pPr lvl="1"/>
            <a:r>
              <a:rPr lang="en-US" dirty="0"/>
              <a:t>Introduced garbage collection (deallocating memory if its reference count is zero)</a:t>
            </a:r>
          </a:p>
          <a:p>
            <a:pPr lvl="1"/>
            <a:r>
              <a:rPr lang="en-US" dirty="0"/>
              <a:t>minor bug fixes, and with the new GPL-compatible free license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Version 2.1 (April 2001)</a:t>
            </a:r>
          </a:p>
          <a:p>
            <a:pPr lvl="1"/>
            <a:r>
              <a:rPr lang="en-US" dirty="0"/>
              <a:t>Changed the language specification to support nested scopes but by default disabled and enabled in next version 2.2</a:t>
            </a:r>
          </a:p>
          <a:p>
            <a:r>
              <a:rPr lang="en-US" dirty="0"/>
              <a:t>Version 2.2 (December 2001)</a:t>
            </a:r>
          </a:p>
          <a:p>
            <a:pPr lvl="1"/>
            <a:r>
              <a:rPr lang="en-US" dirty="0"/>
              <a:t>Brought the types written in C and types written in Python (classes) into one </a:t>
            </a:r>
            <a:r>
              <a:rPr lang="en-US" dirty="0">
                <a:solidFill>
                  <a:srgbClr val="0070C0"/>
                </a:solidFill>
              </a:rPr>
              <a:t>unified type hierarchy</a:t>
            </a:r>
            <a:r>
              <a:rPr lang="en-US" dirty="0"/>
              <a:t> (Pure OOP)</a:t>
            </a:r>
          </a:p>
          <a:p>
            <a:pPr lvl="1"/>
            <a:r>
              <a:rPr lang="en-US" dirty="0"/>
              <a:t>Added </a:t>
            </a:r>
            <a:r>
              <a:rPr lang="en-US" dirty="0">
                <a:solidFill>
                  <a:srgbClr val="0070C0"/>
                </a:solidFill>
              </a:rPr>
              <a:t>generators (iterators)</a:t>
            </a:r>
            <a:r>
              <a:rPr lang="en-US" dirty="0"/>
              <a:t> inspired by </a:t>
            </a:r>
            <a:r>
              <a:rPr lang="en-US" dirty="0">
                <a:solidFill>
                  <a:srgbClr val="FF0000"/>
                </a:solidFill>
              </a:rPr>
              <a:t>Icon</a:t>
            </a:r>
            <a:r>
              <a:rPr lang="en-US" dirty="0"/>
              <a:t>.</a:t>
            </a:r>
          </a:p>
          <a:p>
            <a:r>
              <a:rPr lang="en-US" dirty="0"/>
              <a:t>Version 2.3 (June 2003), Version 2.4 (November 2004)</a:t>
            </a:r>
          </a:p>
          <a:p>
            <a:pPr lvl="1"/>
            <a:r>
              <a:rPr lang="en-US" dirty="0"/>
              <a:t>No major feature enhancements; minor bug fixes and security fixes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7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Version 2.5 (September 2006)</a:t>
            </a:r>
          </a:p>
          <a:p>
            <a:pPr lvl="1"/>
            <a:r>
              <a:rPr lang="en-US" dirty="0"/>
              <a:t>Introduced the </a:t>
            </a:r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en-US" dirty="0"/>
              <a:t> statement which encloses a code block within a context manager</a:t>
            </a:r>
          </a:p>
          <a:p>
            <a:pPr lvl="1"/>
            <a:r>
              <a:rPr lang="en-US" dirty="0"/>
              <a:t>Allowing Resource Acquisition Is Initialization (RAII)-like behavior</a:t>
            </a:r>
          </a:p>
          <a:p>
            <a:pPr lvl="1"/>
            <a:r>
              <a:rPr lang="en-US" dirty="0"/>
              <a:t>Replacing a common try/finally idiom</a:t>
            </a:r>
          </a:p>
          <a:p>
            <a:pPr lvl="1"/>
            <a:r>
              <a:rPr lang="en-US" dirty="0"/>
              <a:t>Acquired resources released at the end of the block (lock on a shared resource, opening a file)</a:t>
            </a:r>
          </a:p>
          <a:p>
            <a:r>
              <a:rPr lang="en-US" dirty="0"/>
              <a:t>Version 2.6 (October 2008)</a:t>
            </a:r>
          </a:p>
          <a:p>
            <a:pPr lvl="1"/>
            <a:r>
              <a:rPr lang="en-US" dirty="0"/>
              <a:t>Developed in parallel with Version 3.0</a:t>
            </a:r>
          </a:p>
          <a:p>
            <a:pPr lvl="1"/>
            <a:r>
              <a:rPr lang="en-US" dirty="0"/>
              <a:t>Introduced "</a:t>
            </a:r>
            <a:r>
              <a:rPr lang="en-US" dirty="0">
                <a:solidFill>
                  <a:srgbClr val="0070C0"/>
                </a:solidFill>
              </a:rPr>
              <a:t>warnings</a:t>
            </a:r>
            <a:r>
              <a:rPr lang="en-US" dirty="0"/>
              <a:t>" mode that highlighted the use of features that were removed in Version 3.0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9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Version 2.7 (September 2010)</a:t>
            </a:r>
          </a:p>
          <a:p>
            <a:pPr lvl="1"/>
            <a:r>
              <a:rPr lang="en-US" dirty="0"/>
              <a:t>Developed in parallel with and included features from Version 3.1</a:t>
            </a:r>
          </a:p>
          <a:p>
            <a:pPr lvl="1"/>
            <a:r>
              <a:rPr lang="en-US" dirty="0"/>
              <a:t>On April 20, 2020, Version 2.7.18 released as the final which included fixes for critical bugs and </a:t>
            </a:r>
            <a:r>
              <a:rPr lang="en-US" dirty="0">
                <a:solidFill>
                  <a:srgbClr val="0070C0"/>
                </a:solidFill>
              </a:rPr>
              <a:t>release blockers</a:t>
            </a:r>
          </a:p>
          <a:p>
            <a:pPr lvl="1"/>
            <a:r>
              <a:rPr lang="en-US" dirty="0"/>
              <a:t>Python 2.x versions support multi-paradigms including structured, object-oriented and functional and the same is retained in python 3.x also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5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Version 3.0 (December 2008)</a:t>
            </a:r>
          </a:p>
          <a:p>
            <a:pPr lvl="1"/>
            <a:r>
              <a:rPr lang="en-US" dirty="0"/>
              <a:t>Focused on removing redundant modules and constructs by keeping only the best one</a:t>
            </a:r>
          </a:p>
          <a:p>
            <a:pPr lvl="1"/>
            <a:r>
              <a:rPr lang="en-US" dirty="0"/>
              <a:t>Removed backward-compatibility features, including old-style classes, string exceptions, and implicit relative imports</a:t>
            </a:r>
          </a:p>
          <a:p>
            <a:pPr lvl="1"/>
            <a:r>
              <a:rPr lang="en-US" dirty="0"/>
              <a:t>print is a statement in 2.x and changed to built-in function in 3.x</a:t>
            </a:r>
          </a:p>
          <a:p>
            <a:pPr lvl="1"/>
            <a:r>
              <a:rPr lang="en-US" dirty="0"/>
              <a:t>raw_input() function in 2.x changed to input() function in 3.x</a:t>
            </a:r>
          </a:p>
          <a:p>
            <a:pPr lvl="1"/>
            <a:r>
              <a:rPr lang="en-US" dirty="0"/>
              <a:t>5/4 results 1 in 2.x but 5/4 results in 1.25 in 3.x and for backward compatibility double slash i.e., 5//4 results in 1 in 3.x</a:t>
            </a:r>
          </a:p>
          <a:p>
            <a:pPr lvl="1"/>
            <a:r>
              <a:rPr lang="en-US" dirty="0"/>
              <a:t>Moved the reduce() function from built-in default name space to </a:t>
            </a:r>
            <a:r>
              <a:rPr lang="en-US" dirty="0" err="1">
                <a:solidFill>
                  <a:srgbClr val="0070C0"/>
                </a:solidFill>
              </a:rPr>
              <a:t>functools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Unifying the str/Unicode types representing text, introduced immutable bytes type and mutable </a:t>
            </a:r>
            <a:r>
              <a:rPr lang="en-US" dirty="0" err="1"/>
              <a:t>bytearray</a:t>
            </a:r>
            <a:r>
              <a:rPr lang="en-US" dirty="0"/>
              <a:t> type (byte arrays)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9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Version 3.1 (June 2009)</a:t>
            </a:r>
          </a:p>
          <a:p>
            <a:pPr lvl="1"/>
            <a:r>
              <a:rPr lang="en-US" dirty="0"/>
              <a:t>Introduced an ordered dictionary type</a:t>
            </a:r>
          </a:p>
          <a:p>
            <a:pPr lvl="1"/>
            <a:r>
              <a:rPr lang="en-US" dirty="0"/>
              <a:t>Various optimizations to the int type.</a:t>
            </a:r>
          </a:p>
          <a:p>
            <a:pPr lvl="1"/>
            <a:r>
              <a:rPr lang="en-US" dirty="0"/>
              <a:t>A much faster io module</a:t>
            </a:r>
          </a:p>
          <a:p>
            <a:pPr lvl="1"/>
            <a:r>
              <a:rPr lang="en-US" dirty="0"/>
              <a:t>Tile support for Tkinter</a:t>
            </a:r>
          </a:p>
          <a:p>
            <a:pPr lvl="1"/>
            <a:r>
              <a:rPr lang="en-US" dirty="0"/>
              <a:t>A pure Python reference implementation of the import statement</a:t>
            </a:r>
          </a:p>
          <a:p>
            <a:pPr lvl="1"/>
            <a:r>
              <a:rPr lang="en-US" dirty="0"/>
              <a:t>New syntax for nested with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7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Version 3.2 (February 2011)</a:t>
            </a:r>
          </a:p>
          <a:p>
            <a:pPr lvl="1"/>
            <a:r>
              <a:rPr lang="en-US" dirty="0"/>
              <a:t>Support for version tagged dynamic libraries</a:t>
            </a:r>
          </a:p>
          <a:p>
            <a:pPr lvl="1"/>
            <a:r>
              <a:rPr lang="en-US" dirty="0"/>
              <a:t>Added new library for concurrent programming</a:t>
            </a:r>
          </a:p>
          <a:p>
            <a:pPr lvl="1"/>
            <a:r>
              <a:rPr lang="en-US" dirty="0"/>
              <a:t>Incorporated improvements to </a:t>
            </a:r>
            <a:r>
              <a:rPr lang="en-US" dirty="0" err="1"/>
              <a:t>pdb</a:t>
            </a:r>
            <a:r>
              <a:rPr lang="en-US" dirty="0"/>
              <a:t>, the Python debugger</a:t>
            </a:r>
          </a:p>
          <a:p>
            <a:pPr lvl="1"/>
            <a:r>
              <a:rPr lang="en-US" dirty="0"/>
              <a:t>The command line argument parsing package </a:t>
            </a:r>
            <a:r>
              <a:rPr lang="en-US" dirty="0" err="1">
                <a:solidFill>
                  <a:srgbClr val="FF0000"/>
                </a:solidFill>
              </a:rPr>
              <a:t>optparse</a:t>
            </a:r>
            <a:r>
              <a:rPr lang="en-US" dirty="0"/>
              <a:t> replaced by </a:t>
            </a:r>
            <a:r>
              <a:rPr lang="en-US" dirty="0" err="1">
                <a:solidFill>
                  <a:srgbClr val="0070C0"/>
                </a:solidFill>
              </a:rPr>
              <a:t>argparse</a:t>
            </a:r>
            <a:r>
              <a:rPr lang="en-US" dirty="0"/>
              <a:t> to support positional arguments and much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Version 3.3 (September 2012)</a:t>
            </a:r>
          </a:p>
          <a:p>
            <a:pPr lvl="1"/>
            <a:r>
              <a:rPr lang="en-US" dirty="0"/>
              <a:t>A C implementation of the "decimal" module, with up to 120x speedup for decimal-heavy applications</a:t>
            </a:r>
          </a:p>
          <a:p>
            <a:pPr lvl="1"/>
            <a:r>
              <a:rPr lang="en-US" dirty="0"/>
              <a:t>The import system (__import__) is based on </a:t>
            </a:r>
            <a:r>
              <a:rPr lang="en-US" dirty="0" err="1"/>
              <a:t>importlib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Released python launcher for Windows.</a:t>
            </a:r>
          </a:p>
          <a:p>
            <a:pPr lvl="1"/>
            <a:r>
              <a:rPr lang="en-US" dirty="0"/>
              <a:t>Virtual environment support in core module</a:t>
            </a:r>
          </a:p>
          <a:p>
            <a:pPr lvl="1"/>
            <a:r>
              <a:rPr lang="en-US" dirty="0"/>
              <a:t>Namespace package support</a:t>
            </a:r>
          </a:p>
          <a:p>
            <a:pPr lvl="1"/>
            <a:r>
              <a:rPr lang="en-US" dirty="0"/>
              <a:t>New module </a:t>
            </a:r>
            <a:r>
              <a:rPr lang="en-US" dirty="0" err="1">
                <a:solidFill>
                  <a:srgbClr val="0070C0"/>
                </a:solidFill>
              </a:rPr>
              <a:t>ipaddress</a:t>
            </a:r>
            <a:r>
              <a:rPr lang="en-US" dirty="0"/>
              <a:t> added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9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Version 3.4 (March 2014)</a:t>
            </a:r>
          </a:p>
          <a:p>
            <a:pPr lvl="1"/>
            <a:r>
              <a:rPr lang="en-US" dirty="0"/>
              <a:t>Added new </a:t>
            </a:r>
            <a:r>
              <a:rPr lang="en-US" dirty="0" err="1">
                <a:solidFill>
                  <a:srgbClr val="0070C0"/>
                </a:solidFill>
              </a:rPr>
              <a:t>pathlib</a:t>
            </a:r>
            <a:r>
              <a:rPr lang="en-US" dirty="0"/>
              <a:t> module providing object-oriented filesystem paths, standardized </a:t>
            </a:r>
            <a:r>
              <a:rPr lang="en-US" dirty="0" err="1">
                <a:solidFill>
                  <a:srgbClr val="0070C0"/>
                </a:solidFill>
              </a:rPr>
              <a:t>enum</a:t>
            </a:r>
            <a:r>
              <a:rPr lang="en-US" dirty="0"/>
              <a:t> module and </a:t>
            </a:r>
            <a:r>
              <a:rPr lang="en-US" dirty="0">
                <a:solidFill>
                  <a:srgbClr val="0070C0"/>
                </a:solidFill>
              </a:rPr>
              <a:t>statistics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Added new C API for implementing custom memory allocators</a:t>
            </a:r>
          </a:p>
          <a:p>
            <a:pPr lvl="1"/>
            <a:r>
              <a:rPr lang="en-US" dirty="0"/>
              <a:t>Added new </a:t>
            </a:r>
            <a:r>
              <a:rPr lang="en-US" dirty="0" err="1">
                <a:solidFill>
                  <a:srgbClr val="0070C0"/>
                </a:solidFill>
              </a:rPr>
              <a:t>tracemalloc</a:t>
            </a:r>
            <a:r>
              <a:rPr lang="en-US" dirty="0"/>
              <a:t> module for tracing Python memory allocations</a:t>
            </a:r>
          </a:p>
          <a:p>
            <a:pPr lvl="1"/>
            <a:r>
              <a:rPr lang="en-US" dirty="0"/>
              <a:t>Added new </a:t>
            </a:r>
            <a:r>
              <a:rPr lang="en-US" dirty="0">
                <a:solidFill>
                  <a:srgbClr val="0070C0"/>
                </a:solidFill>
              </a:rPr>
              <a:t>hash algorithm</a:t>
            </a:r>
            <a:r>
              <a:rPr lang="en-US" dirty="0"/>
              <a:t> for Python strings and binary data</a:t>
            </a:r>
          </a:p>
          <a:p>
            <a:pPr lvl="1"/>
            <a:r>
              <a:rPr lang="en-US" dirty="0"/>
              <a:t>Added new and improved protocol for pickled objects</a:t>
            </a:r>
          </a:p>
          <a:p>
            <a:pPr lvl="1"/>
            <a:r>
              <a:rPr lang="en-US" dirty="0"/>
              <a:t>Added new </a:t>
            </a:r>
            <a:r>
              <a:rPr lang="en-US" dirty="0" err="1">
                <a:solidFill>
                  <a:srgbClr val="0070C0"/>
                </a:solidFill>
              </a:rPr>
              <a:t>asyncio</a:t>
            </a:r>
            <a:r>
              <a:rPr lang="en-US" dirty="0"/>
              <a:t> module, a new framework for asynchronous I/O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2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5D16031-5252-46F9-A160-2639E007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  <a:endParaRPr lang="en-IN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10">
            <a:extLst>
              <a:ext uri="{FF2B5EF4-FFF2-40B4-BE49-F238E27FC236}">
                <a16:creationId xmlns:a16="http://schemas.microsoft.com/office/drawing/2014/main" id="{F32461AD-9B70-4901-B48B-813ED6B9A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587411"/>
              </p:ext>
            </p:extLst>
          </p:nvPr>
        </p:nvGraphicFramePr>
        <p:xfrm>
          <a:off x="5126418" y="552091"/>
          <a:ext cx="505085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ABD3-A4DC-4A32-946E-97C17093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EC6E9E-CABE-4ED4-8281-23802E60D30C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FC151-CEF1-4319-9225-64AA1B0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74930-7B57-4BAC-9910-377B9E8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2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Version 3.5 (September 2015)</a:t>
            </a:r>
          </a:p>
          <a:p>
            <a:pPr lvl="1"/>
            <a:r>
              <a:rPr lang="en-US" dirty="0"/>
              <a:t>Improved Python </a:t>
            </a:r>
            <a:r>
              <a:rPr lang="en-US" dirty="0">
                <a:solidFill>
                  <a:srgbClr val="0070C0"/>
                </a:solidFill>
              </a:rPr>
              <a:t>zip application support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"%-formatting</a:t>
            </a:r>
            <a:r>
              <a:rPr lang="en-US" dirty="0"/>
              <a:t>" for bytes and </a:t>
            </a:r>
            <a:r>
              <a:rPr lang="en-US" dirty="0" err="1"/>
              <a:t>bytearray</a:t>
            </a:r>
            <a:r>
              <a:rPr lang="en-US" dirty="0"/>
              <a:t> objects added</a:t>
            </a:r>
          </a:p>
          <a:p>
            <a:pPr lvl="1"/>
            <a:r>
              <a:rPr lang="en-US" dirty="0"/>
              <a:t>Introduced new operator </a:t>
            </a:r>
            <a:r>
              <a:rPr lang="en-US" dirty="0">
                <a:solidFill>
                  <a:srgbClr val="0070C0"/>
                </a:solidFill>
              </a:rPr>
              <a:t>@</a:t>
            </a:r>
            <a:r>
              <a:rPr lang="en-US" dirty="0"/>
              <a:t> for matrix multiplication</a:t>
            </a:r>
          </a:p>
          <a:p>
            <a:pPr lvl="1"/>
            <a:r>
              <a:rPr lang="en-US" dirty="0"/>
              <a:t>Made the Windows Python launcher aware of virtual environments</a:t>
            </a:r>
          </a:p>
          <a:p>
            <a:pPr lvl="1"/>
            <a:r>
              <a:rPr lang="en-US" dirty="0"/>
              <a:t>Added new and improved mechanism for loading extension modules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4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Version 3.6 (December 2016)</a:t>
            </a:r>
          </a:p>
          <a:p>
            <a:pPr lvl="1"/>
            <a:r>
              <a:rPr lang="en-US" dirty="0"/>
              <a:t>Introduced formatted string literals (f-strings)</a:t>
            </a:r>
          </a:p>
          <a:p>
            <a:pPr lvl="1"/>
            <a:r>
              <a:rPr lang="en-US" dirty="0"/>
              <a:t>Underscores in numeric literals to separate 1000s (1_000_000_000_000_000 )</a:t>
            </a:r>
          </a:p>
          <a:p>
            <a:pPr lvl="1"/>
            <a:r>
              <a:rPr lang="en-US" dirty="0"/>
              <a:t>Syntax for variable annotations (primes: List[int] = [ ])</a:t>
            </a:r>
          </a:p>
          <a:p>
            <a:pPr lvl="1"/>
            <a:r>
              <a:rPr lang="en-US" dirty="0"/>
              <a:t>Simpler customization of sub class creation (new __</a:t>
            </a:r>
            <a:r>
              <a:rPr lang="en-US" dirty="0" err="1"/>
              <a:t>init_subclass</a:t>
            </a:r>
            <a:r>
              <a:rPr lang="en-US" dirty="0"/>
              <a:t>__ </a:t>
            </a:r>
            <a:r>
              <a:rPr lang="en-US" dirty="0" err="1"/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Change Windows filesystem encoding to UTF-8</a:t>
            </a:r>
          </a:p>
          <a:p>
            <a:pPr lvl="1"/>
            <a:r>
              <a:rPr lang="en-US" dirty="0"/>
              <a:t>New dict implementation that reduces memory usage by 20-25%</a:t>
            </a:r>
          </a:p>
          <a:p>
            <a:pPr lvl="1"/>
            <a:r>
              <a:rPr lang="en-US" dirty="0"/>
              <a:t>New secrets module to reliably generate cryptographically strong pseudo-random values suitable for managing secrets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2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Version 3.7 (June 2018)</a:t>
            </a:r>
          </a:p>
          <a:p>
            <a:pPr lvl="1"/>
            <a:r>
              <a:rPr lang="en-US" dirty="0"/>
              <a:t>Postponed evaluation of type annotations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are now reserved keywords</a:t>
            </a:r>
          </a:p>
          <a:p>
            <a:pPr lvl="1"/>
            <a:r>
              <a:rPr lang="en-US" dirty="0"/>
              <a:t>Added new built-in </a:t>
            </a:r>
            <a:r>
              <a:rPr lang="en-US" dirty="0">
                <a:solidFill>
                  <a:srgbClr val="0070C0"/>
                </a:solidFill>
              </a:rPr>
              <a:t>breakpoint()</a:t>
            </a:r>
            <a:r>
              <a:rPr lang="en-US" dirty="0"/>
              <a:t> function introduced to facilitate an easy and consistent way to enter the Python debugger</a:t>
            </a:r>
          </a:p>
          <a:p>
            <a:pPr lvl="1"/>
            <a:r>
              <a:rPr lang="en-US" dirty="0"/>
              <a:t>Added new Time functions with nanosecond resolution</a:t>
            </a:r>
          </a:p>
          <a:p>
            <a:pPr lvl="1"/>
            <a:r>
              <a:rPr lang="en-US" dirty="0"/>
              <a:t>Introduced new </a:t>
            </a:r>
            <a:r>
              <a:rPr lang="en-US" dirty="0" err="1">
                <a:solidFill>
                  <a:srgbClr val="0070C0"/>
                </a:solidFill>
              </a:rPr>
              <a:t>dataclass</a:t>
            </a:r>
            <a:r>
              <a:rPr lang="en-US" dirty="0"/>
              <a:t> decorator to provide a way to declare data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7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036302" cy="3166223"/>
          </a:xfrm>
        </p:spPr>
        <p:txBody>
          <a:bodyPr>
            <a:normAutofit/>
          </a:bodyPr>
          <a:lstStyle/>
          <a:p>
            <a:r>
              <a:rPr lang="en-US" dirty="0"/>
              <a:t>Version 3.8 (October 2019)</a:t>
            </a:r>
          </a:p>
          <a:p>
            <a:pPr lvl="1"/>
            <a:r>
              <a:rPr lang="en-US" dirty="0"/>
              <a:t>New syntax := that assigns values to variables as part of a larger expression was introduced</a:t>
            </a:r>
          </a:p>
          <a:p>
            <a:pPr lvl="1"/>
            <a:r>
              <a:rPr lang="en-US" dirty="0"/>
              <a:t>f-strings support = for self-documenting expressions and debugging</a:t>
            </a:r>
          </a:p>
          <a:p>
            <a:pPr lvl="1"/>
            <a:r>
              <a:rPr lang="en-US" dirty="0"/>
              <a:t>New function parameter syntax / to indicate that some function parameters must be specified positionally and cannot be used as keyword arguments, and * to indicate keyword only arguments</a:t>
            </a:r>
          </a:p>
          <a:p>
            <a:pPr lvl="1"/>
            <a:r>
              <a:rPr lang="en-US" dirty="0"/>
              <a:t>Many more improved modules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9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036302" cy="3166223"/>
          </a:xfrm>
        </p:spPr>
        <p:txBody>
          <a:bodyPr>
            <a:normAutofit/>
          </a:bodyPr>
          <a:lstStyle/>
          <a:p>
            <a:r>
              <a:rPr lang="en-US" dirty="0"/>
              <a:t>Version 3.9 (October 2020)</a:t>
            </a:r>
          </a:p>
          <a:p>
            <a:pPr lvl="1"/>
            <a:r>
              <a:rPr lang="en-US" dirty="0"/>
              <a:t>Merge (|) and update (|=) operators have been added to the built-in dict class</a:t>
            </a:r>
          </a:p>
          <a:p>
            <a:pPr lvl="1"/>
            <a:r>
              <a:rPr lang="en-US" dirty="0"/>
              <a:t>Added string methods to remove prefixes and suffixes</a:t>
            </a:r>
          </a:p>
          <a:p>
            <a:pPr lvl="1"/>
            <a:r>
              <a:rPr lang="en-US" dirty="0"/>
              <a:t>Introduced flexible function and variable annotations</a:t>
            </a:r>
          </a:p>
          <a:p>
            <a:pPr lvl="1"/>
            <a:r>
              <a:rPr lang="en-US" dirty="0"/>
              <a:t>Added type hinting generics in standard collections</a:t>
            </a:r>
          </a:p>
          <a:p>
            <a:pPr lvl="1"/>
            <a:r>
              <a:rPr lang="en-US" dirty="0"/>
              <a:t>Improved speed of python built-ins (range, tuple, set, </a:t>
            </a:r>
            <a:r>
              <a:rPr lang="en-US" dirty="0" err="1"/>
              <a:t>frozenset</a:t>
            </a:r>
            <a:r>
              <a:rPr lang="en-US" dirty="0"/>
              <a:t>, list, dict)</a:t>
            </a:r>
          </a:p>
          <a:p>
            <a:pPr lvl="1"/>
            <a:r>
              <a:rPr lang="en-US" dirty="0"/>
              <a:t>A new module, </a:t>
            </a:r>
            <a:r>
              <a:rPr lang="en-US" dirty="0" err="1"/>
              <a:t>graphlib</a:t>
            </a:r>
            <a:r>
              <a:rPr lang="en-US" dirty="0"/>
              <a:t>, was added that contains the </a:t>
            </a:r>
            <a:r>
              <a:rPr lang="en-US" dirty="0" err="1"/>
              <a:t>graphlib.TopologicalSorter</a:t>
            </a:r>
            <a:r>
              <a:rPr lang="en-US" dirty="0"/>
              <a:t> class to offer functionality to perform topological sorting of graphs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21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Python features</a:t>
            </a:r>
            <a:endParaRPr lang="en-IN" sz="6000">
              <a:solidFill>
                <a:schemeClr val="accent5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25</a:t>
            </a:fld>
            <a:endParaRPr lang="en-IN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4C78B107-04DB-47BD-AEF8-9F1E1F8B6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914403"/>
              </p:ext>
            </p:extLst>
          </p:nvPr>
        </p:nvGraphicFramePr>
        <p:xfrm>
          <a:off x="4702683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44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/>
                </a:solidFill>
              </a:rPr>
              <a:t>Python features</a:t>
            </a:r>
            <a:endParaRPr lang="en-IN" sz="6000" dirty="0">
              <a:solidFill>
                <a:schemeClr val="accent5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26</a:t>
            </a:fld>
            <a:endParaRPr lang="en-IN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5BD2D805-1E7E-4FE2-AA23-83BB360F8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33623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903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/>
                </a:solidFill>
              </a:rPr>
              <a:t>Python features</a:t>
            </a:r>
            <a:endParaRPr lang="en-IN" sz="5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27</a:t>
            </a:fld>
            <a:endParaRPr lang="en-IN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74474D3-6E22-4D48-8547-05A969F63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28918"/>
              </p:ext>
            </p:extLst>
          </p:nvPr>
        </p:nvGraphicFramePr>
        <p:xfrm>
          <a:off x="54132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629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/>
                </a:solidFill>
              </a:rPr>
              <a:t>Python features</a:t>
            </a:r>
            <a:endParaRPr lang="en-IN" sz="5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28</a:t>
            </a:fld>
            <a:endParaRPr lang="en-IN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6858D88E-5205-4958-A71C-EEDF0841E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230921"/>
              </p:ext>
            </p:extLst>
          </p:nvPr>
        </p:nvGraphicFramePr>
        <p:xfrm>
          <a:off x="4531233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2070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Python features</a:t>
            </a:r>
            <a:endParaRPr lang="en-IN" sz="6000">
              <a:solidFill>
                <a:schemeClr val="accent5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29</a:t>
            </a:fld>
            <a:endParaRPr lang="en-IN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67B2A19-348F-4EE2-8DCA-F68684A56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464313"/>
              </p:ext>
            </p:extLst>
          </p:nvPr>
        </p:nvGraphicFramePr>
        <p:xfrm>
          <a:off x="5093208" y="1882066"/>
          <a:ext cx="6263640" cy="308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03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5D16031-5252-46F9-A160-2639E007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  <a:endParaRPr lang="en-IN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10">
            <a:extLst>
              <a:ext uri="{FF2B5EF4-FFF2-40B4-BE49-F238E27FC236}">
                <a16:creationId xmlns:a16="http://schemas.microsoft.com/office/drawing/2014/main" id="{F32461AD-9B70-4901-B48B-813ED6B9A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338586"/>
              </p:ext>
            </p:extLst>
          </p:nvPr>
        </p:nvGraphicFramePr>
        <p:xfrm>
          <a:off x="5126418" y="552091"/>
          <a:ext cx="505085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ABD3-A4DC-4A32-946E-97C17093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EC6E9E-CABE-4ED4-8281-23802E60D30C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FC151-CEF1-4319-9225-64AA1B0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74930-7B57-4BAC-9910-377B9E8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0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Python features</a:t>
            </a:r>
            <a:endParaRPr lang="en-IN" sz="6000">
              <a:solidFill>
                <a:schemeClr val="accent5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30</a:t>
            </a:fld>
            <a:endParaRPr lang="en-IN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67B2A19-348F-4EE2-8DCA-F68684A56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323693"/>
              </p:ext>
            </p:extLst>
          </p:nvPr>
        </p:nvGraphicFramePr>
        <p:xfrm>
          <a:off x="4731258" y="1464819"/>
          <a:ext cx="6263640" cy="414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824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335" y="715554"/>
            <a:ext cx="3694464" cy="745164"/>
          </a:xfrm>
          <a:noFill/>
        </p:spPr>
        <p:txBody>
          <a:bodyPr anchor="ctr">
            <a:normAutofit/>
          </a:bodyPr>
          <a:lstStyle/>
          <a:p>
            <a:r>
              <a:rPr lang="en-US" dirty="0"/>
              <a:t>Virtual Environments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50">
                <a:solidFill>
                  <a:schemeClr val="tx1">
                    <a:lumMod val="85000"/>
                    <a:lumOff val="15000"/>
                  </a:schemeClr>
                </a:solidFill>
              </a:rPr>
              <a:t>Dr. Ananda Kumar Kinjarapu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76425"/>
            <a:ext cx="8074815" cy="389343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000" dirty="0"/>
              <a:t>A cooperatively isolated runtime environment</a:t>
            </a:r>
          </a:p>
          <a:p>
            <a:pPr lvl="1"/>
            <a:r>
              <a:rPr lang="en-US" sz="2600" dirty="0"/>
              <a:t>Solve the problem of different versions of the same module required for different projects</a:t>
            </a:r>
          </a:p>
          <a:p>
            <a:pPr lvl="1"/>
            <a:r>
              <a:rPr lang="en-US" sz="2600" dirty="0"/>
              <a:t>Allows users to install and upgrade Python distribution packages without interfering with other environments</a:t>
            </a:r>
          </a:p>
          <a:p>
            <a:r>
              <a:rPr lang="en-US" sz="3000" dirty="0"/>
              <a:t>One can activate a virtual environment to use it for the specific project</a:t>
            </a:r>
          </a:p>
          <a:p>
            <a:r>
              <a:rPr lang="en-US" sz="3000" dirty="0"/>
              <a:t>Create a virtual environment</a:t>
            </a:r>
          </a:p>
          <a:p>
            <a:pPr lvl="1"/>
            <a:r>
              <a:rPr lang="en-US" sz="2600" dirty="0"/>
              <a:t>python3 -m </a:t>
            </a:r>
            <a:r>
              <a:rPr lang="en-US" sz="2600" dirty="0" err="1"/>
              <a:t>venv</a:t>
            </a:r>
            <a:r>
              <a:rPr lang="en-US" sz="2600" dirty="0"/>
              <a:t> tutorial-env</a:t>
            </a:r>
          </a:p>
          <a:p>
            <a:pPr lvl="1"/>
            <a:r>
              <a:rPr lang="en-US" sz="2600" dirty="0"/>
              <a:t>This will create the tutorial-env directory if it doesn’t exist</a:t>
            </a:r>
          </a:p>
          <a:p>
            <a:pPr lvl="1"/>
            <a:r>
              <a:rPr lang="en-US" sz="2600" dirty="0"/>
              <a:t>Create directories inside tutorial-env containing a copy of the Python interpreter, the standard library, and various supporting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8F71461-8306-488A-AED8-36A7EDD35742}" type="slidenum">
              <a:rPr lang="en-IN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IN" sz="66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FD14A-3ABA-4A37-87D7-FEF26BC67EB3}"/>
              </a:ext>
            </a:extLst>
          </p:cNvPr>
          <p:cNvCxnSpPr/>
          <p:nvPr/>
        </p:nvCxnSpPr>
        <p:spPr>
          <a:xfrm>
            <a:off x="7800975" y="1355943"/>
            <a:ext cx="33813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66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335" y="715554"/>
            <a:ext cx="3694464" cy="745164"/>
          </a:xfrm>
          <a:noFill/>
        </p:spPr>
        <p:txBody>
          <a:bodyPr anchor="ctr">
            <a:normAutofit/>
          </a:bodyPr>
          <a:lstStyle/>
          <a:p>
            <a:r>
              <a:rPr lang="en-US" dirty="0"/>
              <a:t>Virtual Environments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50">
                <a:solidFill>
                  <a:schemeClr val="tx1">
                    <a:lumMod val="85000"/>
                    <a:lumOff val="15000"/>
                  </a:schemeClr>
                </a:solidFill>
              </a:rPr>
              <a:t>Dr. Ananda Kumar Kinjarapu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76425"/>
            <a:ext cx="9288065" cy="3893439"/>
          </a:xfrm>
        </p:spPr>
        <p:txBody>
          <a:bodyPr anchor="t">
            <a:normAutofit/>
          </a:bodyPr>
          <a:lstStyle/>
          <a:p>
            <a:r>
              <a:rPr lang="en-US" dirty="0"/>
              <a:t>Activate the environment</a:t>
            </a:r>
          </a:p>
          <a:p>
            <a:pPr lvl="1"/>
            <a:r>
              <a:rPr lang="en-US" dirty="0"/>
              <a:t>tutorial-env\Scripts\activate.bat</a:t>
            </a:r>
          </a:p>
          <a:p>
            <a:r>
              <a:rPr lang="en-US" dirty="0"/>
              <a:t>deactivate the environment</a:t>
            </a:r>
          </a:p>
          <a:p>
            <a:pPr lvl="1"/>
            <a:r>
              <a:rPr lang="en-US" dirty="0"/>
              <a:t>tutorial-env\Scripts\deactivate.bat</a:t>
            </a:r>
          </a:p>
          <a:p>
            <a:r>
              <a:rPr lang="en-US" dirty="0"/>
              <a:t>Adding packages to the virtual environment</a:t>
            </a:r>
          </a:p>
          <a:p>
            <a:pPr lvl="1"/>
            <a:r>
              <a:rPr lang="en-US" dirty="0"/>
              <a:t>python -m pip install [&lt;&lt;</a:t>
            </a:r>
            <a:r>
              <a:rPr lang="en-US" dirty="0" err="1"/>
              <a:t>packagename</a:t>
            </a:r>
            <a:r>
              <a:rPr lang="en-US" dirty="0"/>
              <a:t>&gt;&gt; | &lt;&lt;</a:t>
            </a:r>
            <a:r>
              <a:rPr lang="en-US" dirty="0" err="1"/>
              <a:t>packagename</a:t>
            </a:r>
            <a:r>
              <a:rPr lang="en-US" dirty="0"/>
              <a:t>==version&gt;&gt; | &lt;&lt;</a:t>
            </a:r>
            <a:r>
              <a:rPr lang="en-US" dirty="0" err="1"/>
              <a:t>packagename@version</a:t>
            </a:r>
            <a:r>
              <a:rPr lang="en-US" dirty="0"/>
              <a:t>&gt;&gt;]</a:t>
            </a:r>
          </a:p>
          <a:p>
            <a:r>
              <a:rPr lang="en-US" dirty="0"/>
              <a:t>Removing packages belonging to the virtual environment</a:t>
            </a:r>
          </a:p>
          <a:p>
            <a:pPr lvl="1"/>
            <a:r>
              <a:rPr lang="en-US" dirty="0"/>
              <a:t>python -m pip uninstall [&lt;&lt;</a:t>
            </a:r>
            <a:r>
              <a:rPr lang="en-US" dirty="0" err="1"/>
              <a:t>packagename</a:t>
            </a:r>
            <a:r>
              <a:rPr lang="en-US" dirty="0"/>
              <a:t>&gt;&gt; | &lt;&lt;</a:t>
            </a:r>
            <a:r>
              <a:rPr lang="en-US" dirty="0" err="1"/>
              <a:t>packagename</a:t>
            </a:r>
            <a:r>
              <a:rPr lang="en-US" dirty="0"/>
              <a:t>==version&gt;&gt; | &lt;&lt;</a:t>
            </a:r>
            <a:r>
              <a:rPr lang="en-US" dirty="0" err="1"/>
              <a:t>packagename@version</a:t>
            </a:r>
            <a:r>
              <a:rPr lang="en-US" dirty="0"/>
              <a:t>&gt;&gt;]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8F71461-8306-488A-AED8-36A7EDD35742}" type="slidenum">
              <a:rPr lang="en-IN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IN" sz="66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FD14A-3ABA-4A37-87D7-FEF26BC67EB3}"/>
              </a:ext>
            </a:extLst>
          </p:cNvPr>
          <p:cNvCxnSpPr/>
          <p:nvPr/>
        </p:nvCxnSpPr>
        <p:spPr>
          <a:xfrm>
            <a:off x="7800975" y="1355943"/>
            <a:ext cx="33813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335" y="715554"/>
            <a:ext cx="3694464" cy="745164"/>
          </a:xfrm>
          <a:noFill/>
        </p:spPr>
        <p:txBody>
          <a:bodyPr anchor="ctr">
            <a:normAutofit/>
          </a:bodyPr>
          <a:lstStyle/>
          <a:p>
            <a:r>
              <a:rPr lang="en-US" dirty="0"/>
              <a:t>Virtual Environments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50">
                <a:solidFill>
                  <a:schemeClr val="tx1">
                    <a:lumMod val="85000"/>
                    <a:lumOff val="15000"/>
                  </a:schemeClr>
                </a:solidFill>
              </a:rPr>
              <a:t>Dr. Ananda Kumar Kinjarapu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76425"/>
            <a:ext cx="9288065" cy="3893439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Updating packages belonging to the virtual environment</a:t>
            </a:r>
          </a:p>
          <a:p>
            <a:pPr lvl="1"/>
            <a:r>
              <a:rPr lang="en-US" dirty="0"/>
              <a:t>python -m pip install --upgrade [&lt;&lt;</a:t>
            </a:r>
            <a:r>
              <a:rPr lang="en-US" dirty="0" err="1"/>
              <a:t>packagename</a:t>
            </a:r>
            <a:r>
              <a:rPr lang="en-US" dirty="0"/>
              <a:t>&gt;&gt; | &lt;&lt;</a:t>
            </a:r>
            <a:r>
              <a:rPr lang="en-US" dirty="0" err="1"/>
              <a:t>packagename</a:t>
            </a:r>
            <a:r>
              <a:rPr lang="en-US" dirty="0"/>
              <a:t>==version&gt;&gt; | &lt;&lt;</a:t>
            </a:r>
            <a:r>
              <a:rPr lang="en-US" dirty="0" err="1"/>
              <a:t>packagename@version</a:t>
            </a:r>
            <a:r>
              <a:rPr lang="en-US" dirty="0"/>
              <a:t>&gt;&gt;]</a:t>
            </a:r>
          </a:p>
          <a:p>
            <a:r>
              <a:rPr lang="en-US" dirty="0"/>
              <a:t>Know information about a package installed in the virtual environment</a:t>
            </a:r>
          </a:p>
          <a:p>
            <a:pPr lvl="1"/>
            <a:r>
              <a:rPr lang="en-US" dirty="0"/>
              <a:t>pip show &lt;&lt;</a:t>
            </a:r>
            <a:r>
              <a:rPr lang="en-US" dirty="0" err="1"/>
              <a:t>packagename</a:t>
            </a:r>
            <a:r>
              <a:rPr lang="en-US" dirty="0"/>
              <a:t>&gt;&gt;</a:t>
            </a:r>
          </a:p>
          <a:p>
            <a:r>
              <a:rPr lang="en-US" dirty="0"/>
              <a:t>Display packages installed in the virtual environment</a:t>
            </a:r>
          </a:p>
          <a:p>
            <a:pPr lvl="1"/>
            <a:r>
              <a:rPr lang="en-US" dirty="0"/>
              <a:t>pip list or pip freeze (output uses the format that pip install expects)</a:t>
            </a:r>
          </a:p>
          <a:p>
            <a:r>
              <a:rPr lang="en-US" dirty="0"/>
              <a:t>Saving packages in a virtual environment and installing them in another virtual environment</a:t>
            </a:r>
          </a:p>
          <a:p>
            <a:pPr lvl="1"/>
            <a:r>
              <a:rPr lang="en-US" dirty="0"/>
              <a:t>pip freeze &gt; package-list.txt (source)</a:t>
            </a:r>
          </a:p>
          <a:p>
            <a:pPr lvl="1"/>
            <a:r>
              <a:rPr lang="en-US" dirty="0"/>
              <a:t>python -m pip install -r package-list.txt (destination)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8F71461-8306-488A-AED8-36A7EDD35742}" type="slidenum">
              <a:rPr lang="en-IN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IN" sz="66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FD14A-3ABA-4A37-87D7-FEF26BC67EB3}"/>
              </a:ext>
            </a:extLst>
          </p:cNvPr>
          <p:cNvCxnSpPr/>
          <p:nvPr/>
        </p:nvCxnSpPr>
        <p:spPr>
          <a:xfrm>
            <a:off x="7800975" y="1355943"/>
            <a:ext cx="33813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99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 Modes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05256" y="1984248"/>
            <a:ext cx="347472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1">
                    <a:alpha val="8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504" y="3977640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34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73736" y="5372100"/>
            <a:ext cx="202082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4363536" cy="39959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Two mode of running python programs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Interactive or REPL (Read-Evaluate-Print-Loop)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155547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Interactive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 Mode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05256" y="1984248"/>
            <a:ext cx="347472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1">
                    <a:alpha val="8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504" y="3977640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35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73736" y="5372100"/>
            <a:ext cx="202082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735842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code executes via the Python shell, which comes with Python installation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 terminal, type python and hit enter displays the python shell (&gt;&gt;&gt;)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Upon hitting enter, python interpreter executes and displays the result</a:t>
            </a:r>
          </a:p>
          <a:p>
            <a:pPr lvl="1"/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2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Interactive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 Mode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05256" y="1984248"/>
            <a:ext cx="347472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1">
                    <a:alpha val="8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504" y="3977640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36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73736" y="5372100"/>
            <a:ext cx="202082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735842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a quick way of running blocks (extra empty line between statements) or a single line of Python code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Helpful when your script is extremely short and you want immediate results, Faster and Good for beginners who need to understand Python basics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Moving back to previous commands is harder (instead type the command a fresh), tedious to run larger programs</a:t>
            </a:r>
          </a:p>
        </p:txBody>
      </p:sp>
    </p:spTree>
    <p:extLst>
      <p:ext uri="{BB962C8B-B14F-4D97-AF65-F5344CB8AC3E}">
        <p14:creationId xmlns:p14="http://schemas.microsoft.com/office/powerpoint/2010/main" val="1985677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Interactive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 Mode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05256" y="1984248"/>
            <a:ext cx="347472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1">
                    <a:alpha val="8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504" y="3977640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37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73736" y="5372100"/>
            <a:ext cx="202082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code executes via the Python shell, which comes with Python installation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 terminal, type python and hit enter displays the python shell (&gt;&gt;&gt;) or IDLE editor installed along with python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Upon hitting enter, python interpreter executes and displays the result</a:t>
            </a:r>
          </a:p>
          <a:p>
            <a:pPr lvl="1"/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54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Interactive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 Mode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05256" y="1984248"/>
            <a:ext cx="347472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1">
                    <a:alpha val="8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504" y="3977640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38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73736" y="5372100"/>
            <a:ext cx="202082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688498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a quick way of running blocks (extra empty line between statements) or a single line of Python code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Helpful when your script is extremely short and you want immediate results, Faster and Good for beginners who need to understand Python basics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Moving back to previous commands is harder (instead type the command a fresh), tedious to run larger programs</a:t>
            </a:r>
          </a:p>
          <a:p>
            <a:pPr lvl="1"/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79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Interactive mode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A4B6958-8124-4A94-AABB-E86D409E1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273" y="1451494"/>
            <a:ext cx="4458274" cy="39328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0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python</a:t>
            </a:r>
          </a:p>
        </p:txBody>
      </p:sp>
      <p:sp useBgFill="1">
        <p:nvSpPr>
          <p:cNvPr id="11" name="Rectangle 14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6" y="4107769"/>
            <a:ext cx="9751823" cy="9940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Downloading and Installing python; History of Python; python Features; </a:t>
            </a:r>
          </a:p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Environments; Execution modes; Python IDEs; GitHub integration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E6C049-DBEC-4D1F-A8C8-68EFD6E45A84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46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Script mode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05256" y="1984248"/>
            <a:ext cx="347472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1">
                    <a:alpha val="8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504" y="3977640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40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73736" y="5372100"/>
            <a:ext cx="202082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of statements written in a file with extension “.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any text editor for typing the code, including Sublime, Atom, notepad++, etc.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default IDE IDLE which is supplied along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497812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Script mode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05256" y="1984248"/>
            <a:ext cx="347472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1">
                    <a:alpha val="8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504" y="3977640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41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73736" y="5372100"/>
            <a:ext cx="202082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Easy to run large pieces of code and even spans multiple files</a:t>
            </a:r>
          </a:p>
          <a:p>
            <a:r>
              <a:rPr lang="en-US" dirty="0">
                <a:solidFill>
                  <a:srgbClr val="0070C0"/>
                </a:solidFill>
              </a:rPr>
              <a:t>Script editing becomes easier</a:t>
            </a:r>
          </a:p>
          <a:p>
            <a:r>
              <a:rPr lang="en-US" dirty="0">
                <a:solidFill>
                  <a:srgbClr val="0070C0"/>
                </a:solidFill>
              </a:rPr>
              <a:t>Good for both beginners and experts</a:t>
            </a:r>
          </a:p>
          <a:p>
            <a:r>
              <a:rPr lang="en-US" dirty="0">
                <a:solidFill>
                  <a:srgbClr val="FF0000"/>
                </a:solidFill>
              </a:rPr>
              <a:t>Requires creation and saving the code thus becomes tedious if code is small</a:t>
            </a:r>
          </a:p>
        </p:txBody>
      </p:sp>
    </p:spTree>
    <p:extLst>
      <p:ext uri="{BB962C8B-B14F-4D97-AF65-F5344CB8AC3E}">
        <p14:creationId xmlns:p14="http://schemas.microsoft.com/office/powerpoint/2010/main" val="2122086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Script mode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(creating and saving code)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05256" y="1984248"/>
            <a:ext cx="347472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1">
                    <a:alpha val="8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504" y="3977640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42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73736" y="5372100"/>
            <a:ext cx="202082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 IDLE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 File -&gt; New or press Ctrl + 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 the code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 File -&gt; Save or press Ctrl + 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it as “test.py” save it on Desktop.</a:t>
            </a:r>
          </a:p>
        </p:txBody>
      </p:sp>
    </p:spTree>
    <p:extLst>
      <p:ext uri="{BB962C8B-B14F-4D97-AF65-F5344CB8AC3E}">
        <p14:creationId xmlns:p14="http://schemas.microsoft.com/office/powerpoint/2010/main" val="1924101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Script mode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(executing code)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05256" y="1984248"/>
            <a:ext cx="347472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1">
                    <a:alpha val="8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504" y="3977640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43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73736" y="5372100"/>
            <a:ext cx="202082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Click Run -&gt; Run Module or press F5 key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displayed on the python prompt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Finally select File -&gt; Exit or Ctrl + X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01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A4B6958-8124-4A94-AABB-E86D409E1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05841" y="1856734"/>
            <a:ext cx="5859632" cy="25342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1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A4B6958-8124-4A94-AABB-E86D409E1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5841" y="2322259"/>
            <a:ext cx="5859632" cy="160324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32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Integrated development environment (ide)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dirty="0"/>
              <a:t>Syntax highlighting (improves readability)</a:t>
            </a:r>
          </a:p>
          <a:p>
            <a:r>
              <a:rPr lang="en-US" dirty="0"/>
              <a:t>Autocomplete (making coding significantly faster and simpler)</a:t>
            </a:r>
          </a:p>
          <a:p>
            <a:r>
              <a:rPr lang="en-US" dirty="0"/>
              <a:t>Takes care of interpreting the Python code, running python scripts, building executables, and debugging the applications</a:t>
            </a:r>
          </a:p>
          <a:p>
            <a:r>
              <a:rPr lang="en-US" dirty="0"/>
              <a:t>Using the debugging tool that IDE offer, programmers can easily detect errors in their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46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2717866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Integrated development and learning environment (</a:t>
            </a:r>
            <a:r>
              <a:rPr lang="en-US" dirty="0" err="1"/>
              <a:t>idLe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dirty="0"/>
              <a:t>Default supplied and freely available on Mac OS, Windows, and Linux </a:t>
            </a:r>
          </a:p>
          <a:p>
            <a:r>
              <a:rPr lang="en-US" dirty="0"/>
              <a:t>Suitable for beginner level developers</a:t>
            </a:r>
          </a:p>
          <a:p>
            <a:r>
              <a:rPr lang="en-US" dirty="0"/>
              <a:t>Assists with Smart indenting, basic text editor features, along with multi-file searching</a:t>
            </a:r>
          </a:p>
          <a:p>
            <a:r>
              <a:rPr lang="en-US" dirty="0"/>
              <a:t>Interactive interpreter with syntax highlighting, and error and </a:t>
            </a:r>
            <a:r>
              <a:rPr lang="en-US" dirty="0" err="1"/>
              <a:t>i</a:t>
            </a:r>
            <a:r>
              <a:rPr lang="en-US" dirty="0"/>
              <a:t>/o messages</a:t>
            </a:r>
          </a:p>
          <a:p>
            <a:r>
              <a:rPr lang="en-US" dirty="0"/>
              <a:t>Equipped with a very capable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47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1594645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PyCharm IDE from </a:t>
            </a:r>
            <a:r>
              <a:rPr lang="en-US" dirty="0" err="1"/>
              <a:t>Jetbrains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dirty="0"/>
              <a:t>Widely used by both basic and professional developers</a:t>
            </a:r>
          </a:p>
          <a:p>
            <a:r>
              <a:rPr lang="en-US" dirty="0"/>
              <a:t>Facilitates the development of large Python projects</a:t>
            </a:r>
          </a:p>
          <a:p>
            <a:r>
              <a:rPr lang="en-US" dirty="0"/>
              <a:t>Equipped with smart code navigation, quick and safe code refactoring</a:t>
            </a:r>
          </a:p>
          <a:p>
            <a:r>
              <a:rPr lang="en-US" dirty="0"/>
              <a:t>Support features like accessing databases directly from the IDE</a:t>
            </a:r>
          </a:p>
          <a:p>
            <a:r>
              <a:rPr lang="en-US" dirty="0"/>
              <a:t>Available in Free and Commercial editions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48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2832240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Vs code IDE from Microsoft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dirty="0"/>
              <a:t>Open-source, lightweight and comes with powerful features offered only by paid IDEs</a:t>
            </a:r>
          </a:p>
          <a:p>
            <a:r>
              <a:rPr lang="en-US" dirty="0"/>
              <a:t>Equipped with best smart code navigation, Git integration and code debugging within editor</a:t>
            </a:r>
          </a:p>
          <a:p>
            <a:r>
              <a:rPr lang="en-US" dirty="0"/>
              <a:t>Provide extensions to add features like code linting, themes and many more</a:t>
            </a:r>
          </a:p>
          <a:p>
            <a:r>
              <a:rPr lang="en-US" dirty="0"/>
              <a:t>Supports Jupyter notebooks widely used in data analytics and machine learning applications</a:t>
            </a:r>
          </a:p>
          <a:p>
            <a:r>
              <a:rPr lang="en-US" dirty="0"/>
              <a:t>One IDE supports any programming/scripting language (</a:t>
            </a:r>
            <a:r>
              <a:rPr lang="en-US" dirty="0">
                <a:solidFill>
                  <a:srgbClr val="0070C0"/>
                </a:solidFill>
              </a:rPr>
              <a:t>my preferred choice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49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194444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accent1"/>
                </a:solidFill>
              </a:rPr>
              <a:t>Downloading python</a:t>
            </a:r>
            <a:endParaRPr lang="en-IN" sz="4800">
              <a:solidFill>
                <a:schemeClr val="accent1"/>
              </a:solidFill>
            </a:endParaRPr>
          </a:p>
        </p:txBody>
      </p:sp>
      <p:pic>
        <p:nvPicPr>
          <p:cNvPr id="28" name="Graphic 27" descr="Download">
            <a:extLst>
              <a:ext uri="{FF2B5EF4-FFF2-40B4-BE49-F238E27FC236}">
                <a16:creationId xmlns:a16="http://schemas.microsoft.com/office/drawing/2014/main" id="{6C2A948F-ACCC-48C4-9566-656921F8A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801" y="2479106"/>
            <a:ext cx="914400" cy="9144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6553199" cy="5533496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Download latest version (3.9.5) of python from </a:t>
            </a:r>
            <a:r>
              <a:rPr lang="en-US" dirty="0">
                <a:hlinkClick r:id="rId5"/>
              </a:rPr>
              <a:t>https://www.python.org/downloads/</a:t>
            </a:r>
            <a:r>
              <a:rPr lang="en-US" dirty="0"/>
              <a:t>.</a:t>
            </a:r>
          </a:p>
          <a:p>
            <a:r>
              <a:rPr lang="en-US" dirty="0"/>
              <a:t>Choose the correct operating system to download (browser detects the OS and displays the download button).</a:t>
            </a:r>
          </a:p>
          <a:p>
            <a:r>
              <a:rPr lang="en-US" dirty="0"/>
              <a:t>Click on the “Download Python 3.9.5”, a pop-up window displayed on the screen.</a:t>
            </a:r>
          </a:p>
          <a:p>
            <a:r>
              <a:rPr lang="en-US" dirty="0"/>
              <a:t>Click on “Save File”.</a:t>
            </a:r>
          </a:p>
          <a:p>
            <a:r>
              <a:rPr lang="en-US" dirty="0"/>
              <a:t>The 27MB file named “python-3.9.5-amd64.exe” should start downloading into your standard download folder.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0" y="6356350"/>
            <a:ext cx="40894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90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Vs code IDE installation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dirty="0"/>
              <a:t>Download VS code from </a:t>
            </a:r>
            <a:r>
              <a:rPr lang="en-US" dirty="0">
                <a:hlinkClick r:id="rId3"/>
              </a:rPr>
              <a:t>https://code.visualstudio.com/Download</a:t>
            </a:r>
            <a:r>
              <a:rPr lang="en-US" dirty="0"/>
              <a:t> that suits your OS</a:t>
            </a:r>
          </a:p>
          <a:p>
            <a:r>
              <a:rPr lang="en-US" dirty="0"/>
              <a:t>For Windows, download System installer either 32-bit | 64-bit (selected 64-bit)</a:t>
            </a:r>
          </a:p>
          <a:p>
            <a:r>
              <a:rPr lang="en-US" dirty="0"/>
              <a:t>Double click on downloaded “</a:t>
            </a:r>
            <a:r>
              <a:rPr lang="en-US" dirty="0">
                <a:solidFill>
                  <a:srgbClr val="0070C0"/>
                </a:solidFill>
              </a:rPr>
              <a:t>VSCodeSetup-x64-1.56.2.exe</a:t>
            </a:r>
            <a:r>
              <a:rPr lang="en-US" dirty="0"/>
              <a:t>” file</a:t>
            </a:r>
          </a:p>
          <a:p>
            <a:r>
              <a:rPr lang="en-US" dirty="0"/>
              <a:t>Follow the onscreen instructions to finish the installation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50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1518189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Vs code (cont.)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A4B6958-8124-4A94-AABB-E86D409E1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0320" y="1798638"/>
            <a:ext cx="6011358" cy="43513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37C5-AC09-4610-8D7D-02702DA0EFCD}" type="datetime2">
              <a:rPr lang="en-IN" smtClean="0"/>
              <a:t>Thursday, 10 June 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51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Vs code IDE extensions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Material icon theme by Philipp Kief (for beautiful icons)</a:t>
            </a:r>
          </a:p>
          <a:p>
            <a:r>
              <a:rPr lang="en-US" dirty="0"/>
              <a:t>Visual Studio </a:t>
            </a:r>
            <a:r>
              <a:rPr lang="en-US" dirty="0" err="1"/>
              <a:t>IntelliCode</a:t>
            </a:r>
            <a:r>
              <a:rPr lang="en-US" dirty="0"/>
              <a:t> AI-assisted development by Microsoft</a:t>
            </a:r>
          </a:p>
          <a:p>
            <a:r>
              <a:rPr lang="en-US" dirty="0"/>
              <a:t>Python IntelliSense (Pylance), Linting, Debugging (multi-threaded, remote), Jupyter Notebooks, code formatting, refactoring, unit tests, and more by Microsoft</a:t>
            </a:r>
          </a:p>
          <a:p>
            <a:r>
              <a:rPr lang="en-US" dirty="0"/>
              <a:t>Jupyter by Microsoft provides Jupyter notebook support, interactive programming and computing that supports </a:t>
            </a:r>
            <a:r>
              <a:rPr lang="en-US" dirty="0" err="1"/>
              <a:t>Intellisense</a:t>
            </a:r>
            <a:r>
              <a:rPr lang="en-US" dirty="0"/>
              <a:t>, debugging and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52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406892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Changing virtual environment in Vs code IDE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dirty="0"/>
              <a:t>Open command palette (</a:t>
            </a:r>
            <a:r>
              <a:rPr lang="en-US" dirty="0" err="1"/>
              <a:t>Ctrl+Shift+P</a:t>
            </a:r>
            <a:r>
              <a:rPr lang="en-US" dirty="0"/>
              <a:t>)</a:t>
            </a:r>
          </a:p>
          <a:p>
            <a:r>
              <a:rPr lang="en-US" dirty="0"/>
              <a:t>Use the Python: Select Interpreter command</a:t>
            </a:r>
          </a:p>
          <a:p>
            <a:r>
              <a:rPr lang="en-US" dirty="0"/>
              <a:t>Select existing environment or another folder created</a:t>
            </a:r>
          </a:p>
          <a:p>
            <a:r>
              <a:rPr lang="en-US" dirty="0">
                <a:solidFill>
                  <a:srgbClr val="FF0000"/>
                </a:solidFill>
              </a:rPr>
              <a:t>You should install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package into this environment to work with notebooks (saved with .</a:t>
            </a:r>
            <a:r>
              <a:rPr lang="en-US" dirty="0" err="1">
                <a:solidFill>
                  <a:srgbClr val="FF0000"/>
                </a:solidFill>
              </a:rPr>
              <a:t>ipynb</a:t>
            </a:r>
            <a:r>
              <a:rPr lang="en-US" dirty="0">
                <a:solidFill>
                  <a:srgbClr val="FF0000"/>
                </a:solidFill>
              </a:rPr>
              <a:t> extension)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53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23833009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GITHUB integration with VS code IDE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dirty="0"/>
              <a:t>Download Git from </a:t>
            </a:r>
            <a:r>
              <a:rPr lang="en-US" dirty="0">
                <a:hlinkClick r:id="rId3"/>
              </a:rPr>
              <a:t>https://git-scm.com/downloads</a:t>
            </a:r>
            <a:r>
              <a:rPr lang="en-US" dirty="0"/>
              <a:t>.</a:t>
            </a:r>
          </a:p>
          <a:p>
            <a:r>
              <a:rPr lang="en-US" dirty="0"/>
              <a:t>Install the “Git-2.31.1-64-bit.exe” following onscreen instructions</a:t>
            </a:r>
          </a:p>
          <a:p>
            <a:r>
              <a:rPr lang="en-US" dirty="0"/>
              <a:t>Install GitHub Pull Requests and Issues VS code extension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 a GitHub account by visiting </a:t>
            </a:r>
            <a:r>
              <a:rPr lang="en-IN" dirty="0">
                <a:hlinkClick r:id="rId4"/>
              </a:rPr>
              <a:t>https://github.com</a:t>
            </a:r>
            <a:r>
              <a:rPr lang="en-IN" dirty="0"/>
              <a:t>.</a:t>
            </a:r>
          </a:p>
          <a:p>
            <a:r>
              <a:rPr lang="en-IN" dirty="0"/>
              <a:t>Remember the user id, the email you registered with, and the repository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54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3383050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Cloning GitHub repository </a:t>
            </a:r>
            <a:r>
              <a:rPr lang="en-US" dirty="0" err="1"/>
              <a:t>inTO</a:t>
            </a:r>
            <a:r>
              <a:rPr lang="en-US" dirty="0"/>
              <a:t> VS code IDE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dirty="0"/>
              <a:t>Close any folders already opened and Select Source Control -&gt; Clone Repository</a:t>
            </a:r>
          </a:p>
          <a:p>
            <a:r>
              <a:rPr lang="en-US" dirty="0"/>
              <a:t>It will ask you to sign in into GitHub and so and login using your credentials</a:t>
            </a:r>
          </a:p>
          <a:p>
            <a:r>
              <a:rPr lang="en-US" dirty="0"/>
              <a:t>After successful authentication it will ask you to select a local folder</a:t>
            </a:r>
          </a:p>
          <a:p>
            <a:r>
              <a:rPr lang="en-US" dirty="0"/>
              <a:t>The selected local folder acts as the local repository and is in sync with remote repository</a:t>
            </a:r>
          </a:p>
          <a:p>
            <a:r>
              <a:rPr lang="en-US" sz="2800" dirty="0"/>
              <a:t>Select explorer to see the files synced </a:t>
            </a:r>
            <a:r>
              <a:rPr lang="en-US" dirty="0"/>
              <a:t>from</a:t>
            </a:r>
            <a:r>
              <a:rPr lang="en-US" sz="2800" dirty="0"/>
              <a:t> the remote repository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55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3663451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Sync changes to GitHub repository using VS code IDE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sz="3200" dirty="0"/>
              <a:t>Create a new program or change the existing program</a:t>
            </a:r>
          </a:p>
          <a:p>
            <a:r>
              <a:rPr lang="en-US" sz="3200" dirty="0"/>
              <a:t>Select source control, then CHANGES folder you can see the changed files</a:t>
            </a:r>
          </a:p>
          <a:p>
            <a:r>
              <a:rPr lang="en-US" sz="3200" dirty="0"/>
              <a:t>To discard the changes, click on - icon to the right of the filename</a:t>
            </a:r>
          </a:p>
          <a:p>
            <a:r>
              <a:rPr lang="en-US" sz="3200" dirty="0"/>
              <a:t>To stage the changes, click on click on + icon to the right of the filename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56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428254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Sync changes to GitHub repository using VS code IDE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file you created/modified is moved to STAGED CHANGES folder</a:t>
            </a:r>
          </a:p>
          <a:p>
            <a:r>
              <a:rPr lang="en-US" dirty="0"/>
              <a:t>You should add a message in the text box shown</a:t>
            </a:r>
          </a:p>
          <a:p>
            <a:r>
              <a:rPr lang="en-US" dirty="0"/>
              <a:t>For the first time you should run the following two commands from the 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git config --global user.name “&lt;&lt;username used to login to GitHub&gt;&gt;“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&lt;&lt;your registered email&gt;&gt;</a:t>
            </a:r>
          </a:p>
          <a:p>
            <a:r>
              <a:rPr lang="en-US" dirty="0"/>
              <a:t>Click on the </a:t>
            </a:r>
            <a:r>
              <a:rPr lang="en-US" dirty="0">
                <a:solidFill>
                  <a:srgbClr val="0070C0"/>
                </a:solidFill>
              </a:rPr>
              <a:t>tick</a:t>
            </a:r>
            <a:r>
              <a:rPr lang="en-US" dirty="0"/>
              <a:t> mark button on top left corner to commit changes to local repository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57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3074769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476969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Sync changes to GitHub repository using VS code IDE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dirty="0"/>
              <a:t>At bottom-left, it shows the branch name you specified when creating a repository</a:t>
            </a:r>
          </a:p>
          <a:p>
            <a:r>
              <a:rPr lang="en-US" dirty="0"/>
              <a:t>Click on the refresh icon to the right of the branch name to commit the changes to the remote repository</a:t>
            </a:r>
          </a:p>
          <a:p>
            <a:r>
              <a:rPr lang="en-US" dirty="0"/>
              <a:t>Check your remote GitHub repository; you can see the file you created/the modifications you did on existing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z="1000"/>
              <a:pPr>
                <a:spcAft>
                  <a:spcPts val="600"/>
                </a:spcAft>
              </a:pPr>
              <a:t>Thursday, 10 June 2021</a:t>
            </a:fld>
            <a:endParaRPr lang="en-IN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z="1000"/>
              <a:pPr>
                <a:spcAft>
                  <a:spcPts val="600"/>
                </a:spcAft>
              </a:pPr>
              <a:t>58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3790645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Development Cycle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definition and analysis; Program Design; Implementation (coding); Debugging and Testing; </a:t>
            </a:r>
          </a:p>
          <a:p>
            <a:r>
              <a:rPr lang="en-US" dirty="0"/>
              <a:t>Documentation; Deployment and Maintenance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6C049-DBEC-4D1F-A8C8-68EFD6E45A84}" type="datetime2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10 June 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he Hand Black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71461-8306-488A-AED8-36A7EDD3574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he Hand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71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937890"/>
            <a:ext cx="10509504" cy="863984"/>
          </a:xfrm>
        </p:spPr>
        <p:txBody>
          <a:bodyPr anchor="b">
            <a:normAutofit/>
          </a:bodyPr>
          <a:lstStyle/>
          <a:p>
            <a:r>
              <a:rPr lang="en-US" sz="5400" dirty="0"/>
              <a:t>installing python (windows 10)</a:t>
            </a:r>
            <a:endParaRPr lang="en-IN" sz="5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18158"/>
            <a:ext cx="10509504" cy="3212717"/>
          </a:xfrm>
        </p:spPr>
        <p:txBody>
          <a:bodyPr>
            <a:normAutofit/>
          </a:bodyPr>
          <a:lstStyle/>
          <a:p>
            <a:r>
              <a:rPr lang="en-US" dirty="0"/>
              <a:t>Double-click the downloaded file python-3.9.5-amd64.exe</a:t>
            </a:r>
          </a:p>
          <a:p>
            <a:r>
              <a:rPr lang="en-US" dirty="0"/>
              <a:t>A Python 3.9.5 (64-bit) Setup pop-up window appears on the screen</a:t>
            </a:r>
          </a:p>
          <a:p>
            <a:r>
              <a:rPr lang="en-US" dirty="0"/>
              <a:t>Ensure the following checkboxes at the bottom are checked:</a:t>
            </a:r>
          </a:p>
          <a:p>
            <a:pPr lvl="1"/>
            <a:r>
              <a:rPr lang="en-US" sz="2800" dirty="0"/>
              <a:t>Install launcher for all users (recommended)</a:t>
            </a:r>
          </a:p>
          <a:p>
            <a:pPr lvl="1"/>
            <a:r>
              <a:rPr lang="en-US" sz="2800" dirty="0"/>
              <a:t>Add Python 3.9 to PATH</a:t>
            </a:r>
          </a:p>
          <a:p>
            <a:r>
              <a:rPr lang="en-US" dirty="0"/>
              <a:t>Highlight and click on the “Install Now (or Upgrade Now)”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46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933825" cy="5569291"/>
          </a:xfrm>
        </p:spPr>
        <p:txBody>
          <a:bodyPr>
            <a:normAutofit/>
          </a:bodyPr>
          <a:lstStyle/>
          <a:p>
            <a:r>
              <a:rPr lang="en-US" sz="5200" dirty="0"/>
              <a:t>Program development cycle (PDC)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60</a:t>
            </a:fld>
            <a:endParaRPr lang="en-IN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010E8AA-9011-4E21-B738-A23598237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503779"/>
              </p:ext>
            </p:extLst>
          </p:nvPr>
        </p:nvGraphicFramePr>
        <p:xfrm>
          <a:off x="5013198" y="64084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DF92A571-3996-44FF-A6C1-326AA1F46E13}"/>
              </a:ext>
            </a:extLst>
          </p:cNvPr>
          <p:cNvSpPr/>
          <p:nvPr/>
        </p:nvSpPr>
        <p:spPr>
          <a:xfrm>
            <a:off x="6918388" y="2667000"/>
            <a:ext cx="1562100" cy="12096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PDC is a sequence of systematic smaller steps to be followed to produce </a:t>
            </a:r>
            <a:r>
              <a:rPr lang="en-US" dirty="0">
                <a:solidFill>
                  <a:srgbClr val="0070C0"/>
                </a:solidFill>
              </a:rPr>
              <a:t>quality software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209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365787" cy="5569291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PDC</a:t>
            </a:r>
            <a:br>
              <a:rPr lang="en-US" sz="5200" dirty="0"/>
            </a:b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Problem Definition and Analysis</a:t>
            </a:r>
            <a:r>
              <a:rPr lang="en-US" sz="2400" dirty="0"/>
              <a:t>)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61</a:t>
            </a:fld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AC65512-AB2D-444B-A0F4-7DF273CA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1" y="1825625"/>
            <a:ext cx="58483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the problem (</a:t>
            </a:r>
            <a:r>
              <a:rPr lang="en-US" dirty="0">
                <a:solidFill>
                  <a:srgbClr val="0070C0"/>
                </a:solidFill>
              </a:rPr>
              <a:t>semantics</a:t>
            </a:r>
            <a:r>
              <a:rPr lang="en-US" dirty="0"/>
              <a:t> of the problem statement)</a:t>
            </a:r>
          </a:p>
          <a:p>
            <a:r>
              <a:rPr lang="en-US" dirty="0"/>
              <a:t>Decide the boundaries (</a:t>
            </a:r>
            <a:r>
              <a:rPr lang="en-US" dirty="0">
                <a:solidFill>
                  <a:srgbClr val="0070C0"/>
                </a:solidFill>
              </a:rPr>
              <a:t>legal inputs</a:t>
            </a:r>
            <a:r>
              <a:rPr lang="en-US" dirty="0"/>
              <a:t>) of the problem</a:t>
            </a:r>
          </a:p>
          <a:p>
            <a:r>
              <a:rPr lang="en-US" dirty="0"/>
              <a:t>State the requirements</a:t>
            </a:r>
          </a:p>
          <a:p>
            <a:pPr lvl="1"/>
            <a:r>
              <a:rPr lang="en-US" dirty="0"/>
              <a:t>For legal inputs what is the </a:t>
            </a:r>
            <a:r>
              <a:rPr lang="en-US" dirty="0">
                <a:solidFill>
                  <a:srgbClr val="0070C0"/>
                </a:solidFill>
              </a:rPr>
              <a:t>expected</a:t>
            </a:r>
            <a:r>
              <a:rPr lang="en-US" dirty="0"/>
              <a:t> output</a:t>
            </a:r>
          </a:p>
          <a:p>
            <a:pPr lvl="1"/>
            <a:r>
              <a:rPr lang="en-US" dirty="0"/>
              <a:t>For all other inputs state the error/informative messages to be produced</a:t>
            </a:r>
          </a:p>
          <a:p>
            <a:pPr lvl="1"/>
            <a:r>
              <a:rPr lang="en-US" dirty="0"/>
              <a:t>State the user interaction with the program (expected behavior)</a:t>
            </a:r>
          </a:p>
          <a:p>
            <a:pPr lvl="1"/>
            <a:r>
              <a:rPr lang="en-US" dirty="0"/>
              <a:t>State the process to arrive at the solution</a:t>
            </a:r>
          </a:p>
          <a:p>
            <a:r>
              <a:rPr lang="en-IN" dirty="0"/>
              <a:t>Document the requirements (requirements specification)</a:t>
            </a:r>
          </a:p>
          <a:p>
            <a:r>
              <a:rPr lang="en-IN" dirty="0"/>
              <a:t>The person involved in this phase termed </a:t>
            </a:r>
            <a:r>
              <a:rPr lang="en-IN" dirty="0">
                <a:solidFill>
                  <a:srgbClr val="0070C0"/>
                </a:solidFill>
              </a:rPr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624919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365787" cy="5569291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PDC</a:t>
            </a:r>
            <a:br>
              <a:rPr lang="en-US" sz="5200" dirty="0"/>
            </a:b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Program design</a:t>
            </a:r>
            <a:r>
              <a:rPr lang="en-US" sz="2400" dirty="0"/>
              <a:t>)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62</a:t>
            </a:fld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AC65512-AB2D-444B-A0F4-7DF273CA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1825625"/>
            <a:ext cx="6115049" cy="4351338"/>
          </a:xfrm>
        </p:spPr>
        <p:txBody>
          <a:bodyPr>
            <a:noAutofit/>
          </a:bodyPr>
          <a:lstStyle/>
          <a:p>
            <a:r>
              <a:rPr lang="en-US" dirty="0"/>
              <a:t>Requirement specification prepared in the previous phase is the base document for this phase </a:t>
            </a:r>
          </a:p>
          <a:p>
            <a:r>
              <a:rPr lang="en-US" dirty="0"/>
              <a:t>Identify sequence of low-level simple basic operations to be performed to realize the process and user interactions</a:t>
            </a:r>
          </a:p>
          <a:p>
            <a:r>
              <a:rPr lang="en-US" dirty="0"/>
              <a:t>If necessary, group set of statements into functions and group related functions into a modules.</a:t>
            </a:r>
          </a:p>
          <a:p>
            <a:r>
              <a:rPr lang="en-US" dirty="0"/>
              <a:t>Identify the interaction between modules and functions</a:t>
            </a:r>
          </a:p>
          <a:p>
            <a:r>
              <a:rPr lang="en-US" dirty="0">
                <a:solidFill>
                  <a:srgbClr val="0070C0"/>
                </a:solidFill>
              </a:rPr>
              <a:t>Designer</a:t>
            </a:r>
            <a:r>
              <a:rPr lang="en-US" dirty="0"/>
              <a:t> is responsible for depicting the logic into combination of algorithms, pseudocodes, flowcharts, data flow diagrams (DFD) and unified modeling diagrams</a:t>
            </a:r>
          </a:p>
        </p:txBody>
      </p:sp>
    </p:spTree>
    <p:extLst>
      <p:ext uri="{BB962C8B-B14F-4D97-AF65-F5344CB8AC3E}">
        <p14:creationId xmlns:p14="http://schemas.microsoft.com/office/powerpoint/2010/main" val="33822952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365787" cy="5569291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PDC</a:t>
            </a:r>
            <a:br>
              <a:rPr lang="en-US" sz="5200" dirty="0"/>
            </a:b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coding</a:t>
            </a:r>
            <a:r>
              <a:rPr lang="en-US" sz="2400" dirty="0"/>
              <a:t>)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63</a:t>
            </a:fld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AC65512-AB2D-444B-A0F4-7DF273CA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1825625"/>
            <a:ext cx="6115049" cy="4351338"/>
          </a:xfrm>
        </p:spPr>
        <p:txBody>
          <a:bodyPr>
            <a:noAutofit/>
          </a:bodyPr>
          <a:lstStyle/>
          <a:p>
            <a:r>
              <a:rPr lang="en-US" dirty="0"/>
              <a:t>Design document prepared in the previous phase is the base document for this phase </a:t>
            </a:r>
          </a:p>
          <a:p>
            <a:r>
              <a:rPr lang="en-US" dirty="0"/>
              <a:t>Identify tools available in the chosen programming language to translate the operations specified in the design document. If not implement them on your own</a:t>
            </a:r>
          </a:p>
          <a:p>
            <a:r>
              <a:rPr lang="en-US" dirty="0"/>
              <a:t>Eliminate syntax and semantical errors in the translated program</a:t>
            </a:r>
          </a:p>
          <a:p>
            <a:r>
              <a:rPr lang="en-US" dirty="0"/>
              <a:t>Including comments to make others understand the code</a:t>
            </a:r>
          </a:p>
          <a:p>
            <a:r>
              <a:rPr lang="en-US" dirty="0">
                <a:solidFill>
                  <a:srgbClr val="0070C0"/>
                </a:solidFill>
              </a:rPr>
              <a:t>Developer</a:t>
            </a:r>
            <a:r>
              <a:rPr lang="en-US" dirty="0"/>
              <a:t> is responsible for producing the source code of the problem planned to solve</a:t>
            </a:r>
          </a:p>
        </p:txBody>
      </p:sp>
    </p:spTree>
    <p:extLst>
      <p:ext uri="{BB962C8B-B14F-4D97-AF65-F5344CB8AC3E}">
        <p14:creationId xmlns:p14="http://schemas.microsoft.com/office/powerpoint/2010/main" val="31439605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365787" cy="5569291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PDC</a:t>
            </a:r>
            <a:br>
              <a:rPr lang="en-US" sz="5200" dirty="0"/>
            </a:b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testing and debugging</a:t>
            </a:r>
            <a:r>
              <a:rPr lang="en-US" sz="2400" dirty="0"/>
              <a:t>)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64</a:t>
            </a:fld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AC65512-AB2D-444B-A0F4-7DF273CA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1825625"/>
            <a:ext cx="6115049" cy="4351338"/>
          </a:xfrm>
        </p:spPr>
        <p:txBody>
          <a:bodyPr>
            <a:noAutofit/>
          </a:bodyPr>
          <a:lstStyle/>
          <a:p>
            <a:r>
              <a:rPr lang="en-US" dirty="0"/>
              <a:t>Source code prepared in the previous phase and the requirements specification in the first phase are the base for this phase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0070C0"/>
                </a:solidFill>
              </a:rPr>
              <a:t>tester</a:t>
            </a:r>
            <a:r>
              <a:rPr lang="en-US" dirty="0"/>
              <a:t>, Identify different flows of control in the process stated in requirements specification and identify an input that satisfy each of these flows (test cases)</a:t>
            </a:r>
          </a:p>
          <a:p>
            <a:r>
              <a:rPr lang="en-US" dirty="0"/>
              <a:t>Some test cases may fail due to logical errors in the program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0070C0"/>
                </a:solidFill>
              </a:rPr>
              <a:t>debugger</a:t>
            </a:r>
            <a:r>
              <a:rPr lang="en-US" dirty="0"/>
              <a:t>, debug your program with the failed test cases to identify the logical errors and fix them</a:t>
            </a:r>
          </a:p>
          <a:p>
            <a:r>
              <a:rPr lang="en-US" dirty="0"/>
              <a:t>Repeat testing and debugging until all test cases are successful</a:t>
            </a:r>
          </a:p>
        </p:txBody>
      </p:sp>
    </p:spTree>
    <p:extLst>
      <p:ext uri="{BB962C8B-B14F-4D97-AF65-F5344CB8AC3E}">
        <p14:creationId xmlns:p14="http://schemas.microsoft.com/office/powerpoint/2010/main" val="10748445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365787" cy="5569291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PDC</a:t>
            </a:r>
            <a:br>
              <a:rPr lang="en-US" sz="5200" dirty="0"/>
            </a:b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documentation</a:t>
            </a:r>
            <a:r>
              <a:rPr lang="en-US" sz="2400" dirty="0"/>
              <a:t>)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65</a:t>
            </a:fld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AC65512-AB2D-444B-A0F4-7DF273CA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1825625"/>
            <a:ext cx="6115049" cy="4351338"/>
          </a:xfrm>
        </p:spPr>
        <p:txBody>
          <a:bodyPr>
            <a:noAutofit/>
          </a:bodyPr>
          <a:lstStyle/>
          <a:p>
            <a:r>
              <a:rPr lang="en-US" dirty="0"/>
              <a:t>Design documents prepared in the second phase is the base for this phase</a:t>
            </a:r>
          </a:p>
          <a:p>
            <a:r>
              <a:rPr lang="en-US" dirty="0"/>
              <a:t>It starts after the previous phase is successfully completed; and deals with</a:t>
            </a:r>
          </a:p>
          <a:p>
            <a:pPr lvl="1"/>
            <a:r>
              <a:rPr lang="en-US" dirty="0"/>
              <a:t>Writing a manual covering overview of the program functionality</a:t>
            </a:r>
          </a:p>
          <a:p>
            <a:pPr lvl="1"/>
            <a:r>
              <a:rPr lang="en-US" dirty="0"/>
              <a:t>Tutorial for beginners explaining major program features</a:t>
            </a:r>
          </a:p>
          <a:p>
            <a:pPr lvl="1"/>
            <a:r>
              <a:rPr lang="en-US" dirty="0"/>
              <a:t>Reference documentation covering all program commands, and thorough description of error messages generated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3274870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365787" cy="5569291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PDC</a:t>
            </a:r>
            <a:br>
              <a:rPr lang="en-US" sz="5200" dirty="0"/>
            </a:b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Deployment and maintenance</a:t>
            </a:r>
            <a:r>
              <a:rPr lang="en-US" sz="2400" dirty="0"/>
              <a:t>)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66</a:t>
            </a:fld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AC65512-AB2D-444B-A0F4-7DF273CA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1825625"/>
            <a:ext cx="6115049" cy="4351338"/>
          </a:xfrm>
        </p:spPr>
        <p:txBody>
          <a:bodyPr>
            <a:noAutofit/>
          </a:bodyPr>
          <a:lstStyle/>
          <a:p>
            <a:r>
              <a:rPr lang="en-US" dirty="0"/>
              <a:t>The program is deployed (installed) at the user’s site. Here also, the program is kept under watch till the user gives acceptance.</a:t>
            </a:r>
          </a:p>
          <a:p>
            <a:r>
              <a:rPr lang="en-US" dirty="0"/>
              <a:t>After the </a:t>
            </a:r>
            <a:r>
              <a:rPr lang="en-US" dirty="0">
                <a:solidFill>
                  <a:srgbClr val="0070C0"/>
                </a:solidFill>
              </a:rPr>
              <a:t>user acceptance</a:t>
            </a:r>
            <a:r>
              <a:rPr lang="en-US" dirty="0"/>
              <a:t>, it was made available to the real users</a:t>
            </a:r>
          </a:p>
          <a:p>
            <a:r>
              <a:rPr lang="en-US" dirty="0"/>
              <a:t>At this stage, the program not behaving as expected for a special case due to unidentified logical error during development (bug) and needs to be fixed in the next cycle along with any feature enhancements planned.</a:t>
            </a:r>
          </a:p>
          <a:p>
            <a:r>
              <a:rPr lang="en-US" dirty="0"/>
              <a:t>All the steps once again needs to be undergone to produce the next version (thus it is called a </a:t>
            </a:r>
            <a:r>
              <a:rPr lang="en-US" dirty="0">
                <a:solidFill>
                  <a:srgbClr val="0070C0"/>
                </a:solidFill>
              </a:rPr>
              <a:t>spiral</a:t>
            </a:r>
            <a:r>
              <a:rPr lang="en-US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2860566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Input, processing and output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6" y="4107769"/>
            <a:ext cx="9751823" cy="9940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IPO Model; Example;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omputer support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E6C049-DBEC-4D1F-A8C8-68EFD6E45A84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714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Input, process,  and output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IPO</a:t>
            </a:r>
            <a:r>
              <a:rPr lang="en-US" sz="2800" dirty="0"/>
              <a:t>) model</a:t>
            </a:r>
            <a:endParaRPr lang="en-IN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50">
                <a:solidFill>
                  <a:schemeClr val="tx1">
                    <a:lumMod val="85000"/>
                    <a:lumOff val="15000"/>
                  </a:schemeClr>
                </a:solidFill>
              </a:rPr>
              <a:t>Dr. Ananda Kumar Kinjarapu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AC65512-AB2D-444B-A0F4-7DF273CA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86308" cy="4180542"/>
          </a:xfrm>
        </p:spPr>
        <p:txBody>
          <a:bodyPr anchor="ctr">
            <a:normAutofit/>
          </a:bodyPr>
          <a:lstStyle/>
          <a:p>
            <a:r>
              <a:rPr lang="en-US" dirty="0"/>
              <a:t>Most basic structure for describing the structure of any process and aptly suited to information processing computer programs</a:t>
            </a:r>
          </a:p>
          <a:p>
            <a:r>
              <a:rPr lang="en-US" dirty="0"/>
              <a:t>This model divides the work into three categories</a:t>
            </a:r>
          </a:p>
          <a:p>
            <a:pPr lvl="1"/>
            <a:r>
              <a:rPr lang="en-US" dirty="0"/>
              <a:t>Receiving </a:t>
            </a:r>
            <a:r>
              <a:rPr lang="en-US" dirty="0">
                <a:solidFill>
                  <a:srgbClr val="0070C0"/>
                </a:solidFill>
              </a:rPr>
              <a:t>inputs</a:t>
            </a:r>
            <a:r>
              <a:rPr lang="en-US" dirty="0"/>
              <a:t> from a user or other source</a:t>
            </a:r>
          </a:p>
          <a:p>
            <a:pPr lvl="1"/>
            <a:r>
              <a:rPr lang="en-US" dirty="0"/>
              <a:t>Doing some </a:t>
            </a:r>
            <a:r>
              <a:rPr lang="en-US" dirty="0">
                <a:solidFill>
                  <a:srgbClr val="0070C0"/>
                </a:solidFill>
              </a:rPr>
              <a:t>processing</a:t>
            </a:r>
            <a:r>
              <a:rPr lang="en-US" dirty="0"/>
              <a:t> (computations) on the inputs</a:t>
            </a:r>
          </a:p>
          <a:p>
            <a:pPr lvl="1"/>
            <a:r>
              <a:rPr lang="en-US" dirty="0"/>
              <a:t>Returning </a:t>
            </a:r>
            <a:r>
              <a:rPr lang="en-US" dirty="0">
                <a:solidFill>
                  <a:srgbClr val="0070C0"/>
                </a:solidFill>
              </a:rPr>
              <a:t>outputs</a:t>
            </a:r>
            <a:r>
              <a:rPr lang="en-US" dirty="0"/>
              <a:t> (the results) of the computations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21694" y="5769864"/>
            <a:ext cx="213210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8F71461-8306-488A-AED8-36A7EDD35742}" type="slidenum">
              <a:rPr lang="en-IN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68</a:t>
            </a:fld>
            <a:endParaRPr lang="en-IN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706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Input, process,  and output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Example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50">
                <a:solidFill>
                  <a:schemeClr val="tx1">
                    <a:lumMod val="85000"/>
                    <a:lumOff val="15000"/>
                  </a:schemeClr>
                </a:solidFill>
              </a:rPr>
              <a:t>Dr. Ananda Kumar Kinjarapu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AC65512-AB2D-444B-A0F4-7DF273CA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86308" cy="4180542"/>
          </a:xfrm>
        </p:spPr>
        <p:txBody>
          <a:bodyPr anchor="ctr">
            <a:normAutofit/>
          </a:bodyPr>
          <a:lstStyle/>
          <a:p>
            <a:r>
              <a:rPr lang="en-US" dirty="0"/>
              <a:t>Converting Fahrenheit to Celsius temperature conversion</a:t>
            </a:r>
          </a:p>
          <a:p>
            <a:pPr lvl="1"/>
            <a:r>
              <a:rPr lang="en-US" dirty="0"/>
              <a:t>Input: Fahrenheit temperature</a:t>
            </a:r>
          </a:p>
          <a:p>
            <a:pPr lvl="1"/>
            <a:r>
              <a:rPr lang="en-US" dirty="0"/>
              <a:t>Process: computing the formula </a:t>
            </a:r>
          </a:p>
          <a:p>
            <a:pPr marL="457200" lvl="1" indent="0">
              <a:buNone/>
            </a:pPr>
            <a:r>
              <a:rPr lang="en-US" dirty="0"/>
              <a:t>    Celsius = (Fahrenheit-32) * 5/9</a:t>
            </a:r>
          </a:p>
          <a:p>
            <a:pPr lvl="1"/>
            <a:r>
              <a:rPr lang="en-US" dirty="0"/>
              <a:t>Output: Celsius temperature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21694" y="5769864"/>
            <a:ext cx="213210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8F71461-8306-488A-AED8-36A7EDD35742}" type="slidenum">
              <a:rPr lang="en-IN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69</a:t>
            </a:fld>
            <a:endParaRPr lang="en-IN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6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843278"/>
            <a:ext cx="10509504" cy="958596"/>
          </a:xfrm>
        </p:spPr>
        <p:txBody>
          <a:bodyPr anchor="b">
            <a:normAutofit/>
          </a:bodyPr>
          <a:lstStyle/>
          <a:p>
            <a:r>
              <a:rPr lang="en-US" sz="5400" dirty="0"/>
              <a:t>installing python (windows 10)</a:t>
            </a:r>
            <a:endParaRPr lang="en-IN" sz="5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18158"/>
            <a:ext cx="9731502" cy="3212717"/>
          </a:xfrm>
        </p:spPr>
        <p:txBody>
          <a:bodyPr>
            <a:normAutofit/>
          </a:bodyPr>
          <a:lstStyle/>
          <a:p>
            <a:r>
              <a:rPr lang="en-US" dirty="0"/>
              <a:t>Displays “User Account Control pop-up window” asking “Do you want to allow this app to make changes to your device”.</a:t>
            </a:r>
          </a:p>
          <a:p>
            <a:r>
              <a:rPr lang="en-US" dirty="0"/>
              <a:t>Click “Yes”.</a:t>
            </a:r>
          </a:p>
          <a:p>
            <a:r>
              <a:rPr lang="en-US" dirty="0"/>
              <a:t>A new Setup pop-up window appears with progress message and a progress bar.</a:t>
            </a:r>
          </a:p>
          <a:p>
            <a:r>
              <a:rPr lang="en-US" dirty="0"/>
              <a:t>Upon completion, Setup pop-up window appears with a “Setup was successful” message.</a:t>
            </a:r>
          </a:p>
          <a:p>
            <a:r>
              <a:rPr lang="en-US" dirty="0"/>
              <a:t>Click the close button.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538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Input, process, and output</a:t>
            </a:r>
            <a:br>
              <a:rPr lang="en-US" sz="3200" dirty="0"/>
            </a:br>
            <a:r>
              <a:rPr lang="en-US" sz="3200" dirty="0">
                <a:solidFill>
                  <a:srgbClr val="0070C0"/>
                </a:solidFill>
              </a:rPr>
              <a:t>computer support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50">
                <a:solidFill>
                  <a:schemeClr val="tx1">
                    <a:lumMod val="85000"/>
                    <a:lumOff val="15000"/>
                  </a:schemeClr>
                </a:solidFill>
              </a:rPr>
              <a:t>Dr. Ananda Kumar Kinjarapu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AC65512-AB2D-444B-A0F4-7DF273CA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86308" cy="418054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To support the IPO model, the computer performs five basic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Input</a:t>
            </a:r>
            <a:r>
              <a:rPr lang="en-US" dirty="0"/>
              <a:t>: the computer accepts data from the user using any input devices like keyboard, mouse, joystick, sensor connected through a port etc.</a:t>
            </a:r>
          </a:p>
          <a:p>
            <a:r>
              <a:rPr lang="en-US" dirty="0">
                <a:solidFill>
                  <a:srgbClr val="0070C0"/>
                </a:solidFill>
              </a:rPr>
              <a:t>Process</a:t>
            </a:r>
            <a:r>
              <a:rPr lang="en-US" dirty="0"/>
              <a:t>: computer has three parts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to store values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ALU</a:t>
            </a:r>
            <a:r>
              <a:rPr lang="en-US" dirty="0"/>
              <a:t> to perform computations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</a:t>
            </a:r>
            <a:r>
              <a:rPr lang="en-US" dirty="0"/>
              <a:t> to control the sequence in which instructions executed</a:t>
            </a:r>
          </a:p>
          <a:p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: the computer produces output onto  output devices like monitor, hard disk etc.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21694" y="5769864"/>
            <a:ext cx="213210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Thursday, 10 June 2021</a:t>
            </a:fld>
            <a:endParaRPr lang="en-IN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8F71461-8306-488A-AED8-36A7EDD35742}" type="slidenum">
              <a:rPr lang="en-IN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70</a:t>
            </a:fld>
            <a:endParaRPr lang="en-IN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117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Keywords, identifiers, Basic data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6" y="4107769"/>
            <a:ext cx="9751823" cy="9940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https://github.com/akkinjarapu/python-class/program-1000.ipynb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E6C049-DBEC-4D1F-A8C8-68EFD6E45A84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782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Python keywords/reserved words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797249" cy="4251960"/>
          </a:xfrm>
        </p:spPr>
        <p:txBody>
          <a:bodyPr>
            <a:normAutofit/>
          </a:bodyPr>
          <a:lstStyle/>
          <a:p>
            <a:r>
              <a:rPr lang="en-US" dirty="0"/>
              <a:t>Have specific meaning and purpose and can be used only for that meaning and purpose</a:t>
            </a:r>
          </a:p>
          <a:p>
            <a:r>
              <a:rPr lang="en-US" dirty="0"/>
              <a:t>Number varies from version to version</a:t>
            </a:r>
          </a:p>
          <a:p>
            <a:r>
              <a:rPr lang="en-US" dirty="0"/>
              <a:t>List the keywords using </a:t>
            </a:r>
            <a:r>
              <a:rPr lang="en-US" dirty="0">
                <a:solidFill>
                  <a:srgbClr val="0070C0"/>
                </a:solidFill>
              </a:rPr>
              <a:t>help()</a:t>
            </a:r>
            <a:r>
              <a:rPr lang="en-US" dirty="0"/>
              <a:t> function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keyword</a:t>
            </a:r>
            <a:r>
              <a:rPr lang="en-US" dirty="0"/>
              <a:t> module facilitates working with keywords programmatically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kwlist</a:t>
            </a:r>
            <a:r>
              <a:rPr lang="en-US" dirty="0"/>
              <a:t> member provides list of all keywords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iskeyword</a:t>
            </a:r>
            <a:r>
              <a:rPr lang="en-US" dirty="0"/>
              <a:t>() member function determines if a string is a keyword or not</a:t>
            </a:r>
          </a:p>
          <a:p>
            <a:r>
              <a:rPr lang="en-US" dirty="0"/>
              <a:t>Python is case sensitive i.e., differentiates lowercase and uppercase</a:t>
            </a:r>
          </a:p>
          <a:p>
            <a:r>
              <a:rPr lang="en-US" dirty="0"/>
              <a:t>All keywords are lowercase except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None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99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Keyword classification based on usage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957047" cy="4251960"/>
          </a:xfrm>
        </p:spPr>
        <p:txBody>
          <a:bodyPr>
            <a:normAutofit/>
          </a:bodyPr>
          <a:lstStyle/>
          <a:p>
            <a:r>
              <a:rPr lang="en-US" dirty="0"/>
              <a:t>Used as values (True, False, None)</a:t>
            </a:r>
          </a:p>
          <a:p>
            <a:r>
              <a:rPr lang="en-US" dirty="0"/>
              <a:t>Used as operators (and, or, not, in, is)</a:t>
            </a:r>
          </a:p>
          <a:p>
            <a:r>
              <a:rPr lang="en-US" dirty="0"/>
              <a:t>Used for control flow (if, </a:t>
            </a:r>
            <a:r>
              <a:rPr lang="en-US" dirty="0" err="1"/>
              <a:t>elif</a:t>
            </a:r>
            <a:r>
              <a:rPr lang="en-US" dirty="0"/>
              <a:t>, else)</a:t>
            </a:r>
          </a:p>
          <a:p>
            <a:r>
              <a:rPr lang="en-US" dirty="0"/>
              <a:t>Used for iteration (for, while, break, continue,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)</a:t>
            </a:r>
          </a:p>
          <a:p>
            <a:r>
              <a:rPr lang="en-US" dirty="0"/>
              <a:t>Used for defining structure i.e., functions and classes, or use context managers (def, class, with, as, pass, lambda)</a:t>
            </a:r>
          </a:p>
          <a:p>
            <a:r>
              <a:rPr lang="en-US" dirty="0"/>
              <a:t>Used to return values (return, yield)</a:t>
            </a:r>
          </a:p>
          <a:p>
            <a:r>
              <a:rPr lang="en-US" dirty="0"/>
              <a:t>Used to import modules and packages (import, from, as)</a:t>
            </a:r>
          </a:p>
          <a:p>
            <a:r>
              <a:rPr lang="en-US" dirty="0"/>
              <a:t>Used to handle exceptions (try, except, finally, raise, assert, else)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955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Keyword classification based on usage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957047" cy="4251960"/>
          </a:xfrm>
        </p:spPr>
        <p:txBody>
          <a:bodyPr>
            <a:normAutofit/>
          </a:bodyPr>
          <a:lstStyle/>
          <a:p>
            <a:r>
              <a:rPr lang="en-US" dirty="0"/>
              <a:t>Used in asynchronous programming (async, await)</a:t>
            </a:r>
          </a:p>
          <a:p>
            <a:r>
              <a:rPr lang="en-US" dirty="0"/>
              <a:t>Used to handle variables (del, global, nonlocal)</a:t>
            </a:r>
          </a:p>
          <a:p>
            <a:endParaRPr lang="en-US" dirty="0"/>
          </a:p>
          <a:p>
            <a:r>
              <a:rPr lang="en-US" dirty="0"/>
              <a:t>Keywords deprecated (print, exec -&gt; converted to functions in python 3.x)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071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Identifiers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957047" cy="4251960"/>
          </a:xfrm>
        </p:spPr>
        <p:txBody>
          <a:bodyPr>
            <a:normAutofit/>
          </a:bodyPr>
          <a:lstStyle/>
          <a:p>
            <a:r>
              <a:rPr lang="en-US" dirty="0"/>
              <a:t>Names given to entities like classes, functions, variables, etc. </a:t>
            </a:r>
          </a:p>
          <a:p>
            <a:r>
              <a:rPr lang="en-US" dirty="0"/>
              <a:t>Helps to differentiate one entity from another.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Must start with a letter or the underscore character.</a:t>
            </a:r>
          </a:p>
          <a:p>
            <a:pPr lvl="1"/>
            <a:r>
              <a:rPr lang="en-US" dirty="0"/>
              <a:t>Cannot start with a number.</a:t>
            </a:r>
          </a:p>
          <a:p>
            <a:pPr lvl="1"/>
            <a:r>
              <a:rPr lang="en-US" dirty="0"/>
              <a:t>Can only contain alpha-numeric characters and underscores (A-z, 0-9, and _ ).</a:t>
            </a:r>
          </a:p>
          <a:p>
            <a:pPr lvl="1"/>
            <a:r>
              <a:rPr lang="en-US" dirty="0"/>
              <a:t>Names are case-sensitive (name, Name, NAME all are different).</a:t>
            </a:r>
          </a:p>
          <a:p>
            <a:pPr lvl="1"/>
            <a:r>
              <a:rPr lang="en-US" dirty="0"/>
              <a:t>The reserved words (keywords) cannot be used for naming identifiers</a:t>
            </a:r>
          </a:p>
          <a:p>
            <a:r>
              <a:rPr lang="en-US" dirty="0"/>
              <a:t>Can be of any length up to a maximum of 255 characters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215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Identifiers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957047" cy="4251960"/>
          </a:xfrm>
        </p:spPr>
        <p:txBody>
          <a:bodyPr>
            <a:normAutofit/>
          </a:bodyPr>
          <a:lstStyle/>
          <a:p>
            <a:r>
              <a:rPr lang="en-US" dirty="0"/>
              <a:t>Constructing a multi-word identifier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Camel Case</a:t>
            </a:r>
            <a:r>
              <a:rPr lang="en-US" dirty="0"/>
              <a:t>: Second and subsequent words are capitalized (</a:t>
            </a:r>
            <a:r>
              <a:rPr lang="en-US" dirty="0" err="1"/>
              <a:t>percentageOfMarks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Pascal Case</a:t>
            </a:r>
            <a:r>
              <a:rPr lang="en-US" dirty="0"/>
              <a:t>: Identical to Camel Case, except the first word is also capitalized (</a:t>
            </a:r>
            <a:r>
              <a:rPr lang="en-US" dirty="0" err="1"/>
              <a:t>PercentageOfMarks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Snake Case</a:t>
            </a:r>
            <a:r>
              <a:rPr lang="en-US" dirty="0"/>
              <a:t>: Words expressed in lowercase and separated by underscores (</a:t>
            </a:r>
            <a:r>
              <a:rPr lang="en-US" dirty="0" err="1"/>
              <a:t>percentage_of_marks</a:t>
            </a:r>
            <a:r>
              <a:rPr lang="en-US" dirty="0"/>
              <a:t>)</a:t>
            </a:r>
          </a:p>
          <a:p>
            <a:r>
              <a:rPr lang="en-US" dirty="0"/>
              <a:t>Python suggests </a:t>
            </a:r>
            <a:r>
              <a:rPr lang="en-US" dirty="0">
                <a:solidFill>
                  <a:srgbClr val="0070C0"/>
                </a:solidFill>
              </a:rPr>
              <a:t>snake case for functions and variables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pascal case for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036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Data types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957047" cy="4251960"/>
          </a:xfrm>
        </p:spPr>
        <p:txBody>
          <a:bodyPr>
            <a:normAutofit/>
          </a:bodyPr>
          <a:lstStyle/>
          <a:p>
            <a:r>
              <a:rPr lang="en-US" dirty="0"/>
              <a:t>Numeric (int, float, complex, Decimal, Fraction)</a:t>
            </a:r>
          </a:p>
          <a:p>
            <a:r>
              <a:rPr lang="en-US" dirty="0"/>
              <a:t>Sequence (str, list, tuple)</a:t>
            </a:r>
          </a:p>
          <a:p>
            <a:r>
              <a:rPr lang="en-US" dirty="0"/>
              <a:t>Boolean (bool)</a:t>
            </a:r>
          </a:p>
          <a:p>
            <a:r>
              <a:rPr lang="en-US" dirty="0"/>
              <a:t>Dictionary or Map (dict)</a:t>
            </a:r>
          </a:p>
          <a:p>
            <a:r>
              <a:rPr lang="en-US" dirty="0"/>
              <a:t>Collections (set, </a:t>
            </a:r>
            <a:r>
              <a:rPr lang="en-US" dirty="0" err="1"/>
              <a:t>frozenset</a:t>
            </a:r>
            <a:r>
              <a:rPr lang="en-US" dirty="0"/>
              <a:t>, range)</a:t>
            </a:r>
          </a:p>
          <a:p>
            <a:r>
              <a:rPr lang="en-US" dirty="0"/>
              <a:t>Binary (bytes, </a:t>
            </a:r>
            <a:r>
              <a:rPr lang="en-US" dirty="0" err="1"/>
              <a:t>bytearray</a:t>
            </a:r>
            <a:r>
              <a:rPr lang="en-US" dirty="0"/>
              <a:t>, </a:t>
            </a:r>
            <a:r>
              <a:rPr lang="en-US" dirty="0" err="1"/>
              <a:t>memoryview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043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Data types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957047" cy="4251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Standard library includes the numeric types </a:t>
            </a:r>
            <a:r>
              <a:rPr lang="en-US" dirty="0" err="1"/>
              <a:t>fractions.Fraction</a:t>
            </a:r>
            <a:r>
              <a:rPr lang="en-US" dirty="0"/>
              <a:t>, for </a:t>
            </a:r>
            <a:r>
              <a:rPr lang="en-US" dirty="0" err="1"/>
              <a:t>rationals</a:t>
            </a:r>
            <a:r>
              <a:rPr lang="en-US" dirty="0"/>
              <a:t>, and </a:t>
            </a:r>
            <a:r>
              <a:rPr lang="en-US" dirty="0" err="1"/>
              <a:t>decimal.Decimal</a:t>
            </a:r>
            <a:r>
              <a:rPr lang="en-US" dirty="0"/>
              <a:t>, for floating-point numbers with user-definable precision</a:t>
            </a:r>
          </a:p>
          <a:p>
            <a:r>
              <a:rPr lang="en-US" dirty="0"/>
              <a:t>All sequence types and set are iterables</a:t>
            </a:r>
          </a:p>
          <a:p>
            <a:r>
              <a:rPr lang="en-US" dirty="0"/>
              <a:t>Data types support operations modify it in place are called mutable and immutable otherwise</a:t>
            </a:r>
          </a:p>
          <a:p>
            <a:r>
              <a:rPr lang="en-US" dirty="0"/>
              <a:t>The list, dict and set and </a:t>
            </a:r>
            <a:r>
              <a:rPr lang="en-US" dirty="0" err="1"/>
              <a:t>bytearray</a:t>
            </a:r>
            <a:r>
              <a:rPr lang="en-US" dirty="0"/>
              <a:t> are mutable</a:t>
            </a:r>
          </a:p>
          <a:p>
            <a:r>
              <a:rPr lang="en-US" dirty="0"/>
              <a:t>The str, tuple (immutable list) and bytes are immutable</a:t>
            </a:r>
          </a:p>
          <a:p>
            <a:r>
              <a:rPr lang="en-US" dirty="0"/>
              <a:t>The </a:t>
            </a:r>
            <a:r>
              <a:rPr lang="en-US" dirty="0" err="1"/>
              <a:t>frozenset</a:t>
            </a:r>
            <a:r>
              <a:rPr lang="en-US" dirty="0"/>
              <a:t>() is a built-in function to create immutable version of set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type()</a:t>
            </a:r>
            <a:r>
              <a:rPr lang="en-US" dirty="0"/>
              <a:t> function to know which class a variable or a value belongs to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isinstance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function is used to check if an object belongs to a particular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Data types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957047" cy="425196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sys.getsizeof</a:t>
            </a:r>
            <a:r>
              <a:rPr lang="en-US" dirty="0"/>
              <a:t>() method returns the number of bytes allocated to store a value</a:t>
            </a:r>
          </a:p>
          <a:p>
            <a:r>
              <a:rPr lang="en-US" dirty="0"/>
              <a:t>The number of bytes allocated varies with the value and is also system 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5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874138"/>
            <a:ext cx="10509504" cy="927736"/>
          </a:xfrm>
        </p:spPr>
        <p:txBody>
          <a:bodyPr anchor="b">
            <a:normAutofit/>
          </a:bodyPr>
          <a:lstStyle/>
          <a:p>
            <a:r>
              <a:rPr lang="en-US" sz="5400" dirty="0"/>
              <a:t>installing python (windows 10)</a:t>
            </a:r>
            <a:endParaRPr lang="en-IN" sz="5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18158"/>
            <a:ext cx="10509504" cy="3212717"/>
          </a:xfrm>
        </p:spPr>
        <p:txBody>
          <a:bodyPr>
            <a:normAutofit/>
          </a:bodyPr>
          <a:lstStyle/>
          <a:p>
            <a:r>
              <a:rPr lang="en-US" dirty="0"/>
              <a:t>Python installed into the default folder (C:\Users\&lt;&lt;username&gt;&gt;\</a:t>
            </a:r>
            <a:r>
              <a:rPr lang="en-US" dirty="0" err="1"/>
              <a:t>AppData</a:t>
            </a:r>
            <a:r>
              <a:rPr lang="en-US" dirty="0"/>
              <a:t>\Local\Programs\Python\Python39).</a:t>
            </a:r>
          </a:p>
          <a:p>
            <a:r>
              <a:rPr lang="en-US" dirty="0"/>
              <a:t>Python39 path is added to PATH variable that facilitates access python command from anywhere.</a:t>
            </a:r>
          </a:p>
          <a:p>
            <a:r>
              <a:rPr lang="en-US" dirty="0"/>
              <a:t>To verify the installation:</a:t>
            </a:r>
          </a:p>
          <a:p>
            <a:pPr lvl="1"/>
            <a:r>
              <a:rPr lang="en-US" dirty="0"/>
              <a:t>Open command prompt and type “python –version” and hit enter which displays the version 3.9.5.</a:t>
            </a:r>
          </a:p>
          <a:p>
            <a:pPr lvl="1"/>
            <a:r>
              <a:rPr lang="en-US" dirty="0"/>
              <a:t>Open command prompt and hit enter which displays information showing the version and the prompt “&gt;&gt;&gt;”.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285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Int type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957047" cy="4251960"/>
          </a:xfrm>
        </p:spPr>
        <p:txBody>
          <a:bodyPr>
            <a:normAutofit/>
          </a:bodyPr>
          <a:lstStyle/>
          <a:p>
            <a:r>
              <a:rPr lang="en-US" dirty="0"/>
              <a:t>There is no maximum limit for int type, and you can store any number</a:t>
            </a:r>
          </a:p>
          <a:p>
            <a:r>
              <a:rPr lang="en-US" dirty="0"/>
              <a:t>Conversion functions (bin, oct, hex)</a:t>
            </a:r>
          </a:p>
          <a:p>
            <a:r>
              <a:rPr lang="en-US" dirty="0"/>
              <a:t>The </a:t>
            </a:r>
            <a:r>
              <a:rPr lang="en-US" dirty="0" err="1"/>
              <a:t>bit_length</a:t>
            </a:r>
            <a:r>
              <a:rPr lang="en-US" dirty="0"/>
              <a:t>() function returns the maximum number of bits required to store the value in binary</a:t>
            </a:r>
          </a:p>
          <a:p>
            <a:r>
              <a:rPr lang="en-US" dirty="0"/>
              <a:t>The </a:t>
            </a:r>
            <a:r>
              <a:rPr lang="en-US" dirty="0" err="1"/>
              <a:t>to_bytes</a:t>
            </a:r>
            <a:r>
              <a:rPr lang="en-US" dirty="0"/>
              <a:t>() returns a bytes representation in either big-endian or little-endian</a:t>
            </a:r>
          </a:p>
          <a:p>
            <a:r>
              <a:rPr lang="en-US" dirty="0"/>
              <a:t>The </a:t>
            </a:r>
            <a:r>
              <a:rPr lang="en-US" dirty="0" err="1"/>
              <a:t>from_bytes</a:t>
            </a:r>
            <a:r>
              <a:rPr lang="en-US" dirty="0"/>
              <a:t>() returns int value equivalent to the array of bytes in either big-endian or little-endian format</a:t>
            </a:r>
          </a:p>
          <a:p>
            <a:r>
              <a:rPr lang="en-US" dirty="0"/>
              <a:t>The </a:t>
            </a:r>
            <a:r>
              <a:rPr lang="en-US" dirty="0" err="1"/>
              <a:t>as_integer_ratio</a:t>
            </a:r>
            <a:r>
              <a:rPr lang="en-US" dirty="0"/>
              <a:t> returns given int as numerator and 1 as the denominator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2800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float type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957047" cy="4251960"/>
          </a:xfrm>
        </p:spPr>
        <p:txBody>
          <a:bodyPr>
            <a:normAutofit/>
          </a:bodyPr>
          <a:lstStyle/>
          <a:p>
            <a:r>
              <a:rPr lang="en-US" dirty="0"/>
              <a:t>The float type has a maximum of 15 digits of precision</a:t>
            </a:r>
          </a:p>
          <a:p>
            <a:r>
              <a:rPr lang="en-US" dirty="0"/>
              <a:t>It has methods to convert to and from hexadecimal representation</a:t>
            </a:r>
          </a:p>
          <a:p>
            <a:pPr lvl="1"/>
            <a:r>
              <a:rPr lang="en-US" dirty="0"/>
              <a:t>Instance method hex() converts float to hex</a:t>
            </a:r>
          </a:p>
          <a:p>
            <a:pPr lvl="1"/>
            <a:r>
              <a:rPr lang="en-US" dirty="0"/>
              <a:t>Class method </a:t>
            </a:r>
            <a:r>
              <a:rPr lang="en-US" dirty="0" err="1"/>
              <a:t>fromhex</a:t>
            </a:r>
            <a:r>
              <a:rPr lang="en-US" dirty="0"/>
              <a:t>() converts hex to float</a:t>
            </a:r>
          </a:p>
          <a:p>
            <a:r>
              <a:rPr lang="en-US" dirty="0"/>
              <a:t>It has utility methods </a:t>
            </a:r>
            <a:r>
              <a:rPr lang="en-US" dirty="0" err="1"/>
              <a:t>trunc</a:t>
            </a:r>
            <a:r>
              <a:rPr lang="en-US" dirty="0"/>
              <a:t>((), floor() and ceil() from math package to convert from float to int</a:t>
            </a:r>
          </a:p>
          <a:p>
            <a:r>
              <a:rPr lang="en-US" dirty="0"/>
              <a:t>The round() function used to truncate the precision (decimal digits)</a:t>
            </a:r>
          </a:p>
          <a:p>
            <a:r>
              <a:rPr lang="en-US" dirty="0"/>
              <a:t>The </a:t>
            </a:r>
            <a:r>
              <a:rPr lang="en-US" dirty="0" err="1"/>
              <a:t>as_integer_ratio</a:t>
            </a:r>
            <a:r>
              <a:rPr lang="en-US" dirty="0"/>
              <a:t>() method returns a pair of integers whose ratio is exactly equal to the original float and with a positive denominator</a:t>
            </a:r>
          </a:p>
          <a:p>
            <a:r>
              <a:rPr lang="en-US" dirty="0"/>
              <a:t>The </a:t>
            </a:r>
            <a:r>
              <a:rPr lang="en-US" dirty="0" err="1"/>
              <a:t>is_integer</a:t>
            </a:r>
            <a:r>
              <a:rPr lang="en-US" dirty="0"/>
              <a:t>() returns True if the float instance is finite with integral value, and False otherwise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069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bool type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957047" cy="4251960"/>
          </a:xfrm>
        </p:spPr>
        <p:txBody>
          <a:bodyPr>
            <a:normAutofit/>
          </a:bodyPr>
          <a:lstStyle/>
          <a:p>
            <a:r>
              <a:rPr lang="en-US" dirty="0"/>
              <a:t>It supports only two values (True, False)</a:t>
            </a:r>
          </a:p>
          <a:p>
            <a:r>
              <a:rPr lang="en-US" dirty="0"/>
              <a:t>Built-in objects considered False </a:t>
            </a:r>
          </a:p>
          <a:p>
            <a:pPr lvl="1"/>
            <a:r>
              <a:rPr lang="en-US" dirty="0"/>
              <a:t>The constants False and None</a:t>
            </a:r>
          </a:p>
          <a:p>
            <a:pPr lvl="1"/>
            <a:r>
              <a:rPr lang="en-US" dirty="0"/>
              <a:t>Zero of any numeric value i.e., 0, 0.0, 0j, Decimal(0), Fraction(0, 1)</a:t>
            </a:r>
          </a:p>
          <a:p>
            <a:pPr lvl="1"/>
            <a:r>
              <a:rPr lang="en-US" dirty="0"/>
              <a:t>Empty sequences and collections </a:t>
            </a:r>
            <a:r>
              <a:rPr lang="en-US" dirty="0" err="1"/>
              <a:t>i.e</a:t>
            </a:r>
            <a:r>
              <a:rPr lang="en-US" dirty="0"/>
              <a:t>, '', (), [], {}, set(), range(0)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51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 data type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6" y="4107769"/>
            <a:ext cx="9751823" cy="9940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https://github.com/akkinjarapu/python-class/program-1001.ipynb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E6C049-DBEC-4D1F-A8C8-68EFD6E45A84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504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strings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957047" cy="4251960"/>
          </a:xfrm>
        </p:spPr>
        <p:txBody>
          <a:bodyPr>
            <a:normAutofit/>
          </a:bodyPr>
          <a:lstStyle/>
          <a:p>
            <a:r>
              <a:rPr lang="en-US" dirty="0"/>
              <a:t>String represented by enclosed with single or double or triple single or triple double quotes</a:t>
            </a:r>
          </a:p>
          <a:p>
            <a:r>
              <a:rPr lang="en-US" dirty="0"/>
              <a:t>Characters represented as strings of length 1</a:t>
            </a:r>
          </a:p>
          <a:p>
            <a:r>
              <a:rPr lang="en-US" dirty="0"/>
              <a:t>You can include escape characters also in strings and are interpreted</a:t>
            </a:r>
          </a:p>
          <a:p>
            <a:r>
              <a:rPr lang="en-US" dirty="0"/>
              <a:t>You prefix string with ‘r’ treats it as a raw string and disables interpretation of escape characters</a:t>
            </a:r>
          </a:p>
          <a:p>
            <a:r>
              <a:rPr lang="en-US" dirty="0"/>
              <a:t>String is immutable, so any method of a string returns a new string instead of inline modification</a:t>
            </a:r>
          </a:p>
          <a:p>
            <a:r>
              <a:rPr lang="en-US" dirty="0"/>
              <a:t>Demonstration of important string methods</a:t>
            </a:r>
          </a:p>
          <a:p>
            <a:r>
              <a:rPr lang="en-US" dirty="0"/>
              <a:t>String slicing to extract substrings</a:t>
            </a:r>
          </a:p>
          <a:p>
            <a:r>
              <a:rPr lang="en-US" dirty="0"/>
              <a:t>String indexing to extract individual characters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227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Comments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6" y="4107769"/>
            <a:ext cx="9751823" cy="9940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https://github.com/akkinjarapu/python-class/program-1002.ipynb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E6C049-DBEC-4D1F-A8C8-68EFD6E45A84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791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comments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797249" cy="4251960"/>
          </a:xfrm>
        </p:spPr>
        <p:txBody>
          <a:bodyPr>
            <a:normAutofit/>
          </a:bodyPr>
          <a:lstStyle/>
          <a:p>
            <a:r>
              <a:rPr lang="en-US" dirty="0"/>
              <a:t>Lines that exist in programs that are ignored by compilers and interpreters</a:t>
            </a:r>
          </a:p>
          <a:p>
            <a:r>
              <a:rPr lang="en-US" dirty="0"/>
              <a:t>Including comments increase readability and understandability among the programmers</a:t>
            </a:r>
          </a:p>
          <a:p>
            <a:r>
              <a:rPr lang="en-US" dirty="0"/>
              <a:t>Comment serves as</a:t>
            </a:r>
          </a:p>
          <a:p>
            <a:pPr lvl="1"/>
            <a:r>
              <a:rPr lang="en-US" dirty="0"/>
              <a:t>Notes, explaining what each part of the program is doing (</a:t>
            </a:r>
            <a:r>
              <a:rPr lang="en-US" dirty="0">
                <a:solidFill>
                  <a:srgbClr val="0070C0"/>
                </a:solidFill>
              </a:rPr>
              <a:t>functionality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Reminder, stating quick pseudocode which is to be implemented later (</a:t>
            </a:r>
            <a:r>
              <a:rPr lang="en-US" dirty="0">
                <a:solidFill>
                  <a:srgbClr val="0070C0"/>
                </a:solidFill>
              </a:rPr>
              <a:t>intent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Simple way to ignore a piece of code from execution during testing and debugging</a:t>
            </a:r>
          </a:p>
          <a:p>
            <a:r>
              <a:rPr lang="en-US" dirty="0"/>
              <a:t>Include the comments at the time of writing the program or updating the program (</a:t>
            </a:r>
            <a:r>
              <a:rPr lang="en-US" dirty="0">
                <a:solidFill>
                  <a:srgbClr val="0070C0"/>
                </a:solidFill>
              </a:rPr>
              <a:t>best practice</a:t>
            </a:r>
            <a:r>
              <a:rPr lang="en-US" dirty="0"/>
              <a:t>)</a:t>
            </a:r>
          </a:p>
          <a:p>
            <a:r>
              <a:rPr lang="en-US" dirty="0"/>
              <a:t>Comments in Python begin with a hash mark (#) and continue to the end of the line. (# this is a comment)</a:t>
            </a:r>
          </a:p>
          <a:p>
            <a:pPr lvl="1"/>
            <a:r>
              <a:rPr lang="en-US" dirty="0"/>
              <a:t>Place whitespace character after # for better readability (best practice followed but not a rule)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048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comments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797249" cy="4251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Comments should be made at the same indent as the code it is commenting. </a:t>
            </a:r>
          </a:p>
          <a:p>
            <a:pPr lvl="1"/>
            <a:r>
              <a:rPr lang="en-US" dirty="0"/>
              <a:t>A function definition with no indent would have a comment with no indent, and each indent level following would have comments that are aligned with the code it is commenting.</a:t>
            </a:r>
          </a:p>
          <a:p>
            <a:r>
              <a:rPr lang="en-US" dirty="0">
                <a:solidFill>
                  <a:srgbClr val="0070C0"/>
                </a:solidFill>
              </a:rPr>
              <a:t>single-line comments</a:t>
            </a:r>
          </a:p>
          <a:p>
            <a:pPr lvl="1"/>
            <a:r>
              <a:rPr lang="en-US" dirty="0"/>
              <a:t>begin with a hash mark (#) and whitespace character and continue to the end of the line. (# this is a comment)</a:t>
            </a:r>
          </a:p>
          <a:p>
            <a:pPr lvl="1"/>
            <a:r>
              <a:rPr lang="en-US" dirty="0"/>
              <a:t>Used to explain intent and functionality</a:t>
            </a:r>
          </a:p>
          <a:p>
            <a:r>
              <a:rPr lang="en-IN" dirty="0">
                <a:solidFill>
                  <a:srgbClr val="0070C0"/>
                </a:solidFill>
              </a:rPr>
              <a:t>Multi-line (block) comments</a:t>
            </a:r>
          </a:p>
          <a:p>
            <a:pPr lvl="1"/>
            <a:r>
              <a:rPr lang="en-US" dirty="0"/>
              <a:t>Each line begins with the hash mark and a single space (sequence of single-line comments)</a:t>
            </a:r>
          </a:p>
          <a:p>
            <a:pPr lvl="1"/>
            <a:r>
              <a:rPr lang="en-US" dirty="0"/>
              <a:t>Used to explain more complicated code that you don’t expect the reader to be familiar with</a:t>
            </a:r>
          </a:p>
          <a:p>
            <a:r>
              <a:rPr lang="en-US" dirty="0">
                <a:solidFill>
                  <a:srgbClr val="0070C0"/>
                </a:solidFill>
              </a:rPr>
              <a:t>Inline comments </a:t>
            </a:r>
            <a:r>
              <a:rPr lang="en-US" dirty="0"/>
              <a:t>are the comments exists on the same line at the end of the executable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186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comments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797249" cy="4251960"/>
          </a:xfrm>
        </p:spPr>
        <p:txBody>
          <a:bodyPr>
            <a:normAutofit/>
          </a:bodyPr>
          <a:lstStyle/>
          <a:p>
            <a:r>
              <a:rPr lang="en-US" dirty="0"/>
              <a:t>String literals not assigned to any variables are also ignored by the interpreter and serve as comments</a:t>
            </a:r>
          </a:p>
          <a:p>
            <a:pPr lvl="1"/>
            <a:r>
              <a:rPr lang="en-US" dirty="0"/>
              <a:t>String literals enclosed in single quotes (single-line comment)</a:t>
            </a:r>
          </a:p>
          <a:p>
            <a:pPr lvl="1"/>
            <a:r>
              <a:rPr lang="en-US" dirty="0"/>
              <a:t>String literals enclosed in double quotes (single-line comment)</a:t>
            </a:r>
          </a:p>
          <a:p>
            <a:pPr lvl="1"/>
            <a:r>
              <a:rPr lang="en-US" dirty="0"/>
              <a:t>String literals enclosed in </a:t>
            </a:r>
            <a:r>
              <a:rPr lang="en-US" dirty="0">
                <a:solidFill>
                  <a:srgbClr val="0070C0"/>
                </a:solidFill>
              </a:rPr>
              <a:t>triple</a:t>
            </a:r>
            <a:r>
              <a:rPr lang="en-US" dirty="0"/>
              <a:t> single quotes (multi-line comment)</a:t>
            </a:r>
          </a:p>
          <a:p>
            <a:pPr lvl="1"/>
            <a:r>
              <a:rPr lang="en-US" dirty="0"/>
              <a:t>String literals enclosed in </a:t>
            </a:r>
            <a:r>
              <a:rPr lang="en-US" dirty="0">
                <a:solidFill>
                  <a:srgbClr val="0070C0"/>
                </a:solidFill>
              </a:rPr>
              <a:t>triple</a:t>
            </a:r>
            <a:r>
              <a:rPr lang="en-US" dirty="0"/>
              <a:t> double quotes (multi-line comment)</a:t>
            </a:r>
          </a:p>
          <a:p>
            <a:pPr lvl="1"/>
            <a:r>
              <a:rPr lang="en-US" dirty="0"/>
              <a:t>the last two representations are treated as </a:t>
            </a:r>
            <a:r>
              <a:rPr lang="en-US" dirty="0">
                <a:solidFill>
                  <a:srgbClr val="0070C0"/>
                </a:solidFill>
              </a:rPr>
              <a:t>docstrings</a:t>
            </a:r>
            <a:r>
              <a:rPr lang="en-US" dirty="0"/>
              <a:t> which we will cover later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510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variables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6" y="4107769"/>
            <a:ext cx="9751823" cy="9940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https://github.com/akkinjarapu/python-class/program-1003.ipynb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E6C049-DBEC-4D1F-A8C8-68EFD6E45A84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9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History of Python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Guido Van Rossum</a:t>
            </a:r>
            <a:r>
              <a:rPr lang="en-US" dirty="0"/>
              <a:t>” is the founder of python language</a:t>
            </a:r>
          </a:p>
          <a:p>
            <a:r>
              <a:rPr lang="en-US" dirty="0"/>
              <a:t>Conceived in late 1980s</a:t>
            </a:r>
          </a:p>
          <a:p>
            <a:r>
              <a:rPr lang="en-US" dirty="0"/>
              <a:t>Implementation started in December 1989</a:t>
            </a:r>
          </a:p>
          <a:p>
            <a:r>
              <a:rPr lang="en-US" dirty="0"/>
              <a:t>Started at CWI research center at Netherlands.</a:t>
            </a:r>
          </a:p>
          <a:p>
            <a:r>
              <a:rPr lang="en-US" dirty="0"/>
              <a:t>Version 0.9.0 (February 1991)</a:t>
            </a:r>
          </a:p>
          <a:p>
            <a:pPr lvl="1"/>
            <a:r>
              <a:rPr lang="en-US" dirty="0"/>
              <a:t>Features such as </a:t>
            </a:r>
            <a:r>
              <a:rPr lang="en-US" dirty="0">
                <a:solidFill>
                  <a:srgbClr val="0070C0"/>
                </a:solidFill>
              </a:rPr>
              <a:t>Classes with inheritance, exception handling, functions, core data types (dict, list, str, …)</a:t>
            </a:r>
            <a:r>
              <a:rPr lang="en-US" dirty="0"/>
              <a:t> borrowed from </a:t>
            </a:r>
            <a:r>
              <a:rPr lang="en-US" dirty="0">
                <a:solidFill>
                  <a:srgbClr val="FF0000"/>
                </a:solidFill>
              </a:rPr>
              <a:t>modula-3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10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965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Variables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797249" cy="4251960"/>
          </a:xfrm>
        </p:spPr>
        <p:txBody>
          <a:bodyPr>
            <a:normAutofit/>
          </a:bodyPr>
          <a:lstStyle/>
          <a:p>
            <a:r>
              <a:rPr lang="en-US" dirty="0"/>
              <a:t>Names referring reserved memory locations to store values</a:t>
            </a:r>
          </a:p>
          <a:p>
            <a:r>
              <a:rPr lang="en-US" dirty="0"/>
              <a:t>No need to declare variables before using them or declare their type (</a:t>
            </a:r>
            <a:r>
              <a:rPr lang="en-US" dirty="0">
                <a:solidFill>
                  <a:srgbClr val="0070C0"/>
                </a:solidFill>
              </a:rPr>
              <a:t>dynamic typing</a:t>
            </a:r>
            <a:r>
              <a:rPr lang="en-US" dirty="0"/>
              <a:t>)</a:t>
            </a:r>
          </a:p>
          <a:p>
            <a:r>
              <a:rPr lang="en-US" dirty="0"/>
              <a:t>Created automatically when you assign some value to it for the first time and assigns a unique id</a:t>
            </a:r>
          </a:p>
          <a:p>
            <a:r>
              <a:rPr lang="en-US" dirty="0"/>
              <a:t>Value and the type of value can be changed after defining it</a:t>
            </a:r>
          </a:p>
          <a:p>
            <a:r>
              <a:rPr lang="en-US" dirty="0"/>
              <a:t>We can assign multiple variables with a single value</a:t>
            </a:r>
          </a:p>
          <a:p>
            <a:r>
              <a:rPr lang="en-US" dirty="0"/>
              <a:t>We can assign different values to different variables in one line</a:t>
            </a:r>
          </a:p>
          <a:p>
            <a:r>
              <a:rPr lang="en-US" dirty="0"/>
              <a:t>We can assign values to variables already defined inside an expression with (:= assignment)</a:t>
            </a:r>
          </a:p>
          <a:p>
            <a:r>
              <a:rPr lang="en-US" dirty="0"/>
              <a:t>String assignment and 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108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Reading input from the keyboard </a:t>
            </a:r>
            <a:br>
              <a:rPr lang="en-US" sz="4800" dirty="0"/>
            </a:br>
            <a:r>
              <a:rPr lang="en-US" sz="4800" dirty="0"/>
              <a:t>and </a:t>
            </a:r>
            <a:br>
              <a:rPr lang="en-US" sz="4800" dirty="0"/>
            </a:br>
            <a:r>
              <a:rPr lang="en-US" sz="4800" dirty="0"/>
              <a:t>Displaying the output with print function 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6" y="4107769"/>
            <a:ext cx="9751823" cy="9940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https://github.com/akkinjarapu/python-class/program-1004.ipynb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E6C049-DBEC-4D1F-A8C8-68EFD6E45A84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067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676656"/>
            <a:ext cx="6896100" cy="1014032"/>
          </a:xfrm>
        </p:spPr>
        <p:txBody>
          <a:bodyPr>
            <a:normAutofit/>
          </a:bodyPr>
          <a:lstStyle/>
          <a:p>
            <a:r>
              <a:rPr lang="en-US" sz="5400" dirty="0"/>
              <a:t>Reading input from keyboard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797249" cy="4251960"/>
          </a:xfrm>
        </p:spPr>
        <p:txBody>
          <a:bodyPr>
            <a:normAutofit/>
          </a:bodyPr>
          <a:lstStyle/>
          <a:p>
            <a:r>
              <a:rPr lang="en-US" dirty="0"/>
              <a:t>The input() function used to obtain data from user (i.e., keyboard)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Only optional parameter is </a:t>
            </a:r>
            <a:r>
              <a:rPr lang="en-US" dirty="0">
                <a:solidFill>
                  <a:srgbClr val="0070C0"/>
                </a:solidFill>
              </a:rPr>
              <a:t>prompt</a:t>
            </a:r>
            <a:r>
              <a:rPr lang="en-US" dirty="0"/>
              <a:t> used to display text message to the user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best practice</a:t>
            </a:r>
            <a:r>
              <a:rPr lang="en-US" dirty="0"/>
              <a:t>: always specify prompt</a:t>
            </a:r>
          </a:p>
          <a:p>
            <a:r>
              <a:rPr lang="en-US" dirty="0"/>
              <a:t>Pauses until the user enter a line of text and hit ENTER key</a:t>
            </a:r>
          </a:p>
          <a:p>
            <a:r>
              <a:rPr lang="en-US" dirty="0"/>
              <a:t>It reads the line of text entered and returns as a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To change the string type to number, use the appropriate conversion function </a:t>
            </a:r>
            <a:r>
              <a:rPr lang="en-US" dirty="0">
                <a:solidFill>
                  <a:srgbClr val="0070C0"/>
                </a:solidFill>
              </a:rPr>
              <a:t>int()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float()</a:t>
            </a:r>
            <a:r>
              <a:rPr lang="en-US" dirty="0"/>
              <a:t> or a better </a:t>
            </a:r>
            <a:r>
              <a:rPr lang="en-US" dirty="0">
                <a:solidFill>
                  <a:srgbClr val="0070C0"/>
                </a:solidFill>
              </a:rPr>
              <a:t>eval()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733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498294"/>
            <a:ext cx="68961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Displaying output with print()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prints the given objects to the standard output device (screen) or to the text stream file</a:t>
            </a:r>
          </a:p>
          <a:p>
            <a:r>
              <a:rPr lang="en-US" dirty="0"/>
              <a:t>The parameters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*objects</a:t>
            </a:r>
            <a:r>
              <a:rPr lang="en-US" dirty="0"/>
              <a:t> - objects to be printed. * indicates that there may be more than one object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sep</a:t>
            </a:r>
            <a:r>
              <a:rPr lang="en-US" dirty="0"/>
              <a:t> - objects are separated by string specified by </a:t>
            </a:r>
            <a:r>
              <a:rPr lang="en-US" dirty="0" err="1"/>
              <a:t>sep.</a:t>
            </a:r>
            <a:r>
              <a:rPr lang="en-US" dirty="0"/>
              <a:t> Default value: single space (‘ ’)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 – the string specified by end is printed at last. Default value: newline (\n)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file</a:t>
            </a:r>
            <a:r>
              <a:rPr lang="en-US" dirty="0"/>
              <a:t> - must be an object with write(string) method. If omitted, it defaults to </a:t>
            </a:r>
            <a:r>
              <a:rPr lang="en-US" dirty="0" err="1"/>
              <a:t>sys.stdout</a:t>
            </a:r>
            <a:r>
              <a:rPr lang="en-US" dirty="0"/>
              <a:t> which is the screen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flush</a:t>
            </a:r>
            <a:r>
              <a:rPr lang="en-US" dirty="0"/>
              <a:t> - If True, the stream is forcibly flushed. Default value: False</a:t>
            </a:r>
          </a:p>
          <a:p>
            <a:r>
              <a:rPr lang="en-US" dirty="0"/>
              <a:t>The sep, end, file, flush are keyword parameters and thus supplied as “</a:t>
            </a:r>
            <a:r>
              <a:rPr lang="en-US" dirty="0">
                <a:solidFill>
                  <a:srgbClr val="0070C0"/>
                </a:solidFill>
              </a:rPr>
              <a:t>sep = ‘#’</a:t>
            </a:r>
            <a:r>
              <a:rPr lang="en-US" dirty="0"/>
              <a:t>”</a:t>
            </a:r>
          </a:p>
          <a:p>
            <a:r>
              <a:rPr lang="en-US" dirty="0"/>
              <a:t>It doesn't return any value; returns </a:t>
            </a:r>
            <a:r>
              <a:rPr lang="en-US" dirty="0">
                <a:solidFill>
                  <a:srgbClr val="0070C0"/>
                </a:solidFill>
              </a:rPr>
              <a:t>None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880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E2D292-D1D6-4E80-934C-1D44F451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498294"/>
            <a:ext cx="68961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Displaying output with print()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44A2-8687-4C81-89FA-4598C55C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Printing static text</a:t>
            </a:r>
          </a:p>
          <a:p>
            <a:pPr lvl="1"/>
            <a:r>
              <a:rPr lang="en-US" dirty="0"/>
              <a:t>Enclosed in single quotes, double quotes, triple single quotes and triple double quotes</a:t>
            </a:r>
          </a:p>
          <a:p>
            <a:r>
              <a:rPr lang="en-US" dirty="0"/>
              <a:t>Using keyword arguments </a:t>
            </a:r>
            <a:r>
              <a:rPr lang="en-US" dirty="0">
                <a:solidFill>
                  <a:srgbClr val="0070C0"/>
                </a:solidFill>
              </a:rPr>
              <a:t>end, </a:t>
            </a:r>
            <a:r>
              <a:rPr lang="en-US" dirty="0" err="1">
                <a:solidFill>
                  <a:srgbClr val="0070C0"/>
                </a:solidFill>
              </a:rPr>
              <a:t>sep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file</a:t>
            </a:r>
            <a:r>
              <a:rPr lang="en-US" dirty="0"/>
              <a:t> to control the behavior of the print function</a:t>
            </a:r>
          </a:p>
          <a:p>
            <a:r>
              <a:rPr lang="en-US" dirty="0"/>
              <a:t>Printing static text combined with variable values</a:t>
            </a:r>
          </a:p>
          <a:p>
            <a:r>
              <a:rPr lang="en-US" dirty="0"/>
              <a:t>Formatting using string modulo (%) operator (difficult but efficient)</a:t>
            </a:r>
          </a:p>
          <a:p>
            <a:r>
              <a:rPr lang="en-US" dirty="0"/>
              <a:t>Formatting using string’s </a:t>
            </a:r>
            <a:r>
              <a:rPr lang="en-US" dirty="0">
                <a:solidFill>
                  <a:srgbClr val="0070C0"/>
                </a:solidFill>
              </a:rPr>
              <a:t>format()</a:t>
            </a:r>
            <a:r>
              <a:rPr lang="en-US" dirty="0"/>
              <a:t> method</a:t>
            </a:r>
          </a:p>
          <a:p>
            <a:r>
              <a:rPr lang="en-US" dirty="0"/>
              <a:t>Formatting using f-strings (formatted strings)</a:t>
            </a:r>
          </a:p>
          <a:p>
            <a:r>
              <a:rPr lang="en-US" dirty="0"/>
              <a:t>Any object passed to print can be displayed by calling __str__() method, if not __</a:t>
            </a:r>
            <a:r>
              <a:rPr lang="en-US" dirty="0" err="1"/>
              <a:t>repr</a:t>
            </a:r>
            <a:r>
              <a:rPr lang="en-US" dirty="0"/>
              <a:t>__() method on the object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B9C-BFE7-433B-89A0-676BCC0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3B8-2EAF-49EB-BEA2-51076BA7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3D3D-4B87-4EE6-B837-5AB8A064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09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3013"/>
            <a:ext cx="9921536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Operators, type conversion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6" y="4107769"/>
            <a:ext cx="9751823" cy="9940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calculations using different operators and type conversion</a:t>
            </a:r>
          </a:p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https://github.com/akkinjarapu/python-class/program-1005.ipynb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E6C049-DBEC-4D1F-A8C8-68EFD6E45A84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Thursday, June 10,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806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A48409-3498-4467-AC22-41A0199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34" y="757813"/>
            <a:ext cx="6518245" cy="88366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Types of operators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A9F6-BBF1-40B4-9023-0B98B16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139-2A9B-4801-B1F1-BA8FDDF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E9EB-E44E-44B9-BF81-D924459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96</a:t>
            </a:fld>
            <a:endParaRPr lang="en-IN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59790E8-763D-4BAD-AD79-342CCE965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568357"/>
              </p:ext>
            </p:extLst>
          </p:nvPr>
        </p:nvGraphicFramePr>
        <p:xfrm>
          <a:off x="838199" y="1997476"/>
          <a:ext cx="8882849" cy="35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1486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A48409-3498-4467-AC22-41A0199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34" y="757813"/>
            <a:ext cx="6518245" cy="88366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Types of operators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A9F6-BBF1-40B4-9023-0B98B16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139-2A9B-4801-B1F1-BA8FDDF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E9EB-E44E-44B9-BF81-D924459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97</a:t>
            </a:fld>
            <a:endParaRPr lang="en-IN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59790E8-763D-4BAD-AD79-342CCE965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527944"/>
              </p:ext>
            </p:extLst>
          </p:nvPr>
        </p:nvGraphicFramePr>
        <p:xfrm>
          <a:off x="1211062" y="2579595"/>
          <a:ext cx="9007136" cy="2587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79473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A48409-3498-4467-AC22-41A0199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34" y="757813"/>
            <a:ext cx="6518245" cy="88366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Simple Arithmetic calculations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A9F6-BBF1-40B4-9023-0B98B16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139-2A9B-4801-B1F1-BA8FDDF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E9EB-E44E-44B9-BF81-D924459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98</a:t>
            </a:fld>
            <a:endParaRPr lang="en-IN"/>
          </a:p>
        </p:txBody>
      </p:sp>
      <p:graphicFrame>
        <p:nvGraphicFramePr>
          <p:cNvPr id="48" name="Content Placeholder 7">
            <a:extLst>
              <a:ext uri="{FF2B5EF4-FFF2-40B4-BE49-F238E27FC236}">
                <a16:creationId xmlns:a16="http://schemas.microsoft.com/office/drawing/2014/main" id="{A91654CA-E0C0-421C-89C3-A89DA93E4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538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92569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A48409-3498-4467-AC22-41A0199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34" y="757813"/>
            <a:ext cx="6518245" cy="88366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Type conversions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A9F6-BBF1-40B4-9023-0B98B16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Thursday, 10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139-2A9B-4801-B1F1-BA8FDDF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E9EB-E44E-44B9-BF81-D924459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99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7835F3-47EA-4A99-9A9C-4F69946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Convert object data type from one to the other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Implicit</a:t>
            </a:r>
          </a:p>
          <a:p>
            <a:pPr lvl="1"/>
            <a:r>
              <a:rPr lang="en-US" dirty="0"/>
              <a:t>Explicit (Type Casting)</a:t>
            </a:r>
          </a:p>
          <a:p>
            <a:r>
              <a:rPr lang="en-US" dirty="0"/>
              <a:t>Implicit Type Conversion</a:t>
            </a:r>
          </a:p>
          <a:p>
            <a:pPr lvl="1"/>
            <a:r>
              <a:rPr lang="en-US" dirty="0"/>
              <a:t>Automatically convert the type by python interpreter (int -&gt; float, int or float -&gt; complex)</a:t>
            </a:r>
          </a:p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Object data type changed by the user using predefined functions (str -&gt; int)</a:t>
            </a:r>
          </a:p>
          <a:p>
            <a:pPr lvl="1"/>
            <a:r>
              <a:rPr lang="en-US" dirty="0"/>
              <a:t>str() function converts int or float data to string type</a:t>
            </a:r>
          </a:p>
          <a:p>
            <a:pPr lvl="1"/>
            <a:r>
              <a:rPr lang="en-US" dirty="0"/>
              <a:t>int() function converts a string or a float value to int type</a:t>
            </a:r>
          </a:p>
          <a:p>
            <a:pPr lvl="1"/>
            <a:r>
              <a:rPr lang="en-US" dirty="0"/>
              <a:t>Float() function converts a string or a int value to float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71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EC-ANAND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6652</TotalTime>
  <Words>7657</Words>
  <Application>Microsoft Office PowerPoint</Application>
  <PresentationFormat>Widescreen</PresentationFormat>
  <Paragraphs>1030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3" baseType="lpstr">
      <vt:lpstr>Arial</vt:lpstr>
      <vt:lpstr>Calibri</vt:lpstr>
      <vt:lpstr>The Hand Black</vt:lpstr>
      <vt:lpstr>The Serif Hand Black</vt:lpstr>
      <vt:lpstr>Office Theme</vt:lpstr>
      <vt:lpstr>Python Programming</vt:lpstr>
      <vt:lpstr>Agenda</vt:lpstr>
      <vt:lpstr>Agenda</vt:lpstr>
      <vt:lpstr>Introduction to python</vt:lpstr>
      <vt:lpstr>Downloading python</vt:lpstr>
      <vt:lpstr>installing python (windows 10)</vt:lpstr>
      <vt:lpstr>installing python (windows 10)</vt:lpstr>
      <vt:lpstr>installing python (windows 10)</vt:lpstr>
      <vt:lpstr>History of Python</vt:lpstr>
      <vt:lpstr>History of Python</vt:lpstr>
      <vt:lpstr>History of Python</vt:lpstr>
      <vt:lpstr>History of Python</vt:lpstr>
      <vt:lpstr>History of Python</vt:lpstr>
      <vt:lpstr>History of Python</vt:lpstr>
      <vt:lpstr>History of Python</vt:lpstr>
      <vt:lpstr>History of Python</vt:lpstr>
      <vt:lpstr>History of Python</vt:lpstr>
      <vt:lpstr>History of Python</vt:lpstr>
      <vt:lpstr>History of Python</vt:lpstr>
      <vt:lpstr>History of Python</vt:lpstr>
      <vt:lpstr>History of Python</vt:lpstr>
      <vt:lpstr>History of Python</vt:lpstr>
      <vt:lpstr>History of Python</vt:lpstr>
      <vt:lpstr>History of Python</vt:lpstr>
      <vt:lpstr>Python features</vt:lpstr>
      <vt:lpstr>Python features</vt:lpstr>
      <vt:lpstr>Python features</vt:lpstr>
      <vt:lpstr>Python features</vt:lpstr>
      <vt:lpstr>Python features</vt:lpstr>
      <vt:lpstr>Python features</vt:lpstr>
      <vt:lpstr>Virtual Environments</vt:lpstr>
      <vt:lpstr>Virtual Environments</vt:lpstr>
      <vt:lpstr>Virtual Environments</vt:lpstr>
      <vt:lpstr>Execution Modes</vt:lpstr>
      <vt:lpstr>Interactive  Execution Mode</vt:lpstr>
      <vt:lpstr>Interactive  Execution Mode</vt:lpstr>
      <vt:lpstr>Interactive  Execution Mode</vt:lpstr>
      <vt:lpstr>Interactive  Execution Mode</vt:lpstr>
      <vt:lpstr>Interactive mode</vt:lpstr>
      <vt:lpstr>Script mode</vt:lpstr>
      <vt:lpstr>Script mode</vt:lpstr>
      <vt:lpstr>Script mode (creating and saving code)</vt:lpstr>
      <vt:lpstr>Script mode (executing code)</vt:lpstr>
      <vt:lpstr>script mode</vt:lpstr>
      <vt:lpstr>script mode</vt:lpstr>
      <vt:lpstr>Integrated development environment (ide)</vt:lpstr>
      <vt:lpstr>Integrated development and learning environment (idLe)</vt:lpstr>
      <vt:lpstr>PyCharm IDE from Jetbrains</vt:lpstr>
      <vt:lpstr>Vs code IDE from Microsoft</vt:lpstr>
      <vt:lpstr>Vs code IDE installation</vt:lpstr>
      <vt:lpstr>Vs code (cont.)</vt:lpstr>
      <vt:lpstr>Vs code IDE extensions</vt:lpstr>
      <vt:lpstr>Changing virtual environment in Vs code IDE</vt:lpstr>
      <vt:lpstr>GITHUB integration with VS code IDE</vt:lpstr>
      <vt:lpstr>Cloning GitHub repository inTO VS code IDE</vt:lpstr>
      <vt:lpstr>Sync changes to GitHub repository using VS code IDE</vt:lpstr>
      <vt:lpstr>Sync changes to GitHub repository using VS code IDE</vt:lpstr>
      <vt:lpstr>Sync changes to GitHub repository using VS code IDE</vt:lpstr>
      <vt:lpstr>Program Development Cycle</vt:lpstr>
      <vt:lpstr>Program development cycle (PDC)</vt:lpstr>
      <vt:lpstr>PDC (Problem Definition and Analysis)</vt:lpstr>
      <vt:lpstr>PDC (Program design)</vt:lpstr>
      <vt:lpstr>PDC (coding)</vt:lpstr>
      <vt:lpstr>PDC (testing and debugging)</vt:lpstr>
      <vt:lpstr>PDC (documentation)</vt:lpstr>
      <vt:lpstr>PDC (Deployment and maintenance)</vt:lpstr>
      <vt:lpstr>Input, processing and output</vt:lpstr>
      <vt:lpstr>Input, process,  and output (IPO) model</vt:lpstr>
      <vt:lpstr>Input, process,  and output Example</vt:lpstr>
      <vt:lpstr>Input, process, and output computer support</vt:lpstr>
      <vt:lpstr>Keywords, identifiers, Basic data types</vt:lpstr>
      <vt:lpstr>Python keywords/reserved words</vt:lpstr>
      <vt:lpstr>Keyword classification based on usage</vt:lpstr>
      <vt:lpstr>Keyword classification based on usage</vt:lpstr>
      <vt:lpstr>Identifiers</vt:lpstr>
      <vt:lpstr>Identifiers</vt:lpstr>
      <vt:lpstr>Data types</vt:lpstr>
      <vt:lpstr>Data types</vt:lpstr>
      <vt:lpstr>Data types</vt:lpstr>
      <vt:lpstr>Int type</vt:lpstr>
      <vt:lpstr>float type</vt:lpstr>
      <vt:lpstr>bool type</vt:lpstr>
      <vt:lpstr>String data type</vt:lpstr>
      <vt:lpstr>strings</vt:lpstr>
      <vt:lpstr>Comments</vt:lpstr>
      <vt:lpstr>comments</vt:lpstr>
      <vt:lpstr>comments</vt:lpstr>
      <vt:lpstr>comments</vt:lpstr>
      <vt:lpstr>variables</vt:lpstr>
      <vt:lpstr>Variables</vt:lpstr>
      <vt:lpstr>Reading input from the keyboard  and  Displaying the output with print function </vt:lpstr>
      <vt:lpstr>Reading input from keyboard</vt:lpstr>
      <vt:lpstr>Displaying output with print()</vt:lpstr>
      <vt:lpstr>Displaying output with print()</vt:lpstr>
      <vt:lpstr>Operators, type conversion</vt:lpstr>
      <vt:lpstr>Types of operators</vt:lpstr>
      <vt:lpstr>Types of operators</vt:lpstr>
      <vt:lpstr>Simple Arithmetic calculations</vt:lpstr>
      <vt:lpstr>Type conversions</vt:lpstr>
      <vt:lpstr>Type conversions</vt:lpstr>
      <vt:lpstr>Expressions</vt:lpstr>
      <vt:lpstr>Expressions</vt:lpstr>
      <vt:lpstr>Functions, Modules and packages</vt:lpstr>
      <vt:lpstr>functions</vt:lpstr>
      <vt:lpstr>functions</vt:lpstr>
      <vt:lpstr>functions</vt:lpstr>
      <vt:lpstr>Modules and packages</vt:lpstr>
      <vt:lpstr>Accessing modules/packages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 Kumar Kinjarapu</dc:creator>
  <cp:lastModifiedBy>Ananda Kumar Kinjarapu</cp:lastModifiedBy>
  <cp:revision>72</cp:revision>
  <dcterms:created xsi:type="dcterms:W3CDTF">2021-06-03T09:40:15Z</dcterms:created>
  <dcterms:modified xsi:type="dcterms:W3CDTF">2021-06-11T05:54:10Z</dcterms:modified>
</cp:coreProperties>
</file>