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545" r:id="rId3"/>
    <p:sldId id="546" r:id="rId4"/>
    <p:sldId id="259" r:id="rId5"/>
    <p:sldId id="261" r:id="rId6"/>
    <p:sldId id="549" r:id="rId7"/>
    <p:sldId id="547" r:id="rId8"/>
    <p:sldId id="648" r:id="rId9"/>
    <p:sldId id="651" r:id="rId10"/>
    <p:sldId id="652" r:id="rId11"/>
    <p:sldId id="653" r:id="rId12"/>
    <p:sldId id="654" r:id="rId13"/>
    <p:sldId id="552" r:id="rId14"/>
    <p:sldId id="649" r:id="rId15"/>
    <p:sldId id="655" r:id="rId16"/>
    <p:sldId id="553" r:id="rId17"/>
    <p:sldId id="567" r:id="rId18"/>
    <p:sldId id="65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5CD0EA-BE2E-46EF-9377-C319016D1D2A}" v="251" dt="2021-06-13T12:15:55.1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da Kumar Kinjarapu" userId="284f2c0bfb1750c8" providerId="LiveId" clId="{1059712C-1CAA-46B1-B3E7-A03BFEDF4B1D}"/>
    <pc:docChg chg="undo redo custSel addSld delSld modSld sldOrd">
      <pc:chgData name="Ananda Kumar Kinjarapu" userId="284f2c0bfb1750c8" providerId="LiveId" clId="{1059712C-1CAA-46B1-B3E7-A03BFEDF4B1D}" dt="2021-06-11T05:54:06.848" v="21854" actId="20577"/>
      <pc:docMkLst>
        <pc:docMk/>
      </pc:docMkLst>
      <pc:sldChg chg="addSp modSp mod setBg">
        <pc:chgData name="Ananda Kumar Kinjarapu" userId="284f2c0bfb1750c8" providerId="LiveId" clId="{1059712C-1CAA-46B1-B3E7-A03BFEDF4B1D}" dt="2021-06-05T13:11:10.413" v="358"/>
        <pc:sldMkLst>
          <pc:docMk/>
          <pc:sldMk cId="742100816" sldId="256"/>
        </pc:sldMkLst>
        <pc:spChg chg="mod">
          <ac:chgData name="Ananda Kumar Kinjarapu" userId="284f2c0bfb1750c8" providerId="LiveId" clId="{1059712C-1CAA-46B1-B3E7-A03BFEDF4B1D}" dt="2021-06-05T11:43:05.364" v="0" actId="26606"/>
          <ac:spMkLst>
            <pc:docMk/>
            <pc:sldMk cId="742100816" sldId="256"/>
            <ac:spMk id="2" creationId="{38A0C15A-92E1-496D-801F-53845826F779}"/>
          </ac:spMkLst>
        </pc:spChg>
        <pc:spChg chg="mod">
          <ac:chgData name="Ananda Kumar Kinjarapu" userId="284f2c0bfb1750c8" providerId="LiveId" clId="{1059712C-1CAA-46B1-B3E7-A03BFEDF4B1D}" dt="2021-06-05T11:43:05.364" v="0" actId="26606"/>
          <ac:spMkLst>
            <pc:docMk/>
            <pc:sldMk cId="742100816" sldId="256"/>
            <ac:spMk id="3" creationId="{3211A35F-4321-4B4E-BD0C-67505D64EF3E}"/>
          </ac:spMkLst>
        </pc:spChg>
        <pc:spChg chg="add">
          <ac:chgData name="Ananda Kumar Kinjarapu" userId="284f2c0bfb1750c8" providerId="LiveId" clId="{1059712C-1CAA-46B1-B3E7-A03BFEDF4B1D}" dt="2021-06-05T11:43:05.364" v="0" actId="26606"/>
          <ac:spMkLst>
            <pc:docMk/>
            <pc:sldMk cId="742100816" sldId="256"/>
            <ac:spMk id="8" creationId="{C475749F-F487-4EFB-ABC7-C1359590EB76}"/>
          </ac:spMkLst>
        </pc:spChg>
        <pc:spChg chg="add">
          <ac:chgData name="Ananda Kumar Kinjarapu" userId="284f2c0bfb1750c8" providerId="LiveId" clId="{1059712C-1CAA-46B1-B3E7-A03BFEDF4B1D}" dt="2021-06-05T11:43:05.364" v="0" actId="26606"/>
          <ac:spMkLst>
            <pc:docMk/>
            <pc:sldMk cId="742100816" sldId="256"/>
            <ac:spMk id="10" creationId="{F6285A5F-6712-47A0-8A11-F0DFF60D0D20}"/>
          </ac:spMkLst>
        </pc:spChg>
        <pc:spChg chg="add">
          <ac:chgData name="Ananda Kumar Kinjarapu" userId="284f2c0bfb1750c8" providerId="LiveId" clId="{1059712C-1CAA-46B1-B3E7-A03BFEDF4B1D}" dt="2021-06-05T11:43:05.364" v="0" actId="26606"/>
          <ac:spMkLst>
            <pc:docMk/>
            <pc:sldMk cId="742100816" sldId="256"/>
            <ac:spMk id="12" creationId="{FA6F8ABB-6C5D-4349-9E1B-198D1ABFA804}"/>
          </ac:spMkLst>
        </pc:spChg>
        <pc:spChg chg="add">
          <ac:chgData name="Ananda Kumar Kinjarapu" userId="284f2c0bfb1750c8" providerId="LiveId" clId="{1059712C-1CAA-46B1-B3E7-A03BFEDF4B1D}" dt="2021-06-05T11:43:05.364" v="0" actId="26606"/>
          <ac:spMkLst>
            <pc:docMk/>
            <pc:sldMk cId="742100816" sldId="256"/>
            <ac:spMk id="14" creationId="{B971ABA8-4CDB-4EEE-8C48-AA4FDB650782}"/>
          </ac:spMkLst>
        </pc:spChg>
        <pc:grpChg chg="add">
          <ac:chgData name="Ananda Kumar Kinjarapu" userId="284f2c0bfb1750c8" providerId="LiveId" clId="{1059712C-1CAA-46B1-B3E7-A03BFEDF4B1D}" dt="2021-06-05T11:43:05.364" v="0" actId="26606"/>
          <ac:grpSpMkLst>
            <pc:docMk/>
            <pc:sldMk cId="742100816" sldId="256"/>
            <ac:grpSpMk id="16" creationId="{DAD463E1-6621-44B4-A995-C70A4631D388}"/>
          </ac:grpSpMkLst>
        </pc:grpChg>
      </pc:sldChg>
      <pc:sldChg chg="addSp delSp modSp del mod setBg">
        <pc:chgData name="Ananda Kumar Kinjarapu" userId="284f2c0bfb1750c8" providerId="LiveId" clId="{1059712C-1CAA-46B1-B3E7-A03BFEDF4B1D}" dt="2021-06-05T12:39:57.742" v="118" actId="2696"/>
        <pc:sldMkLst>
          <pc:docMk/>
          <pc:sldMk cId="882409922" sldId="257"/>
        </pc:sldMkLst>
        <pc:spChg chg="mod ord">
          <ac:chgData name="Ananda Kumar Kinjarapu" userId="284f2c0bfb1750c8" providerId="LiveId" clId="{1059712C-1CAA-46B1-B3E7-A03BFEDF4B1D}" dt="2021-06-05T11:59:30.748" v="29" actId="26606"/>
          <ac:spMkLst>
            <pc:docMk/>
            <pc:sldMk cId="882409922" sldId="257"/>
            <ac:spMk id="4" creationId="{10F5ABD3-A4DC-4A32-946E-97C17093058C}"/>
          </ac:spMkLst>
        </pc:spChg>
        <pc:spChg chg="mod">
          <ac:chgData name="Ananda Kumar Kinjarapu" userId="284f2c0bfb1750c8" providerId="LiveId" clId="{1059712C-1CAA-46B1-B3E7-A03BFEDF4B1D}" dt="2021-06-05T11:59:30.748" v="29" actId="26606"/>
          <ac:spMkLst>
            <pc:docMk/>
            <pc:sldMk cId="882409922" sldId="257"/>
            <ac:spMk id="5" creationId="{CF374930-7B57-4BAC-9910-377B9E8072FB}"/>
          </ac:spMkLst>
        </pc:spChg>
        <pc:spChg chg="mod">
          <ac:chgData name="Ananda Kumar Kinjarapu" userId="284f2c0bfb1750c8" providerId="LiveId" clId="{1059712C-1CAA-46B1-B3E7-A03BFEDF4B1D}" dt="2021-06-05T11:59:30.748" v="29" actId="26606"/>
          <ac:spMkLst>
            <pc:docMk/>
            <pc:sldMk cId="882409922" sldId="257"/>
            <ac:spMk id="6" creationId="{671FC151-CEF1-4319-9225-64AA1B0D8336}"/>
          </ac:spMkLst>
        </pc:spChg>
        <pc:spChg chg="mod">
          <ac:chgData name="Ananda Kumar Kinjarapu" userId="284f2c0bfb1750c8" providerId="LiveId" clId="{1059712C-1CAA-46B1-B3E7-A03BFEDF4B1D}" dt="2021-06-05T11:59:30.748" v="29" actId="26606"/>
          <ac:spMkLst>
            <pc:docMk/>
            <pc:sldMk cId="882409922" sldId="257"/>
            <ac:spMk id="10" creationId="{E5D16031-5252-46F9-A160-2639E0071B30}"/>
          </ac:spMkLst>
        </pc:spChg>
        <pc:spChg chg="add del mod">
          <ac:chgData name="Ananda Kumar Kinjarapu" userId="284f2c0bfb1750c8" providerId="LiveId" clId="{1059712C-1CAA-46B1-B3E7-A03BFEDF4B1D}" dt="2021-06-05T12:00:35.405" v="32" actId="26606"/>
          <ac:spMkLst>
            <pc:docMk/>
            <pc:sldMk cId="882409922" sldId="257"/>
            <ac:spMk id="11" creationId="{6B8FA42F-B13D-4F87-9DF4-DE4792085A11}"/>
          </ac:spMkLst>
        </pc:spChg>
        <pc:spChg chg="add del">
          <ac:chgData name="Ananda Kumar Kinjarapu" userId="284f2c0bfb1750c8" providerId="LiveId" clId="{1059712C-1CAA-46B1-B3E7-A03BFEDF4B1D}" dt="2021-06-05T11:52:27.761" v="16" actId="26606"/>
          <ac:spMkLst>
            <pc:docMk/>
            <pc:sldMk cId="882409922" sldId="257"/>
            <ac:spMk id="14" creationId="{3A5B4632-C963-4296-86F0-79AA9EA5AE98}"/>
          </ac:spMkLst>
        </pc:spChg>
        <pc:spChg chg="add del">
          <ac:chgData name="Ananda Kumar Kinjarapu" userId="284f2c0bfb1750c8" providerId="LiveId" clId="{1059712C-1CAA-46B1-B3E7-A03BFEDF4B1D}" dt="2021-06-05T11:52:36.660" v="18" actId="26606"/>
          <ac:spMkLst>
            <pc:docMk/>
            <pc:sldMk cId="882409922" sldId="257"/>
            <ac:spMk id="16" creationId="{3A5B4632-C963-4296-86F0-79AA9EA5AE98}"/>
          </ac:spMkLst>
        </pc:spChg>
        <pc:spChg chg="add del">
          <ac:chgData name="Ananda Kumar Kinjarapu" userId="284f2c0bfb1750c8" providerId="LiveId" clId="{1059712C-1CAA-46B1-B3E7-A03BFEDF4B1D}" dt="2021-06-05T11:51:44.749" v="14" actId="26606"/>
          <ac:spMkLst>
            <pc:docMk/>
            <pc:sldMk cId="882409922" sldId="257"/>
            <ac:spMk id="17" creationId="{08E89D5E-1885-4160-AC77-CC471DD1D0DB}"/>
          </ac:spMkLst>
        </pc:spChg>
        <pc:spChg chg="add del">
          <ac:chgData name="Ananda Kumar Kinjarapu" userId="284f2c0bfb1750c8" providerId="LiveId" clId="{1059712C-1CAA-46B1-B3E7-A03BFEDF4B1D}" dt="2021-06-05T11:53:06.182" v="20" actId="26606"/>
          <ac:spMkLst>
            <pc:docMk/>
            <pc:sldMk cId="882409922" sldId="257"/>
            <ac:spMk id="20" creationId="{B819A166-7571-4003-A6B8-B62034C3ED30}"/>
          </ac:spMkLst>
        </pc:spChg>
        <pc:spChg chg="add del">
          <ac:chgData name="Ananda Kumar Kinjarapu" userId="284f2c0bfb1750c8" providerId="LiveId" clId="{1059712C-1CAA-46B1-B3E7-A03BFEDF4B1D}" dt="2021-06-05T11:54:02.833" v="22" actId="26606"/>
          <ac:spMkLst>
            <pc:docMk/>
            <pc:sldMk cId="882409922" sldId="257"/>
            <ac:spMk id="22" creationId="{AEAA70EA-2201-4F5D-AF08-58CFF851CCCD}"/>
          </ac:spMkLst>
        </pc:spChg>
        <pc:spChg chg="add del">
          <ac:chgData name="Ananda Kumar Kinjarapu" userId="284f2c0bfb1750c8" providerId="LiveId" clId="{1059712C-1CAA-46B1-B3E7-A03BFEDF4B1D}" dt="2021-06-05T11:54:02.833" v="22" actId="26606"/>
          <ac:spMkLst>
            <pc:docMk/>
            <pc:sldMk cId="882409922" sldId="257"/>
            <ac:spMk id="23" creationId="{884769FE-1656-422F-86E1-8C1B16C27BE1}"/>
          </ac:spMkLst>
        </pc:spChg>
        <pc:spChg chg="add del">
          <ac:chgData name="Ananda Kumar Kinjarapu" userId="284f2c0bfb1750c8" providerId="LiveId" clId="{1059712C-1CAA-46B1-B3E7-A03BFEDF4B1D}" dt="2021-06-05T11:50:19.821" v="13" actId="26606"/>
          <ac:spMkLst>
            <pc:docMk/>
            <pc:sldMk cId="882409922" sldId="257"/>
            <ac:spMk id="24" creationId="{DCC231C8-C761-4B31-9B1C-C6D19248C6B3}"/>
          </ac:spMkLst>
        </pc:spChg>
        <pc:spChg chg="add del">
          <ac:chgData name="Ananda Kumar Kinjarapu" userId="284f2c0bfb1750c8" providerId="LiveId" clId="{1059712C-1CAA-46B1-B3E7-A03BFEDF4B1D}" dt="2021-06-05T11:54:02.833" v="22" actId="26606"/>
          <ac:spMkLst>
            <pc:docMk/>
            <pc:sldMk cId="882409922" sldId="257"/>
            <ac:spMk id="25" creationId="{CB249F6D-244F-494A-98B9-5CC7413C4FB9}"/>
          </ac:spMkLst>
        </pc:spChg>
        <pc:spChg chg="add del">
          <ac:chgData name="Ananda Kumar Kinjarapu" userId="284f2c0bfb1750c8" providerId="LiveId" clId="{1059712C-1CAA-46B1-B3E7-A03BFEDF4B1D}" dt="2021-06-05T11:54:02.833" v="22" actId="26606"/>
          <ac:spMkLst>
            <pc:docMk/>
            <pc:sldMk cId="882409922" sldId="257"/>
            <ac:spMk id="26" creationId="{506C536E-6ECA-4211-AF8C-A2671C484DA7}"/>
          </ac:spMkLst>
        </pc:spChg>
        <pc:spChg chg="add del">
          <ac:chgData name="Ananda Kumar Kinjarapu" userId="284f2c0bfb1750c8" providerId="LiveId" clId="{1059712C-1CAA-46B1-B3E7-A03BFEDF4B1D}" dt="2021-06-05T11:54:02.833" v="22" actId="26606"/>
          <ac:spMkLst>
            <pc:docMk/>
            <pc:sldMk cId="882409922" sldId="257"/>
            <ac:spMk id="27" creationId="{6B8FA42F-B13D-4F87-9DF4-DE4792085A11}"/>
          </ac:spMkLst>
        </pc:spChg>
        <pc:spChg chg="add">
          <ac:chgData name="Ananda Kumar Kinjarapu" userId="284f2c0bfb1750c8" providerId="LiveId" clId="{1059712C-1CAA-46B1-B3E7-A03BFEDF4B1D}" dt="2021-06-05T11:59:30.748" v="29" actId="26606"/>
          <ac:spMkLst>
            <pc:docMk/>
            <pc:sldMk cId="882409922" sldId="257"/>
            <ac:spMk id="28" creationId="{777A147A-9ED8-46B4-8660-1B3C2AA880B5}"/>
          </ac:spMkLst>
        </pc:spChg>
        <pc:spChg chg="add">
          <ac:chgData name="Ananda Kumar Kinjarapu" userId="284f2c0bfb1750c8" providerId="LiveId" clId="{1059712C-1CAA-46B1-B3E7-A03BFEDF4B1D}" dt="2021-06-05T11:59:30.748" v="29" actId="26606"/>
          <ac:spMkLst>
            <pc:docMk/>
            <pc:sldMk cId="882409922" sldId="257"/>
            <ac:spMk id="30" creationId="{5D6C15A0-C087-4593-8414-2B4EC1CDC3DE}"/>
          </ac:spMkLst>
        </pc:spChg>
        <pc:graphicFrameChg chg="add del mod modGraphic">
          <ac:chgData name="Ananda Kumar Kinjarapu" userId="284f2c0bfb1750c8" providerId="LiveId" clId="{1059712C-1CAA-46B1-B3E7-A03BFEDF4B1D}" dt="2021-06-05T11:51:44.749" v="14" actId="26606"/>
          <ac:graphicFrameMkLst>
            <pc:docMk/>
            <pc:sldMk cId="882409922" sldId="257"/>
            <ac:graphicFrameMk id="13" creationId="{D8229C09-E2B3-41CF-8EFA-6008CA2331E3}"/>
          </ac:graphicFrameMkLst>
        </pc:graphicFrameChg>
        <pc:graphicFrameChg chg="add del">
          <ac:chgData name="Ananda Kumar Kinjarapu" userId="284f2c0bfb1750c8" providerId="LiveId" clId="{1059712C-1CAA-46B1-B3E7-A03BFEDF4B1D}" dt="2021-06-05T11:52:27.761" v="16" actId="26606"/>
          <ac:graphicFrameMkLst>
            <pc:docMk/>
            <pc:sldMk cId="882409922" sldId="257"/>
            <ac:graphicFrameMk id="15" creationId="{CEC4D989-51A1-4C59-9412-D6EF52B04135}"/>
          </ac:graphicFrameMkLst>
        </pc:graphicFrameChg>
        <pc:graphicFrameChg chg="add del">
          <ac:chgData name="Ananda Kumar Kinjarapu" userId="284f2c0bfb1750c8" providerId="LiveId" clId="{1059712C-1CAA-46B1-B3E7-A03BFEDF4B1D}" dt="2021-06-05T11:52:36.660" v="18" actId="26606"/>
          <ac:graphicFrameMkLst>
            <pc:docMk/>
            <pc:sldMk cId="882409922" sldId="257"/>
            <ac:graphicFrameMk id="18" creationId="{CEC4D989-51A1-4C59-9412-D6EF52B04135}"/>
          </ac:graphicFrameMkLst>
        </pc:graphicFrameChg>
        <pc:graphicFrameChg chg="add del">
          <ac:chgData name="Ananda Kumar Kinjarapu" userId="284f2c0bfb1750c8" providerId="LiveId" clId="{1059712C-1CAA-46B1-B3E7-A03BFEDF4B1D}" dt="2021-06-05T11:53:06.182" v="20" actId="26606"/>
          <ac:graphicFrameMkLst>
            <pc:docMk/>
            <pc:sldMk cId="882409922" sldId="257"/>
            <ac:graphicFrameMk id="21" creationId="{0FF349FC-6582-451B-BC1B-172A91C02E9D}"/>
          </ac:graphicFrameMkLst>
        </pc:graphicFrameChg>
        <pc:graphicFrameChg chg="add del mod">
          <ac:chgData name="Ananda Kumar Kinjarapu" userId="284f2c0bfb1750c8" providerId="LiveId" clId="{1059712C-1CAA-46B1-B3E7-A03BFEDF4B1D}" dt="2021-06-05T11:58:40.803" v="28" actId="26606"/>
          <ac:graphicFrameMkLst>
            <pc:docMk/>
            <pc:sldMk cId="882409922" sldId="257"/>
            <ac:graphicFrameMk id="29" creationId="{88FCF815-1037-499B-8DC7-62003D007C96}"/>
          </ac:graphicFrameMkLst>
        </pc:graphicFrameChg>
        <pc:graphicFrameChg chg="add mod">
          <ac:chgData name="Ananda Kumar Kinjarapu" userId="284f2c0bfb1750c8" providerId="LiveId" clId="{1059712C-1CAA-46B1-B3E7-A03BFEDF4B1D}" dt="2021-06-05T12:01:29.159" v="36" actId="20577"/>
          <ac:graphicFrameMkLst>
            <pc:docMk/>
            <pc:sldMk cId="882409922" sldId="257"/>
            <ac:graphicFrameMk id="32" creationId="{F32461AD-9B70-4901-B48B-813ED6B9A8ED}"/>
          </ac:graphicFrameMkLst>
        </pc:graphicFrameChg>
        <pc:cxnChg chg="add del">
          <ac:chgData name="Ananda Kumar Kinjarapu" userId="284f2c0bfb1750c8" providerId="LiveId" clId="{1059712C-1CAA-46B1-B3E7-A03BFEDF4B1D}" dt="2021-06-05T11:51:44.749" v="14" actId="26606"/>
          <ac:cxnSpMkLst>
            <pc:docMk/>
            <pc:sldMk cId="882409922" sldId="257"/>
            <ac:cxnSpMk id="19" creationId="{550D2BD1-98F9-412D-905B-3A843EF4078B}"/>
          </ac:cxnSpMkLst>
        </pc:cxnChg>
      </pc:sldChg>
      <pc:sldChg chg="addSp delSp modSp del mod setBg">
        <pc:chgData name="Ananda Kumar Kinjarapu" userId="284f2c0bfb1750c8" providerId="LiveId" clId="{1059712C-1CAA-46B1-B3E7-A03BFEDF4B1D}" dt="2021-06-05T12:52:51.213" v="177" actId="2696"/>
        <pc:sldMkLst>
          <pc:docMk/>
          <pc:sldMk cId="3047287763" sldId="258"/>
        </pc:sldMkLst>
        <pc:spChg chg="mod">
          <ac:chgData name="Ananda Kumar Kinjarapu" userId="284f2c0bfb1750c8" providerId="LiveId" clId="{1059712C-1CAA-46B1-B3E7-A03BFEDF4B1D}" dt="2021-06-05T12:15:14.991" v="101" actId="26606"/>
          <ac:spMkLst>
            <pc:docMk/>
            <pc:sldMk cId="3047287763" sldId="258"/>
            <ac:spMk id="4" creationId="{10F5ABD3-A4DC-4A32-946E-97C17093058C}"/>
          </ac:spMkLst>
        </pc:spChg>
        <pc:spChg chg="mod">
          <ac:chgData name="Ananda Kumar Kinjarapu" userId="284f2c0bfb1750c8" providerId="LiveId" clId="{1059712C-1CAA-46B1-B3E7-A03BFEDF4B1D}" dt="2021-06-05T12:15:14.991" v="101" actId="26606"/>
          <ac:spMkLst>
            <pc:docMk/>
            <pc:sldMk cId="3047287763" sldId="258"/>
            <ac:spMk id="5" creationId="{CF374930-7B57-4BAC-9910-377B9E8072FB}"/>
          </ac:spMkLst>
        </pc:spChg>
        <pc:spChg chg="mod">
          <ac:chgData name="Ananda Kumar Kinjarapu" userId="284f2c0bfb1750c8" providerId="LiveId" clId="{1059712C-1CAA-46B1-B3E7-A03BFEDF4B1D}" dt="2021-06-05T12:15:14.991" v="101" actId="26606"/>
          <ac:spMkLst>
            <pc:docMk/>
            <pc:sldMk cId="3047287763" sldId="258"/>
            <ac:spMk id="6" creationId="{671FC151-CEF1-4319-9225-64AA1B0D8336}"/>
          </ac:spMkLst>
        </pc:spChg>
        <pc:spChg chg="mod">
          <ac:chgData name="Ananda Kumar Kinjarapu" userId="284f2c0bfb1750c8" providerId="LiveId" clId="{1059712C-1CAA-46B1-B3E7-A03BFEDF4B1D}" dt="2021-06-05T12:15:14.991" v="101" actId="26606"/>
          <ac:spMkLst>
            <pc:docMk/>
            <pc:sldMk cId="3047287763" sldId="258"/>
            <ac:spMk id="10" creationId="{E5D16031-5252-46F9-A160-2639E0071B30}"/>
          </ac:spMkLst>
        </pc:spChg>
        <pc:spChg chg="add del mod">
          <ac:chgData name="Ananda Kumar Kinjarapu" userId="284f2c0bfb1750c8" providerId="LiveId" clId="{1059712C-1CAA-46B1-B3E7-A03BFEDF4B1D}" dt="2021-06-05T12:17:20.066" v="103" actId="12084"/>
          <ac:spMkLst>
            <pc:docMk/>
            <pc:sldMk cId="3047287763" sldId="258"/>
            <ac:spMk id="11" creationId="{6B8FA42F-B13D-4F87-9DF4-DE4792085A11}"/>
          </ac:spMkLst>
        </pc:spChg>
        <pc:spChg chg="add">
          <ac:chgData name="Ananda Kumar Kinjarapu" userId="284f2c0bfb1750c8" providerId="LiveId" clId="{1059712C-1CAA-46B1-B3E7-A03BFEDF4B1D}" dt="2021-06-05T12:15:14.991" v="101" actId="26606"/>
          <ac:spMkLst>
            <pc:docMk/>
            <pc:sldMk cId="3047287763" sldId="258"/>
            <ac:spMk id="16" creationId="{777A147A-9ED8-46B4-8660-1B3C2AA880B5}"/>
          </ac:spMkLst>
        </pc:spChg>
        <pc:spChg chg="add del">
          <ac:chgData name="Ananda Kumar Kinjarapu" userId="284f2c0bfb1750c8" providerId="LiveId" clId="{1059712C-1CAA-46B1-B3E7-A03BFEDF4B1D}" dt="2021-06-05T12:12:11.720" v="100" actId="26606"/>
          <ac:spMkLst>
            <pc:docMk/>
            <pc:sldMk cId="3047287763" sldId="258"/>
            <ac:spMk id="17" creationId="{C05CBC3C-2E5A-4839-8B9B-2E5A6ADF0F58}"/>
          </ac:spMkLst>
        </pc:spChg>
        <pc:spChg chg="add">
          <ac:chgData name="Ananda Kumar Kinjarapu" userId="284f2c0bfb1750c8" providerId="LiveId" clId="{1059712C-1CAA-46B1-B3E7-A03BFEDF4B1D}" dt="2021-06-05T12:15:14.991" v="101" actId="26606"/>
          <ac:spMkLst>
            <pc:docMk/>
            <pc:sldMk cId="3047287763" sldId="258"/>
            <ac:spMk id="18" creationId="{5D6C15A0-C087-4593-8414-2B4EC1CDC3DE}"/>
          </ac:spMkLst>
        </pc:spChg>
        <pc:spChg chg="add del">
          <ac:chgData name="Ananda Kumar Kinjarapu" userId="284f2c0bfb1750c8" providerId="LiveId" clId="{1059712C-1CAA-46B1-B3E7-A03BFEDF4B1D}" dt="2021-06-05T12:12:11.720" v="100" actId="26606"/>
          <ac:spMkLst>
            <pc:docMk/>
            <pc:sldMk cId="3047287763" sldId="258"/>
            <ac:spMk id="19" creationId="{DB5B423A-57CC-4C58-AA26-8E2E862B03A0}"/>
          </ac:spMkLst>
        </pc:spChg>
        <pc:graphicFrameChg chg="add del mod">
          <ac:chgData name="Ananda Kumar Kinjarapu" userId="284f2c0bfb1750c8" providerId="LiveId" clId="{1059712C-1CAA-46B1-B3E7-A03BFEDF4B1D}" dt="2021-06-05T12:17:20.066" v="103" actId="12084"/>
          <ac:graphicFrameMkLst>
            <pc:docMk/>
            <pc:sldMk cId="3047287763" sldId="258"/>
            <ac:graphicFrameMk id="2" creationId="{427D0526-666D-409E-A34C-BF3EA9CBAD07}"/>
          </ac:graphicFrameMkLst>
        </pc:graphicFrameChg>
        <pc:graphicFrameChg chg="add del">
          <ac:chgData name="Ananda Kumar Kinjarapu" userId="284f2c0bfb1750c8" providerId="LiveId" clId="{1059712C-1CAA-46B1-B3E7-A03BFEDF4B1D}" dt="2021-06-05T12:07:42.037" v="90" actId="26606"/>
          <ac:graphicFrameMkLst>
            <pc:docMk/>
            <pc:sldMk cId="3047287763" sldId="258"/>
            <ac:graphicFrameMk id="13" creationId="{55764D4E-AFB5-4408-A6FD-A279602DD80E}"/>
          </ac:graphicFrameMkLst>
        </pc:graphicFrameChg>
        <pc:graphicFrameChg chg="add del">
          <ac:chgData name="Ananda Kumar Kinjarapu" userId="284f2c0bfb1750c8" providerId="LiveId" clId="{1059712C-1CAA-46B1-B3E7-A03BFEDF4B1D}" dt="2021-06-05T12:12:11.720" v="100" actId="26606"/>
          <ac:graphicFrameMkLst>
            <pc:docMk/>
            <pc:sldMk cId="3047287763" sldId="258"/>
            <ac:graphicFrameMk id="14" creationId="{D6DE10CE-C8F6-4711-BB17-1A849A3E88A4}"/>
          </ac:graphicFrameMkLst>
        </pc:graphicFrameChg>
      </pc:sldChg>
      <pc:sldChg chg="addSp delSp modSp mod setBg">
        <pc:chgData name="Ananda Kumar Kinjarapu" userId="284f2c0bfb1750c8" providerId="LiveId" clId="{1059712C-1CAA-46B1-B3E7-A03BFEDF4B1D}" dt="2021-06-05T12:57:04.932" v="226"/>
        <pc:sldMkLst>
          <pc:docMk/>
          <pc:sldMk cId="2036246882" sldId="259"/>
        </pc:sldMkLst>
        <pc:spChg chg="mod">
          <ac:chgData name="Ananda Kumar Kinjarapu" userId="284f2c0bfb1750c8" providerId="LiveId" clId="{1059712C-1CAA-46B1-B3E7-A03BFEDF4B1D}" dt="2021-06-05T12:55:49.982" v="206" actId="26606"/>
          <ac:spMkLst>
            <pc:docMk/>
            <pc:sldMk cId="2036246882" sldId="259"/>
            <ac:spMk id="4" creationId="{6DC72438-089A-4FF3-BA6E-548B5A8CADF9}"/>
          </ac:spMkLst>
        </pc:spChg>
        <pc:spChg chg="mod">
          <ac:chgData name="Ananda Kumar Kinjarapu" userId="284f2c0bfb1750c8" providerId="LiveId" clId="{1059712C-1CAA-46B1-B3E7-A03BFEDF4B1D}" dt="2021-06-05T12:55:49.982" v="206" actId="26606"/>
          <ac:spMkLst>
            <pc:docMk/>
            <pc:sldMk cId="2036246882" sldId="259"/>
            <ac:spMk id="5" creationId="{1D19A598-DC88-4E1A-84D7-40BFC71F00F9}"/>
          </ac:spMkLst>
        </pc:spChg>
        <pc:spChg chg="mod">
          <ac:chgData name="Ananda Kumar Kinjarapu" userId="284f2c0bfb1750c8" providerId="LiveId" clId="{1059712C-1CAA-46B1-B3E7-A03BFEDF4B1D}" dt="2021-06-05T12:55:49.982" v="206" actId="26606"/>
          <ac:spMkLst>
            <pc:docMk/>
            <pc:sldMk cId="2036246882" sldId="259"/>
            <ac:spMk id="6" creationId="{D5B3D8F3-3A7B-465D-9D7F-AE06AD6296B5}"/>
          </ac:spMkLst>
        </pc:spChg>
        <pc:spChg chg="mod">
          <ac:chgData name="Ananda Kumar Kinjarapu" userId="284f2c0bfb1750c8" providerId="LiveId" clId="{1059712C-1CAA-46B1-B3E7-A03BFEDF4B1D}" dt="2021-06-05T12:55:49.982" v="206" actId="26606"/>
          <ac:spMkLst>
            <pc:docMk/>
            <pc:sldMk cId="2036246882" sldId="259"/>
            <ac:spMk id="7" creationId="{643260B0-0DE8-4844-A470-A2723DC699E5}"/>
          </ac:spMkLst>
        </pc:spChg>
        <pc:spChg chg="mod">
          <ac:chgData name="Ananda Kumar Kinjarapu" userId="284f2c0bfb1750c8" providerId="LiveId" clId="{1059712C-1CAA-46B1-B3E7-A03BFEDF4B1D}" dt="2021-06-05T12:56:49.896" v="223" actId="1076"/>
          <ac:spMkLst>
            <pc:docMk/>
            <pc:sldMk cId="2036246882" sldId="259"/>
            <ac:spMk id="8" creationId="{0A0857A9-36D4-4FAD-AA7C-C835155EA5B6}"/>
          </ac:spMkLst>
        </pc:spChg>
        <pc:spChg chg="add">
          <ac:chgData name="Ananda Kumar Kinjarapu" userId="284f2c0bfb1750c8" providerId="LiveId" clId="{1059712C-1CAA-46B1-B3E7-A03BFEDF4B1D}" dt="2021-06-05T12:55:49.982" v="206" actId="26606"/>
          <ac:spMkLst>
            <pc:docMk/>
            <pc:sldMk cId="2036246882" sldId="259"/>
            <ac:spMk id="10" creationId="{58A7B327-35EE-44E9-8CE4-4DD5744B61DC}"/>
          </ac:spMkLst>
        </pc:spChg>
        <pc:spChg chg="add">
          <ac:chgData name="Ananda Kumar Kinjarapu" userId="284f2c0bfb1750c8" providerId="LiveId" clId="{1059712C-1CAA-46B1-B3E7-A03BFEDF4B1D}" dt="2021-06-05T12:55:49.982" v="206" actId="26606"/>
          <ac:spMkLst>
            <pc:docMk/>
            <pc:sldMk cId="2036246882" sldId="259"/>
            <ac:spMk id="11" creationId="{284A8429-F65A-490D-96E4-1158D3E8A026}"/>
          </ac:spMkLst>
        </pc:spChg>
        <pc:spChg chg="add">
          <ac:chgData name="Ananda Kumar Kinjarapu" userId="284f2c0bfb1750c8" providerId="LiveId" clId="{1059712C-1CAA-46B1-B3E7-A03BFEDF4B1D}" dt="2021-06-05T12:55:49.982" v="206" actId="26606"/>
          <ac:spMkLst>
            <pc:docMk/>
            <pc:sldMk cId="2036246882" sldId="259"/>
            <ac:spMk id="12" creationId="{0F022291-A82B-4D23-A1E0-5F9BD684669E}"/>
          </ac:spMkLst>
        </pc:spChg>
        <pc:spChg chg="add del">
          <ac:chgData name="Ananda Kumar Kinjarapu" userId="284f2c0bfb1750c8" providerId="LiveId" clId="{1059712C-1CAA-46B1-B3E7-A03BFEDF4B1D}" dt="2021-06-05T12:55:30.963" v="205" actId="26606"/>
          <ac:spMkLst>
            <pc:docMk/>
            <pc:sldMk cId="2036246882" sldId="259"/>
            <ac:spMk id="13" creationId="{BAD76F3E-3A97-486B-B402-44400A8B9173}"/>
          </ac:spMkLst>
        </pc:spChg>
        <pc:spChg chg="add del">
          <ac:chgData name="Ananda Kumar Kinjarapu" userId="284f2c0bfb1750c8" providerId="LiveId" clId="{1059712C-1CAA-46B1-B3E7-A03BFEDF4B1D}" dt="2021-06-05T12:55:30.963" v="205" actId="26606"/>
          <ac:spMkLst>
            <pc:docMk/>
            <pc:sldMk cId="2036246882" sldId="259"/>
            <ac:spMk id="15" creationId="{391F6B52-91F4-4AEB-B6DB-29FEBCF28C8B}"/>
          </ac:spMkLst>
        </pc:spChg>
        <pc:spChg chg="add del">
          <ac:chgData name="Ananda Kumar Kinjarapu" userId="284f2c0bfb1750c8" providerId="LiveId" clId="{1059712C-1CAA-46B1-B3E7-A03BFEDF4B1D}" dt="2021-06-05T12:55:30.963" v="205" actId="26606"/>
          <ac:spMkLst>
            <pc:docMk/>
            <pc:sldMk cId="2036246882" sldId="259"/>
            <ac:spMk id="17" creationId="{2CD6F061-7C53-44F4-9794-953DB70A451B}"/>
          </ac:spMkLst>
        </pc:spChg>
        <pc:spChg chg="add del">
          <ac:chgData name="Ananda Kumar Kinjarapu" userId="284f2c0bfb1750c8" providerId="LiveId" clId="{1059712C-1CAA-46B1-B3E7-A03BFEDF4B1D}" dt="2021-06-05T12:55:26.678" v="203" actId="26606"/>
          <ac:spMkLst>
            <pc:docMk/>
            <pc:sldMk cId="2036246882" sldId="259"/>
            <ac:spMk id="22" creationId="{1ACA2EA0-FFD3-42EC-9406-B595015ED96E}"/>
          </ac:spMkLst>
        </pc:spChg>
        <pc:spChg chg="add del">
          <ac:chgData name="Ananda Kumar Kinjarapu" userId="284f2c0bfb1750c8" providerId="LiveId" clId="{1059712C-1CAA-46B1-B3E7-A03BFEDF4B1D}" dt="2021-06-05T12:55:26.678" v="203" actId="26606"/>
          <ac:spMkLst>
            <pc:docMk/>
            <pc:sldMk cId="2036246882" sldId="259"/>
            <ac:spMk id="24" creationId="{D5288BCE-665C-472A-8C43-664BCFA31E43}"/>
          </ac:spMkLst>
        </pc:spChg>
        <pc:spChg chg="add del">
          <ac:chgData name="Ananda Kumar Kinjarapu" userId="284f2c0bfb1750c8" providerId="LiveId" clId="{1059712C-1CAA-46B1-B3E7-A03BFEDF4B1D}" dt="2021-06-05T12:55:26.678" v="203" actId="26606"/>
          <ac:spMkLst>
            <pc:docMk/>
            <pc:sldMk cId="2036246882" sldId="259"/>
            <ac:spMk id="26" creationId="{46C57131-53A7-4C1A-BEA8-25F06A06AD29}"/>
          </ac:spMkLst>
        </pc:spChg>
        <pc:spChg chg="add del">
          <ac:chgData name="Ananda Kumar Kinjarapu" userId="284f2c0bfb1750c8" providerId="LiveId" clId="{1059712C-1CAA-46B1-B3E7-A03BFEDF4B1D}" dt="2021-06-05T12:54:51.313" v="189" actId="26606"/>
          <ac:spMkLst>
            <pc:docMk/>
            <pc:sldMk cId="2036246882" sldId="259"/>
            <ac:spMk id="31" creationId="{FFD48BC7-DC40-47DE-87EE-9F4B6ECB9ABB}"/>
          </ac:spMkLst>
        </pc:spChg>
        <pc:spChg chg="add del">
          <ac:chgData name="Ananda Kumar Kinjarapu" userId="284f2c0bfb1750c8" providerId="LiveId" clId="{1059712C-1CAA-46B1-B3E7-A03BFEDF4B1D}" dt="2021-06-05T12:54:51.313" v="189" actId="26606"/>
          <ac:spMkLst>
            <pc:docMk/>
            <pc:sldMk cId="2036246882" sldId="259"/>
            <ac:spMk id="33" creationId="{E502BBC7-2C76-46F3-BC24-5985BC13DB88}"/>
          </ac:spMkLst>
        </pc:spChg>
        <pc:spChg chg="add del">
          <ac:chgData name="Ananda Kumar Kinjarapu" userId="284f2c0bfb1750c8" providerId="LiveId" clId="{1059712C-1CAA-46B1-B3E7-A03BFEDF4B1D}" dt="2021-06-05T12:54:51.313" v="189" actId="26606"/>
          <ac:spMkLst>
            <pc:docMk/>
            <pc:sldMk cId="2036246882" sldId="259"/>
            <ac:spMk id="35" creationId="{C7F28D52-2A5F-4D23-81AE-7CB8B591C7AF}"/>
          </ac:spMkLst>
        </pc:spChg>
        <pc:spChg chg="add del">
          <ac:chgData name="Ananda Kumar Kinjarapu" userId="284f2c0bfb1750c8" providerId="LiveId" clId="{1059712C-1CAA-46B1-B3E7-A03BFEDF4B1D}" dt="2021-06-05T12:54:51.313" v="189" actId="26606"/>
          <ac:spMkLst>
            <pc:docMk/>
            <pc:sldMk cId="2036246882" sldId="259"/>
            <ac:spMk id="37" creationId="{3629484E-3792-4B3D-89AD-7C8A1ED0E0D4}"/>
          </ac:spMkLst>
        </pc:spChg>
        <pc:spChg chg="add del">
          <ac:chgData name="Ananda Kumar Kinjarapu" userId="284f2c0bfb1750c8" providerId="LiveId" clId="{1059712C-1CAA-46B1-B3E7-A03BFEDF4B1D}" dt="2021-06-05T12:55:15.120" v="197" actId="26606"/>
          <ac:spMkLst>
            <pc:docMk/>
            <pc:sldMk cId="2036246882" sldId="259"/>
            <ac:spMk id="39" creationId="{BAD76F3E-3A97-486B-B402-44400A8B9173}"/>
          </ac:spMkLst>
        </pc:spChg>
        <pc:spChg chg="add del">
          <ac:chgData name="Ananda Kumar Kinjarapu" userId="284f2c0bfb1750c8" providerId="LiveId" clId="{1059712C-1CAA-46B1-B3E7-A03BFEDF4B1D}" dt="2021-06-05T12:55:15.120" v="197" actId="26606"/>
          <ac:spMkLst>
            <pc:docMk/>
            <pc:sldMk cId="2036246882" sldId="259"/>
            <ac:spMk id="40" creationId="{391F6B52-91F4-4AEB-B6DB-29FEBCF28C8B}"/>
          </ac:spMkLst>
        </pc:spChg>
        <pc:spChg chg="add del">
          <ac:chgData name="Ananda Kumar Kinjarapu" userId="284f2c0bfb1750c8" providerId="LiveId" clId="{1059712C-1CAA-46B1-B3E7-A03BFEDF4B1D}" dt="2021-06-05T12:55:15.120" v="197" actId="26606"/>
          <ac:spMkLst>
            <pc:docMk/>
            <pc:sldMk cId="2036246882" sldId="259"/>
            <ac:spMk id="41" creationId="{2CD6F061-7C53-44F4-9794-953DB70A451B}"/>
          </ac:spMkLst>
        </pc:spChg>
      </pc:sldChg>
      <pc:sldChg chg="addSp delSp modSp mod setBg setClrOvrMap">
        <pc:chgData name="Ananda Kumar Kinjarapu" userId="284f2c0bfb1750c8" providerId="LiveId" clId="{1059712C-1CAA-46B1-B3E7-A03BFEDF4B1D}" dt="2021-06-05T13:36:47.190" v="556" actId="14100"/>
        <pc:sldMkLst>
          <pc:docMk/>
          <pc:sldMk cId="1057690691" sldId="260"/>
        </pc:sldMkLst>
        <pc:spChg chg="mod ord">
          <ac:chgData name="Ananda Kumar Kinjarapu" userId="284f2c0bfb1750c8" providerId="LiveId" clId="{1059712C-1CAA-46B1-B3E7-A03BFEDF4B1D}" dt="2021-06-05T13:01:22.754" v="242" actId="26606"/>
          <ac:spMkLst>
            <pc:docMk/>
            <pc:sldMk cId="1057690691" sldId="260"/>
            <ac:spMk id="4" creationId="{3AC34509-4A67-4B41-9B02-C4738B3745A5}"/>
          </ac:spMkLst>
        </pc:spChg>
        <pc:spChg chg="mod">
          <ac:chgData name="Ananda Kumar Kinjarapu" userId="284f2c0bfb1750c8" providerId="LiveId" clId="{1059712C-1CAA-46B1-B3E7-A03BFEDF4B1D}" dt="2021-06-05T13:01:22.754" v="242" actId="26606"/>
          <ac:spMkLst>
            <pc:docMk/>
            <pc:sldMk cId="1057690691" sldId="260"/>
            <ac:spMk id="5" creationId="{F9B2FE2A-A031-41F6-B702-39336BDF1546}"/>
          </ac:spMkLst>
        </pc:spChg>
        <pc:spChg chg="mod">
          <ac:chgData name="Ananda Kumar Kinjarapu" userId="284f2c0bfb1750c8" providerId="LiveId" clId="{1059712C-1CAA-46B1-B3E7-A03BFEDF4B1D}" dt="2021-06-05T13:01:22.754" v="242" actId="26606"/>
          <ac:spMkLst>
            <pc:docMk/>
            <pc:sldMk cId="1057690691" sldId="260"/>
            <ac:spMk id="6" creationId="{D813F041-3F21-4C51-81F1-5C416211F39C}"/>
          </ac:spMkLst>
        </pc:spChg>
        <pc:spChg chg="mod">
          <ac:chgData name="Ananda Kumar Kinjarapu" userId="284f2c0bfb1750c8" providerId="LiveId" clId="{1059712C-1CAA-46B1-B3E7-A03BFEDF4B1D}" dt="2021-06-05T13:01:22.754" v="242" actId="26606"/>
          <ac:spMkLst>
            <pc:docMk/>
            <pc:sldMk cId="1057690691" sldId="260"/>
            <ac:spMk id="7" creationId="{ACC9405A-52D8-4DF2-867B-A9A561B01701}"/>
          </ac:spMkLst>
        </pc:spChg>
        <pc:spChg chg="add del mod">
          <ac:chgData name="Ananda Kumar Kinjarapu" userId="284f2c0bfb1750c8" providerId="LiveId" clId="{1059712C-1CAA-46B1-B3E7-A03BFEDF4B1D}" dt="2021-06-05T13:36:47.190" v="556" actId="14100"/>
          <ac:spMkLst>
            <pc:docMk/>
            <pc:sldMk cId="1057690691" sldId="260"/>
            <ac:spMk id="8" creationId="{5DF4D7EB-4BBA-4517-A232-BCA9BC6CA0CD}"/>
          </ac:spMkLst>
        </pc:spChg>
        <pc:spChg chg="add del">
          <ac:chgData name="Ananda Kumar Kinjarapu" userId="284f2c0bfb1750c8" providerId="LiveId" clId="{1059712C-1CAA-46B1-B3E7-A03BFEDF4B1D}" dt="2021-06-05T12:58:44.810" v="232" actId="26606"/>
          <ac:spMkLst>
            <pc:docMk/>
            <pc:sldMk cId="1057690691" sldId="260"/>
            <ac:spMk id="10" creationId="{E364580B-B24D-4448-B898-C13F15482BC5}"/>
          </ac:spMkLst>
        </pc:spChg>
        <pc:spChg chg="add del">
          <ac:chgData name="Ananda Kumar Kinjarapu" userId="284f2c0bfb1750c8" providerId="LiveId" clId="{1059712C-1CAA-46B1-B3E7-A03BFEDF4B1D}" dt="2021-06-05T12:58:44.810" v="232" actId="26606"/>
          <ac:spMkLst>
            <pc:docMk/>
            <pc:sldMk cId="1057690691" sldId="260"/>
            <ac:spMk id="11" creationId="{8CEBB63E-FF19-493F-9618-BFFB451DF4C5}"/>
          </ac:spMkLst>
        </pc:spChg>
        <pc:spChg chg="add del">
          <ac:chgData name="Ananda Kumar Kinjarapu" userId="284f2c0bfb1750c8" providerId="LiveId" clId="{1059712C-1CAA-46B1-B3E7-A03BFEDF4B1D}" dt="2021-06-05T12:58:01.351" v="230" actId="26606"/>
          <ac:spMkLst>
            <pc:docMk/>
            <pc:sldMk cId="1057690691" sldId="260"/>
            <ac:spMk id="13" creationId="{CBB2B1F0-0DD6-4744-9A46-7A344FB48E40}"/>
          </ac:spMkLst>
        </pc:spChg>
        <pc:spChg chg="add del">
          <ac:chgData name="Ananda Kumar Kinjarapu" userId="284f2c0bfb1750c8" providerId="LiveId" clId="{1059712C-1CAA-46B1-B3E7-A03BFEDF4B1D}" dt="2021-06-05T12:58:51.596" v="234" actId="26606"/>
          <ac:spMkLst>
            <pc:docMk/>
            <pc:sldMk cId="1057690691" sldId="260"/>
            <ac:spMk id="14" creationId="{E364580B-B24D-4448-B898-C13F15482BC5}"/>
          </ac:spMkLst>
        </pc:spChg>
        <pc:spChg chg="add del">
          <ac:chgData name="Ananda Kumar Kinjarapu" userId="284f2c0bfb1750c8" providerId="LiveId" clId="{1059712C-1CAA-46B1-B3E7-A03BFEDF4B1D}" dt="2021-06-05T12:58:01.351" v="230" actId="26606"/>
          <ac:spMkLst>
            <pc:docMk/>
            <pc:sldMk cId="1057690691" sldId="260"/>
            <ac:spMk id="15" creationId="{52D502E5-F6B4-4D58-B4AE-FC466FF15EE8}"/>
          </ac:spMkLst>
        </pc:spChg>
        <pc:spChg chg="add del">
          <ac:chgData name="Ananda Kumar Kinjarapu" userId="284f2c0bfb1750c8" providerId="LiveId" clId="{1059712C-1CAA-46B1-B3E7-A03BFEDF4B1D}" dt="2021-06-05T12:58:01.351" v="230" actId="26606"/>
          <ac:spMkLst>
            <pc:docMk/>
            <pc:sldMk cId="1057690691" sldId="260"/>
            <ac:spMk id="17" creationId="{9DECDBF4-02B6-4BB4-B65B-B8107AD6A9E8}"/>
          </ac:spMkLst>
        </pc:spChg>
        <pc:spChg chg="add del">
          <ac:chgData name="Ananda Kumar Kinjarapu" userId="284f2c0bfb1750c8" providerId="LiveId" clId="{1059712C-1CAA-46B1-B3E7-A03BFEDF4B1D}" dt="2021-06-05T12:58:51.596" v="234" actId="26606"/>
          <ac:spMkLst>
            <pc:docMk/>
            <pc:sldMk cId="1057690691" sldId="260"/>
            <ac:spMk id="18" creationId="{8CEBB63E-FF19-493F-9618-BFFB451DF4C5}"/>
          </ac:spMkLst>
        </pc:spChg>
        <pc:spChg chg="add del">
          <ac:chgData name="Ananda Kumar Kinjarapu" userId="284f2c0bfb1750c8" providerId="LiveId" clId="{1059712C-1CAA-46B1-B3E7-A03BFEDF4B1D}" dt="2021-06-05T13:01:22.754" v="242" actId="26606"/>
          <ac:spMkLst>
            <pc:docMk/>
            <pc:sldMk cId="1057690691" sldId="260"/>
            <ac:spMk id="20" creationId="{1C799903-48D5-4A31-A1A2-541072D9771E}"/>
          </ac:spMkLst>
        </pc:spChg>
        <pc:spChg chg="add del">
          <ac:chgData name="Ananda Kumar Kinjarapu" userId="284f2c0bfb1750c8" providerId="LiveId" clId="{1059712C-1CAA-46B1-B3E7-A03BFEDF4B1D}" dt="2021-06-05T13:01:22.754" v="242" actId="26606"/>
          <ac:spMkLst>
            <pc:docMk/>
            <pc:sldMk cId="1057690691" sldId="260"/>
            <ac:spMk id="22" creationId="{8EFFF109-FC58-4FD3-BE05-9775A1310F55}"/>
          </ac:spMkLst>
        </pc:spChg>
        <pc:spChg chg="add del">
          <ac:chgData name="Ananda Kumar Kinjarapu" userId="284f2c0bfb1750c8" providerId="LiveId" clId="{1059712C-1CAA-46B1-B3E7-A03BFEDF4B1D}" dt="2021-06-05T13:01:22.754" v="242" actId="26606"/>
          <ac:spMkLst>
            <pc:docMk/>
            <pc:sldMk cId="1057690691" sldId="260"/>
            <ac:spMk id="23" creationId="{E1B96AD6-92A9-4273-A62B-96A1C3E0BA95}"/>
          </ac:spMkLst>
        </pc:spChg>
        <pc:spChg chg="add del">
          <ac:chgData name="Ananda Kumar Kinjarapu" userId="284f2c0bfb1750c8" providerId="LiveId" clId="{1059712C-1CAA-46B1-B3E7-A03BFEDF4B1D}" dt="2021-06-05T13:01:22.754" v="242" actId="26606"/>
          <ac:spMkLst>
            <pc:docMk/>
            <pc:sldMk cId="1057690691" sldId="260"/>
            <ac:spMk id="24" creationId="{463EEC44-1BA3-44ED-81FC-A644B04B2A44}"/>
          </ac:spMkLst>
        </pc:spChg>
        <pc:graphicFrameChg chg="add del">
          <ac:chgData name="Ananda Kumar Kinjarapu" userId="284f2c0bfb1750c8" providerId="LiveId" clId="{1059712C-1CAA-46B1-B3E7-A03BFEDF4B1D}" dt="2021-06-05T12:59:33.763" v="236" actId="26606"/>
          <ac:graphicFrameMkLst>
            <pc:docMk/>
            <pc:sldMk cId="1057690691" sldId="260"/>
            <ac:graphicFrameMk id="19" creationId="{78048A87-B4B6-4EA3-BA61-51D825998921}"/>
          </ac:graphicFrameMkLst>
        </pc:graphicFrameChg>
        <pc:graphicFrameChg chg="add del">
          <ac:chgData name="Ananda Kumar Kinjarapu" userId="284f2c0bfb1750c8" providerId="LiveId" clId="{1059712C-1CAA-46B1-B3E7-A03BFEDF4B1D}" dt="2021-06-05T12:59:37.161" v="238" actId="26606"/>
          <ac:graphicFrameMkLst>
            <pc:docMk/>
            <pc:sldMk cId="1057690691" sldId="260"/>
            <ac:graphicFrameMk id="21" creationId="{AC16F8D7-2AB9-4EE6-A9EE-6F893862FC8F}"/>
          </ac:graphicFrameMkLst>
        </pc:graphicFrameChg>
        <pc:picChg chg="add del">
          <ac:chgData name="Ananda Kumar Kinjarapu" userId="284f2c0bfb1750c8" providerId="LiveId" clId="{1059712C-1CAA-46B1-B3E7-A03BFEDF4B1D}" dt="2021-06-05T12:58:44.810" v="232" actId="26606"/>
          <ac:picMkLst>
            <pc:docMk/>
            <pc:sldMk cId="1057690691" sldId="260"/>
            <ac:picMk id="12" creationId="{D7AA2963-1F63-48C0-80FB-01EB22B5C557}"/>
          </ac:picMkLst>
        </pc:picChg>
        <pc:picChg chg="add del">
          <ac:chgData name="Ananda Kumar Kinjarapu" userId="284f2c0bfb1750c8" providerId="LiveId" clId="{1059712C-1CAA-46B1-B3E7-A03BFEDF4B1D}" dt="2021-06-05T12:58:51.596" v="234" actId="26606"/>
          <ac:picMkLst>
            <pc:docMk/>
            <pc:sldMk cId="1057690691" sldId="260"/>
            <ac:picMk id="16" creationId="{3784A19D-938B-4076-831D-B8C709C772EB}"/>
          </ac:picMkLst>
        </pc:picChg>
        <pc:picChg chg="add">
          <ac:chgData name="Ananda Kumar Kinjarapu" userId="284f2c0bfb1750c8" providerId="LiveId" clId="{1059712C-1CAA-46B1-B3E7-A03BFEDF4B1D}" dt="2021-06-05T13:01:22.754" v="242" actId="26606"/>
          <ac:picMkLst>
            <pc:docMk/>
            <pc:sldMk cId="1057690691" sldId="260"/>
            <ac:picMk id="28" creationId="{6C2A948F-ACCC-48C4-9566-656921F8ABD7}"/>
          </ac:picMkLst>
        </pc:picChg>
      </pc:sldChg>
      <pc:sldChg chg="addSp delSp modSp mod setBg">
        <pc:chgData name="Ananda Kumar Kinjarapu" userId="284f2c0bfb1750c8" providerId="LiveId" clId="{1059712C-1CAA-46B1-B3E7-A03BFEDF4B1D}" dt="2021-06-05T13:37:14.399" v="582" actId="1036"/>
        <pc:sldMkLst>
          <pc:docMk/>
          <pc:sldMk cId="1903346179" sldId="261"/>
        </pc:sldMkLst>
        <pc:spChg chg="mod">
          <ac:chgData name="Ananda Kumar Kinjarapu" userId="284f2c0bfb1750c8" providerId="LiveId" clId="{1059712C-1CAA-46B1-B3E7-A03BFEDF4B1D}" dt="2021-06-05T13:12:36.156" v="361" actId="26606"/>
          <ac:spMkLst>
            <pc:docMk/>
            <pc:sldMk cId="1903346179" sldId="261"/>
            <ac:spMk id="4" creationId="{3AC34509-4A67-4B41-9B02-C4738B3745A5}"/>
          </ac:spMkLst>
        </pc:spChg>
        <pc:spChg chg="mod">
          <ac:chgData name="Ananda Kumar Kinjarapu" userId="284f2c0bfb1750c8" providerId="LiveId" clId="{1059712C-1CAA-46B1-B3E7-A03BFEDF4B1D}" dt="2021-06-05T13:12:36.156" v="361" actId="26606"/>
          <ac:spMkLst>
            <pc:docMk/>
            <pc:sldMk cId="1903346179" sldId="261"/>
            <ac:spMk id="5" creationId="{F9B2FE2A-A031-41F6-B702-39336BDF1546}"/>
          </ac:spMkLst>
        </pc:spChg>
        <pc:spChg chg="mod">
          <ac:chgData name="Ananda Kumar Kinjarapu" userId="284f2c0bfb1750c8" providerId="LiveId" clId="{1059712C-1CAA-46B1-B3E7-A03BFEDF4B1D}" dt="2021-06-05T13:12:36.156" v="361" actId="26606"/>
          <ac:spMkLst>
            <pc:docMk/>
            <pc:sldMk cId="1903346179" sldId="261"/>
            <ac:spMk id="6" creationId="{D813F041-3F21-4C51-81F1-5C416211F39C}"/>
          </ac:spMkLst>
        </pc:spChg>
        <pc:spChg chg="mod">
          <ac:chgData name="Ananda Kumar Kinjarapu" userId="284f2c0bfb1750c8" providerId="LiveId" clId="{1059712C-1CAA-46B1-B3E7-A03BFEDF4B1D}" dt="2021-06-05T13:37:14.399" v="582" actId="1036"/>
          <ac:spMkLst>
            <pc:docMk/>
            <pc:sldMk cId="1903346179" sldId="261"/>
            <ac:spMk id="7" creationId="{ACC9405A-52D8-4DF2-867B-A9A561B01701}"/>
          </ac:spMkLst>
        </pc:spChg>
        <pc:spChg chg="mod">
          <ac:chgData name="Ananda Kumar Kinjarapu" userId="284f2c0bfb1750c8" providerId="LiveId" clId="{1059712C-1CAA-46B1-B3E7-A03BFEDF4B1D}" dt="2021-06-05T13:24:48.947" v="410" actId="27636"/>
          <ac:spMkLst>
            <pc:docMk/>
            <pc:sldMk cId="1903346179" sldId="261"/>
            <ac:spMk id="8" creationId="{5DF4D7EB-4BBA-4517-A232-BCA9BC6CA0CD}"/>
          </ac:spMkLst>
        </pc:spChg>
        <pc:spChg chg="add del">
          <ac:chgData name="Ananda Kumar Kinjarapu" userId="284f2c0bfb1750c8" providerId="LiveId" clId="{1059712C-1CAA-46B1-B3E7-A03BFEDF4B1D}" dt="2021-06-05T13:12:36.156" v="361" actId="26606"/>
          <ac:spMkLst>
            <pc:docMk/>
            <pc:sldMk cId="1903346179" sldId="261"/>
            <ac:spMk id="13" creationId="{E777E57D-6A88-4B5B-A068-2BA7FF4E8CCA}"/>
          </ac:spMkLst>
        </pc:spChg>
        <pc:spChg chg="add del">
          <ac:chgData name="Ananda Kumar Kinjarapu" userId="284f2c0bfb1750c8" providerId="LiveId" clId="{1059712C-1CAA-46B1-B3E7-A03BFEDF4B1D}" dt="2021-06-05T13:12:36.156" v="361" actId="26606"/>
          <ac:spMkLst>
            <pc:docMk/>
            <pc:sldMk cId="1903346179" sldId="261"/>
            <ac:spMk id="15" creationId="{F7117410-A2A4-4085-9ADC-46744551DBDE}"/>
          </ac:spMkLst>
        </pc:spChg>
        <pc:spChg chg="add del">
          <ac:chgData name="Ananda Kumar Kinjarapu" userId="284f2c0bfb1750c8" providerId="LiveId" clId="{1059712C-1CAA-46B1-B3E7-A03BFEDF4B1D}" dt="2021-06-05T13:12:36.156" v="361" actId="26606"/>
          <ac:spMkLst>
            <pc:docMk/>
            <pc:sldMk cId="1903346179" sldId="261"/>
            <ac:spMk id="17" creationId="{99F74EB5-E547-4FB4-95F5-BCC788F3C4A0}"/>
          </ac:spMkLst>
        </pc:spChg>
        <pc:spChg chg="add del">
          <ac:chgData name="Ananda Kumar Kinjarapu" userId="284f2c0bfb1750c8" providerId="LiveId" clId="{1059712C-1CAA-46B1-B3E7-A03BFEDF4B1D}" dt="2021-06-05T13:12:36.156" v="361" actId="26606"/>
          <ac:spMkLst>
            <pc:docMk/>
            <pc:sldMk cId="1903346179" sldId="261"/>
            <ac:spMk id="22" creationId="{68717E5B-2C1D-4094-9D25-6FF6FBD92379}"/>
          </ac:spMkLst>
        </pc:spChg>
        <pc:spChg chg="add del">
          <ac:chgData name="Ananda Kumar Kinjarapu" userId="284f2c0bfb1750c8" providerId="LiveId" clId="{1059712C-1CAA-46B1-B3E7-A03BFEDF4B1D}" dt="2021-06-05T13:12:36.156" v="361" actId="26606"/>
          <ac:spMkLst>
            <pc:docMk/>
            <pc:sldMk cId="1903346179" sldId="261"/>
            <ac:spMk id="24" creationId="{6B6E033A-DB2E-49B8-B600-B38E0C280263}"/>
          </ac:spMkLst>
        </pc:spChg>
      </pc:sldChg>
      <pc:sldChg chg="del setBg">
        <pc:chgData name="Ananda Kumar Kinjarapu" userId="284f2c0bfb1750c8" providerId="LiveId" clId="{1059712C-1CAA-46B1-B3E7-A03BFEDF4B1D}" dt="2021-06-05T13:16:11.739" v="375" actId="2696"/>
        <pc:sldMkLst>
          <pc:docMk/>
          <pc:sldMk cId="798761568" sldId="262"/>
        </pc:sldMkLst>
      </pc:sldChg>
      <pc:sldChg chg="addSp delSp modSp del mod setBg">
        <pc:chgData name="Ananda Kumar Kinjarapu" userId="284f2c0bfb1750c8" providerId="LiveId" clId="{1059712C-1CAA-46B1-B3E7-A03BFEDF4B1D}" dt="2021-06-05T13:40:09.749" v="634" actId="2696"/>
        <pc:sldMkLst>
          <pc:docMk/>
          <pc:sldMk cId="2965364226" sldId="504"/>
        </pc:sldMkLst>
        <pc:spChg chg="add del">
          <ac:chgData name="Ananda Kumar Kinjarapu" userId="284f2c0bfb1750c8" providerId="LiveId" clId="{1059712C-1CAA-46B1-B3E7-A03BFEDF4B1D}" dt="2021-06-05T13:18:55.176" v="389" actId="478"/>
          <ac:spMkLst>
            <pc:docMk/>
            <pc:sldMk cId="2965364226" sldId="504"/>
            <ac:spMk id="2" creationId="{FA0A2711-0AD8-49FE-B8B1-A163A4834EAE}"/>
          </ac:spMkLst>
        </pc:spChg>
        <pc:spChg chg="mod">
          <ac:chgData name="Ananda Kumar Kinjarapu" userId="284f2c0bfb1750c8" providerId="LiveId" clId="{1059712C-1CAA-46B1-B3E7-A03BFEDF4B1D}" dt="2021-06-05T13:30:55.808" v="442" actId="26606"/>
          <ac:spMkLst>
            <pc:docMk/>
            <pc:sldMk cId="2965364226" sldId="504"/>
            <ac:spMk id="4" creationId="{3AC34509-4A67-4B41-9B02-C4738B3745A5}"/>
          </ac:spMkLst>
        </pc:spChg>
        <pc:spChg chg="mod">
          <ac:chgData name="Ananda Kumar Kinjarapu" userId="284f2c0bfb1750c8" providerId="LiveId" clId="{1059712C-1CAA-46B1-B3E7-A03BFEDF4B1D}" dt="2021-06-05T13:30:55.808" v="442" actId="26606"/>
          <ac:spMkLst>
            <pc:docMk/>
            <pc:sldMk cId="2965364226" sldId="504"/>
            <ac:spMk id="5" creationId="{F9B2FE2A-A031-41F6-B702-39336BDF1546}"/>
          </ac:spMkLst>
        </pc:spChg>
        <pc:spChg chg="mod">
          <ac:chgData name="Ananda Kumar Kinjarapu" userId="284f2c0bfb1750c8" providerId="LiveId" clId="{1059712C-1CAA-46B1-B3E7-A03BFEDF4B1D}" dt="2021-06-05T13:30:55.808" v="442" actId="26606"/>
          <ac:spMkLst>
            <pc:docMk/>
            <pc:sldMk cId="2965364226" sldId="504"/>
            <ac:spMk id="6" creationId="{D813F041-3F21-4C51-81F1-5C416211F39C}"/>
          </ac:spMkLst>
        </pc:spChg>
        <pc:spChg chg="mod">
          <ac:chgData name="Ananda Kumar Kinjarapu" userId="284f2c0bfb1750c8" providerId="LiveId" clId="{1059712C-1CAA-46B1-B3E7-A03BFEDF4B1D}" dt="2021-06-05T13:31:54.001" v="476" actId="14100"/>
          <ac:spMkLst>
            <pc:docMk/>
            <pc:sldMk cId="2965364226" sldId="504"/>
            <ac:spMk id="7" creationId="{ACC9405A-52D8-4DF2-867B-A9A561B01701}"/>
          </ac:spMkLst>
        </pc:spChg>
        <pc:spChg chg="mod">
          <ac:chgData name="Ananda Kumar Kinjarapu" userId="284f2c0bfb1750c8" providerId="LiveId" clId="{1059712C-1CAA-46B1-B3E7-A03BFEDF4B1D}" dt="2021-06-05T13:30:55.808" v="442" actId="26606"/>
          <ac:spMkLst>
            <pc:docMk/>
            <pc:sldMk cId="2965364226" sldId="504"/>
            <ac:spMk id="8" creationId="{5DF4D7EB-4BBA-4517-A232-BCA9BC6CA0CD}"/>
          </ac:spMkLst>
        </pc:spChg>
        <pc:spChg chg="add del">
          <ac:chgData name="Ananda Kumar Kinjarapu" userId="284f2c0bfb1750c8" providerId="LiveId" clId="{1059712C-1CAA-46B1-B3E7-A03BFEDF4B1D}" dt="2021-06-05T13:18:39.966" v="387" actId="26606"/>
          <ac:spMkLst>
            <pc:docMk/>
            <pc:sldMk cId="2965364226" sldId="504"/>
            <ac:spMk id="10" creationId="{12FB12AE-71D1-47FD-9AC3-EE2C07424534}"/>
          </ac:spMkLst>
        </pc:spChg>
        <pc:spChg chg="add del">
          <ac:chgData name="Ananda Kumar Kinjarapu" userId="284f2c0bfb1750c8" providerId="LiveId" clId="{1059712C-1CAA-46B1-B3E7-A03BFEDF4B1D}" dt="2021-06-05T13:18:39.966" v="387" actId="26606"/>
          <ac:spMkLst>
            <pc:docMk/>
            <pc:sldMk cId="2965364226" sldId="504"/>
            <ac:spMk id="11" creationId="{64853C7E-3CBA-4464-865F-6044D94B1BE9}"/>
          </ac:spMkLst>
        </pc:spChg>
        <pc:spChg chg="add del">
          <ac:chgData name="Ananda Kumar Kinjarapu" userId="284f2c0bfb1750c8" providerId="LiveId" clId="{1059712C-1CAA-46B1-B3E7-A03BFEDF4B1D}" dt="2021-06-05T13:18:39.966" v="387" actId="26606"/>
          <ac:spMkLst>
            <pc:docMk/>
            <pc:sldMk cId="2965364226" sldId="504"/>
            <ac:spMk id="12" creationId="{55EFEC59-B929-4851-9DEF-9106F27979A9}"/>
          </ac:spMkLst>
        </pc:spChg>
        <pc:spChg chg="add del">
          <ac:chgData name="Ananda Kumar Kinjarapu" userId="284f2c0bfb1750c8" providerId="LiveId" clId="{1059712C-1CAA-46B1-B3E7-A03BFEDF4B1D}" dt="2021-06-05T13:17:48.247" v="379" actId="26606"/>
          <ac:spMkLst>
            <pc:docMk/>
            <pc:sldMk cId="2965364226" sldId="504"/>
            <ac:spMk id="13" creationId="{DAF1966E-FD40-4A4A-B61B-C4DF7FA05F06}"/>
          </ac:spMkLst>
        </pc:spChg>
        <pc:spChg chg="add del">
          <ac:chgData name="Ananda Kumar Kinjarapu" userId="284f2c0bfb1750c8" providerId="LiveId" clId="{1059712C-1CAA-46B1-B3E7-A03BFEDF4B1D}" dt="2021-06-05T13:18:39.966" v="387" actId="26606"/>
          <ac:spMkLst>
            <pc:docMk/>
            <pc:sldMk cId="2965364226" sldId="504"/>
            <ac:spMk id="14" creationId="{6C132392-D5FF-4588-8FA1-5BAD77BF6464}"/>
          </ac:spMkLst>
        </pc:spChg>
        <pc:spChg chg="add del">
          <ac:chgData name="Ananda Kumar Kinjarapu" userId="284f2c0bfb1750c8" providerId="LiveId" clId="{1059712C-1CAA-46B1-B3E7-A03BFEDF4B1D}" dt="2021-06-05T13:17:48.247" v="379" actId="26606"/>
          <ac:spMkLst>
            <pc:docMk/>
            <pc:sldMk cId="2965364226" sldId="504"/>
            <ac:spMk id="15" creationId="{047BFA19-D45E-416B-A404-7AF2F3F27017}"/>
          </ac:spMkLst>
        </pc:spChg>
        <pc:spChg chg="add del">
          <ac:chgData name="Ananda Kumar Kinjarapu" userId="284f2c0bfb1750c8" providerId="LiveId" clId="{1059712C-1CAA-46B1-B3E7-A03BFEDF4B1D}" dt="2021-06-05T13:17:48.247" v="379" actId="26606"/>
          <ac:spMkLst>
            <pc:docMk/>
            <pc:sldMk cId="2965364226" sldId="504"/>
            <ac:spMk id="17" creationId="{8E0105E7-23DB-4CF2-8258-FF47C7620F6E}"/>
          </ac:spMkLst>
        </pc:spChg>
        <pc:spChg chg="add del">
          <ac:chgData name="Ananda Kumar Kinjarapu" userId="284f2c0bfb1750c8" providerId="LiveId" clId="{1059712C-1CAA-46B1-B3E7-A03BFEDF4B1D}" dt="2021-06-05T13:30:55.808" v="442" actId="26606"/>
          <ac:spMkLst>
            <pc:docMk/>
            <pc:sldMk cId="2965364226" sldId="504"/>
            <ac:spMk id="18" creationId="{429917F3-0560-4C6F-B265-458B218C4B87}"/>
          </ac:spMkLst>
        </pc:spChg>
        <pc:spChg chg="add del">
          <ac:chgData name="Ananda Kumar Kinjarapu" userId="284f2c0bfb1750c8" providerId="LiveId" clId="{1059712C-1CAA-46B1-B3E7-A03BFEDF4B1D}" dt="2021-06-05T13:17:48.247" v="379" actId="26606"/>
          <ac:spMkLst>
            <pc:docMk/>
            <pc:sldMk cId="2965364226" sldId="504"/>
            <ac:spMk id="19" creationId="{074B4F7D-14B2-478B-8BF5-01E4E0C5D263}"/>
          </ac:spMkLst>
        </pc:spChg>
        <pc:spChg chg="add del">
          <ac:chgData name="Ananda Kumar Kinjarapu" userId="284f2c0bfb1750c8" providerId="LiveId" clId="{1059712C-1CAA-46B1-B3E7-A03BFEDF4B1D}" dt="2021-06-05T13:18:39.966" v="387" actId="26606"/>
          <ac:spMkLst>
            <pc:docMk/>
            <pc:sldMk cId="2965364226" sldId="504"/>
            <ac:spMk id="21" creationId="{C7EAC045-695C-4E73-9B7C-AFD6FB22DA20}"/>
          </ac:spMkLst>
        </pc:spChg>
        <pc:spChg chg="add del">
          <ac:chgData name="Ananda Kumar Kinjarapu" userId="284f2c0bfb1750c8" providerId="LiveId" clId="{1059712C-1CAA-46B1-B3E7-A03BFEDF4B1D}" dt="2021-06-05T13:18:39.966" v="387" actId="26606"/>
          <ac:spMkLst>
            <pc:docMk/>
            <pc:sldMk cId="2965364226" sldId="504"/>
            <ac:spMk id="23" creationId="{404A7A3A-BEAE-4BC6-A163-5D0E5F8C4669}"/>
          </ac:spMkLst>
        </pc:spChg>
        <pc:spChg chg="add">
          <ac:chgData name="Ananda Kumar Kinjarapu" userId="284f2c0bfb1750c8" providerId="LiveId" clId="{1059712C-1CAA-46B1-B3E7-A03BFEDF4B1D}" dt="2021-06-05T13:30:55.808" v="442" actId="26606"/>
          <ac:spMkLst>
            <pc:docMk/>
            <pc:sldMk cId="2965364226" sldId="504"/>
            <ac:spMk id="24" creationId="{CBB2B1F0-0DD6-4744-9A46-7A344FB48E40}"/>
          </ac:spMkLst>
        </pc:spChg>
        <pc:spChg chg="add del">
          <ac:chgData name="Ananda Kumar Kinjarapu" userId="284f2c0bfb1750c8" providerId="LiveId" clId="{1059712C-1CAA-46B1-B3E7-A03BFEDF4B1D}" dt="2021-06-05T13:18:39.966" v="387" actId="26606"/>
          <ac:spMkLst>
            <pc:docMk/>
            <pc:sldMk cId="2965364226" sldId="504"/>
            <ac:spMk id="25" creationId="{12ED3B7D-405D-4DFA-8608-B6DE7467183E}"/>
          </ac:spMkLst>
        </pc:spChg>
        <pc:spChg chg="add">
          <ac:chgData name="Ananda Kumar Kinjarapu" userId="284f2c0bfb1750c8" providerId="LiveId" clId="{1059712C-1CAA-46B1-B3E7-A03BFEDF4B1D}" dt="2021-06-05T13:30:55.808" v="442" actId="26606"/>
          <ac:spMkLst>
            <pc:docMk/>
            <pc:sldMk cId="2965364226" sldId="504"/>
            <ac:spMk id="26" creationId="{52D502E5-F6B4-4D58-B4AE-FC466FF15EE8}"/>
          </ac:spMkLst>
        </pc:spChg>
        <pc:spChg chg="add del">
          <ac:chgData name="Ananda Kumar Kinjarapu" userId="284f2c0bfb1750c8" providerId="LiveId" clId="{1059712C-1CAA-46B1-B3E7-A03BFEDF4B1D}" dt="2021-06-05T13:30:10.379" v="439" actId="26606"/>
          <ac:spMkLst>
            <pc:docMk/>
            <pc:sldMk cId="2965364226" sldId="504"/>
            <ac:spMk id="27" creationId="{E8BF0C67-DF85-430A-B677-74D9594394B5}"/>
          </ac:spMkLst>
        </pc:spChg>
        <pc:spChg chg="add">
          <ac:chgData name="Ananda Kumar Kinjarapu" userId="284f2c0bfb1750c8" providerId="LiveId" clId="{1059712C-1CAA-46B1-B3E7-A03BFEDF4B1D}" dt="2021-06-05T13:30:55.808" v="442" actId="26606"/>
          <ac:spMkLst>
            <pc:docMk/>
            <pc:sldMk cId="2965364226" sldId="504"/>
            <ac:spMk id="28" creationId="{9DECDBF4-02B6-4BB4-B65B-B8107AD6A9E8}"/>
          </ac:spMkLst>
        </pc:spChg>
        <pc:spChg chg="add del">
          <ac:chgData name="Ananda Kumar Kinjarapu" userId="284f2c0bfb1750c8" providerId="LiveId" clId="{1059712C-1CAA-46B1-B3E7-A03BFEDF4B1D}" dt="2021-06-05T13:30:10.379" v="439" actId="26606"/>
          <ac:spMkLst>
            <pc:docMk/>
            <pc:sldMk cId="2965364226" sldId="504"/>
            <ac:spMk id="29" creationId="{751BAC80-2398-422A-9AA2-2489F01EF9FF}"/>
          </ac:spMkLst>
        </pc:spChg>
        <pc:spChg chg="add del">
          <ac:chgData name="Ananda Kumar Kinjarapu" userId="284f2c0bfb1750c8" providerId="LiveId" clId="{1059712C-1CAA-46B1-B3E7-A03BFEDF4B1D}" dt="2021-06-05T13:30:10.379" v="439" actId="26606"/>
          <ac:spMkLst>
            <pc:docMk/>
            <pc:sldMk cId="2965364226" sldId="504"/>
            <ac:spMk id="31" creationId="{34A3EF12-7620-4D66-ACFC-B9F71BAD878C}"/>
          </ac:spMkLst>
        </pc:spChg>
        <pc:grpChg chg="add del">
          <ac:chgData name="Ananda Kumar Kinjarapu" userId="284f2c0bfb1750c8" providerId="LiveId" clId="{1059712C-1CAA-46B1-B3E7-A03BFEDF4B1D}" dt="2021-06-05T13:30:55.808" v="442" actId="26606"/>
          <ac:grpSpMkLst>
            <pc:docMk/>
            <pc:sldMk cId="2965364226" sldId="504"/>
            <ac:grpSpMk id="20" creationId="{AA39BAE7-7EB8-4E22-BCBB-F00F514DB7EA}"/>
          </ac:grpSpMkLst>
        </pc:grpChg>
      </pc:sldChg>
      <pc:sldChg chg="modSp del mod">
        <pc:chgData name="Ananda Kumar Kinjarapu" userId="284f2c0bfb1750c8" providerId="LiveId" clId="{1059712C-1CAA-46B1-B3E7-A03BFEDF4B1D}" dt="2021-06-05T13:49:55.761" v="856" actId="2696"/>
        <pc:sldMkLst>
          <pc:docMk/>
          <pc:sldMk cId="3575600452" sldId="505"/>
        </pc:sldMkLst>
        <pc:spChg chg="mod">
          <ac:chgData name="Ananda Kumar Kinjarapu" userId="284f2c0bfb1750c8" providerId="LiveId" clId="{1059712C-1CAA-46B1-B3E7-A03BFEDF4B1D}" dt="2021-06-05T13:49:09.033" v="782" actId="27636"/>
          <ac:spMkLst>
            <pc:docMk/>
            <pc:sldMk cId="3575600452" sldId="505"/>
            <ac:spMk id="8" creationId="{5DF4D7EB-4BBA-4517-A232-BCA9BC6CA0CD}"/>
          </ac:spMkLst>
        </pc:spChg>
      </pc:sldChg>
      <pc:sldChg chg="del">
        <pc:chgData name="Ananda Kumar Kinjarapu" userId="284f2c0bfb1750c8" providerId="LiveId" clId="{1059712C-1CAA-46B1-B3E7-A03BFEDF4B1D}" dt="2021-06-05T13:59:24.558" v="1116" actId="2696"/>
        <pc:sldMkLst>
          <pc:docMk/>
          <pc:sldMk cId="4024443892" sldId="506"/>
        </pc:sldMkLst>
      </pc:sldChg>
      <pc:sldChg chg="del">
        <pc:chgData name="Ananda Kumar Kinjarapu" userId="284f2c0bfb1750c8" providerId="LiveId" clId="{1059712C-1CAA-46B1-B3E7-A03BFEDF4B1D}" dt="2021-06-05T14:38:51.781" v="1487" actId="2696"/>
        <pc:sldMkLst>
          <pc:docMk/>
          <pc:sldMk cId="3066964507" sldId="507"/>
        </pc:sldMkLst>
      </pc:sldChg>
      <pc:sldChg chg="modSp del mod">
        <pc:chgData name="Ananda Kumar Kinjarapu" userId="284f2c0bfb1750c8" providerId="LiveId" clId="{1059712C-1CAA-46B1-B3E7-A03BFEDF4B1D}" dt="2021-06-05T15:06:56.474" v="2337" actId="2696"/>
        <pc:sldMkLst>
          <pc:docMk/>
          <pc:sldMk cId="3457277285" sldId="508"/>
        </pc:sldMkLst>
        <pc:spChg chg="mod">
          <ac:chgData name="Ananda Kumar Kinjarapu" userId="284f2c0bfb1750c8" providerId="LiveId" clId="{1059712C-1CAA-46B1-B3E7-A03BFEDF4B1D}" dt="2021-06-05T15:03:21.559" v="2182" actId="20577"/>
          <ac:spMkLst>
            <pc:docMk/>
            <pc:sldMk cId="3457277285" sldId="508"/>
            <ac:spMk id="8" creationId="{5DF4D7EB-4BBA-4517-A232-BCA9BC6CA0CD}"/>
          </ac:spMkLst>
        </pc:spChg>
      </pc:sldChg>
      <pc:sldChg chg="del">
        <pc:chgData name="Ananda Kumar Kinjarapu" userId="284f2c0bfb1750c8" providerId="LiveId" clId="{1059712C-1CAA-46B1-B3E7-A03BFEDF4B1D}" dt="2021-06-05T15:15:53.078" v="2368" actId="2696"/>
        <pc:sldMkLst>
          <pc:docMk/>
          <pc:sldMk cId="464393446" sldId="509"/>
        </pc:sldMkLst>
      </pc:sldChg>
      <pc:sldChg chg="del">
        <pc:chgData name="Ananda Kumar Kinjarapu" userId="284f2c0bfb1750c8" providerId="LiveId" clId="{1059712C-1CAA-46B1-B3E7-A03BFEDF4B1D}" dt="2021-06-05T15:29:09.606" v="2682" actId="2696"/>
        <pc:sldMkLst>
          <pc:docMk/>
          <pc:sldMk cId="4204451573" sldId="510"/>
        </pc:sldMkLst>
      </pc:sldChg>
      <pc:sldChg chg="del">
        <pc:chgData name="Ananda Kumar Kinjarapu" userId="284f2c0bfb1750c8" providerId="LiveId" clId="{1059712C-1CAA-46B1-B3E7-A03BFEDF4B1D}" dt="2021-06-05T15:39:30.603" v="2808" actId="2696"/>
        <pc:sldMkLst>
          <pc:docMk/>
          <pc:sldMk cId="193910056" sldId="511"/>
        </pc:sldMkLst>
      </pc:sldChg>
      <pc:sldChg chg="del">
        <pc:chgData name="Ananda Kumar Kinjarapu" userId="284f2c0bfb1750c8" providerId="LiveId" clId="{1059712C-1CAA-46B1-B3E7-A03BFEDF4B1D}" dt="2021-06-05T15:44:46.471" v="2860" actId="2696"/>
        <pc:sldMkLst>
          <pc:docMk/>
          <pc:sldMk cId="294573355" sldId="512"/>
        </pc:sldMkLst>
      </pc:sldChg>
      <pc:sldChg chg="del">
        <pc:chgData name="Ananda Kumar Kinjarapu" userId="284f2c0bfb1750c8" providerId="LiveId" clId="{1059712C-1CAA-46B1-B3E7-A03BFEDF4B1D}" dt="2021-06-05T15:51:32.619" v="2938" actId="2696"/>
        <pc:sldMkLst>
          <pc:docMk/>
          <pc:sldMk cId="2306124923" sldId="513"/>
        </pc:sldMkLst>
      </pc:sldChg>
      <pc:sldChg chg="del">
        <pc:chgData name="Ananda Kumar Kinjarapu" userId="284f2c0bfb1750c8" providerId="LiveId" clId="{1059712C-1CAA-46B1-B3E7-A03BFEDF4B1D}" dt="2021-06-05T16:00:54.135" v="3093" actId="2696"/>
        <pc:sldMkLst>
          <pc:docMk/>
          <pc:sldMk cId="4141259332" sldId="514"/>
        </pc:sldMkLst>
      </pc:sldChg>
      <pc:sldChg chg="del">
        <pc:chgData name="Ananda Kumar Kinjarapu" userId="284f2c0bfb1750c8" providerId="LiveId" clId="{1059712C-1CAA-46B1-B3E7-A03BFEDF4B1D}" dt="2021-06-05T15:58:26.154" v="3064" actId="2696"/>
        <pc:sldMkLst>
          <pc:docMk/>
          <pc:sldMk cId="4078925306" sldId="515"/>
        </pc:sldMkLst>
      </pc:sldChg>
      <pc:sldChg chg="del">
        <pc:chgData name="Ananda Kumar Kinjarapu" userId="284f2c0bfb1750c8" providerId="LiveId" clId="{1059712C-1CAA-46B1-B3E7-A03BFEDF4B1D}" dt="2021-06-05T16:05:15.171" v="3187" actId="2696"/>
        <pc:sldMkLst>
          <pc:docMk/>
          <pc:sldMk cId="1636220880" sldId="516"/>
        </pc:sldMkLst>
      </pc:sldChg>
      <pc:sldChg chg="addSp delSp modSp mod setBg">
        <pc:chgData name="Ananda Kumar Kinjarapu" userId="284f2c0bfb1750c8" providerId="LiveId" clId="{1059712C-1CAA-46B1-B3E7-A03BFEDF4B1D}" dt="2021-06-05T16:07:12.786" v="3218" actId="1037"/>
        <pc:sldMkLst>
          <pc:docMk/>
          <pc:sldMk cId="4161446526" sldId="517"/>
        </pc:sldMkLst>
        <pc:spChg chg="mod">
          <ac:chgData name="Ananda Kumar Kinjarapu" userId="284f2c0bfb1750c8" providerId="LiveId" clId="{1059712C-1CAA-46B1-B3E7-A03BFEDF4B1D}" dt="2021-06-05T16:06:20.388" v="3188" actId="26606"/>
          <ac:spMkLst>
            <pc:docMk/>
            <pc:sldMk cId="4161446526" sldId="517"/>
            <ac:spMk id="4" creationId="{3AC34509-4A67-4B41-9B02-C4738B3745A5}"/>
          </ac:spMkLst>
        </pc:spChg>
        <pc:spChg chg="mod">
          <ac:chgData name="Ananda Kumar Kinjarapu" userId="284f2c0bfb1750c8" providerId="LiveId" clId="{1059712C-1CAA-46B1-B3E7-A03BFEDF4B1D}" dt="2021-06-05T16:06:20.388" v="3188" actId="26606"/>
          <ac:spMkLst>
            <pc:docMk/>
            <pc:sldMk cId="4161446526" sldId="517"/>
            <ac:spMk id="5" creationId="{F9B2FE2A-A031-41F6-B702-39336BDF1546}"/>
          </ac:spMkLst>
        </pc:spChg>
        <pc:spChg chg="mod">
          <ac:chgData name="Ananda Kumar Kinjarapu" userId="284f2c0bfb1750c8" providerId="LiveId" clId="{1059712C-1CAA-46B1-B3E7-A03BFEDF4B1D}" dt="2021-06-05T16:06:20.388" v="3188" actId="26606"/>
          <ac:spMkLst>
            <pc:docMk/>
            <pc:sldMk cId="4161446526" sldId="517"/>
            <ac:spMk id="6" creationId="{D813F041-3F21-4C51-81F1-5C416211F39C}"/>
          </ac:spMkLst>
        </pc:spChg>
        <pc:spChg chg="mod">
          <ac:chgData name="Ananda Kumar Kinjarapu" userId="284f2c0bfb1750c8" providerId="LiveId" clId="{1059712C-1CAA-46B1-B3E7-A03BFEDF4B1D}" dt="2021-06-05T16:06:20.388" v="3188" actId="26606"/>
          <ac:spMkLst>
            <pc:docMk/>
            <pc:sldMk cId="4161446526" sldId="517"/>
            <ac:spMk id="7" creationId="{ACC9405A-52D8-4DF2-867B-A9A561B01701}"/>
          </ac:spMkLst>
        </pc:spChg>
        <pc:spChg chg="del">
          <ac:chgData name="Ananda Kumar Kinjarapu" userId="284f2c0bfb1750c8" providerId="LiveId" clId="{1059712C-1CAA-46B1-B3E7-A03BFEDF4B1D}" dt="2021-06-05T16:06:20.388" v="3188" actId="26606"/>
          <ac:spMkLst>
            <pc:docMk/>
            <pc:sldMk cId="4161446526" sldId="517"/>
            <ac:spMk id="8" creationId="{5DF4D7EB-4BBA-4517-A232-BCA9BC6CA0CD}"/>
          </ac:spMkLst>
        </pc:spChg>
        <pc:graphicFrameChg chg="add mod">
          <ac:chgData name="Ananda Kumar Kinjarapu" userId="284f2c0bfb1750c8" providerId="LiveId" clId="{1059712C-1CAA-46B1-B3E7-A03BFEDF4B1D}" dt="2021-06-05T16:07:12.786" v="3218" actId="1037"/>
          <ac:graphicFrameMkLst>
            <pc:docMk/>
            <pc:sldMk cId="4161446526" sldId="517"/>
            <ac:graphicFrameMk id="10" creationId="{4C78B107-04DB-47BD-AEF8-9F1E1F8B690D}"/>
          </ac:graphicFrameMkLst>
        </pc:graphicFrameChg>
      </pc:sldChg>
      <pc:sldChg chg="addSp delSp modSp mod setBg">
        <pc:chgData name="Ananda Kumar Kinjarapu" userId="284f2c0bfb1750c8" providerId="LiveId" clId="{1059712C-1CAA-46B1-B3E7-A03BFEDF4B1D}" dt="2021-06-09T06:15:08.523" v="16600" actId="20577"/>
        <pc:sldMkLst>
          <pc:docMk/>
          <pc:sldMk cId="342903100" sldId="518"/>
        </pc:sldMkLst>
        <pc:spChg chg="mod">
          <ac:chgData name="Ananda Kumar Kinjarapu" userId="284f2c0bfb1750c8" providerId="LiveId" clId="{1059712C-1CAA-46B1-B3E7-A03BFEDF4B1D}" dt="2021-06-05T16:09:57.785" v="3230" actId="26606"/>
          <ac:spMkLst>
            <pc:docMk/>
            <pc:sldMk cId="342903100" sldId="518"/>
            <ac:spMk id="4" creationId="{3AC34509-4A67-4B41-9B02-C4738B3745A5}"/>
          </ac:spMkLst>
        </pc:spChg>
        <pc:spChg chg="mod">
          <ac:chgData name="Ananda Kumar Kinjarapu" userId="284f2c0bfb1750c8" providerId="LiveId" clId="{1059712C-1CAA-46B1-B3E7-A03BFEDF4B1D}" dt="2021-06-05T16:09:57.785" v="3230" actId="26606"/>
          <ac:spMkLst>
            <pc:docMk/>
            <pc:sldMk cId="342903100" sldId="518"/>
            <ac:spMk id="5" creationId="{F9B2FE2A-A031-41F6-B702-39336BDF1546}"/>
          </ac:spMkLst>
        </pc:spChg>
        <pc:spChg chg="mod">
          <ac:chgData name="Ananda Kumar Kinjarapu" userId="284f2c0bfb1750c8" providerId="LiveId" clId="{1059712C-1CAA-46B1-B3E7-A03BFEDF4B1D}" dt="2021-06-05T16:09:57.785" v="3230" actId="26606"/>
          <ac:spMkLst>
            <pc:docMk/>
            <pc:sldMk cId="342903100" sldId="518"/>
            <ac:spMk id="6" creationId="{D813F041-3F21-4C51-81F1-5C416211F39C}"/>
          </ac:spMkLst>
        </pc:spChg>
        <pc:spChg chg="mod">
          <ac:chgData name="Ananda Kumar Kinjarapu" userId="284f2c0bfb1750c8" providerId="LiveId" clId="{1059712C-1CAA-46B1-B3E7-A03BFEDF4B1D}" dt="2021-06-05T16:10:04.366" v="3238" actId="20577"/>
          <ac:spMkLst>
            <pc:docMk/>
            <pc:sldMk cId="342903100" sldId="518"/>
            <ac:spMk id="7" creationId="{ACC9405A-52D8-4DF2-867B-A9A561B01701}"/>
          </ac:spMkLst>
        </pc:spChg>
        <pc:spChg chg="add del">
          <ac:chgData name="Ananda Kumar Kinjarapu" userId="284f2c0bfb1750c8" providerId="LiveId" clId="{1059712C-1CAA-46B1-B3E7-A03BFEDF4B1D}" dt="2021-06-05T16:09:57.785" v="3230" actId="26606"/>
          <ac:spMkLst>
            <pc:docMk/>
            <pc:sldMk cId="342903100" sldId="518"/>
            <ac:spMk id="8" creationId="{5DF4D7EB-4BBA-4517-A232-BCA9BC6CA0CD}"/>
          </ac:spMkLst>
        </pc:spChg>
        <pc:spChg chg="add del">
          <ac:chgData name="Ananda Kumar Kinjarapu" userId="284f2c0bfb1750c8" providerId="LiveId" clId="{1059712C-1CAA-46B1-B3E7-A03BFEDF4B1D}" dt="2021-06-05T16:09:29.353" v="3229" actId="26606"/>
          <ac:spMkLst>
            <pc:docMk/>
            <pc:sldMk cId="342903100" sldId="518"/>
            <ac:spMk id="14" creationId="{98DED6BC-9A3E-48D4-AD7C-A56D63F547E8}"/>
          </ac:spMkLst>
        </pc:spChg>
        <pc:spChg chg="add del">
          <ac:chgData name="Ananda Kumar Kinjarapu" userId="284f2c0bfb1750c8" providerId="LiveId" clId="{1059712C-1CAA-46B1-B3E7-A03BFEDF4B1D}" dt="2021-06-05T16:09:29.353" v="3229" actId="26606"/>
          <ac:spMkLst>
            <pc:docMk/>
            <pc:sldMk cId="342903100" sldId="518"/>
            <ac:spMk id="16" creationId="{6B6E033A-DB2E-49B8-B600-B38E0C280263}"/>
          </ac:spMkLst>
        </pc:spChg>
        <pc:graphicFrameChg chg="add del">
          <ac:chgData name="Ananda Kumar Kinjarapu" userId="284f2c0bfb1750c8" providerId="LiveId" clId="{1059712C-1CAA-46B1-B3E7-A03BFEDF4B1D}" dt="2021-06-05T16:09:29.353" v="3229" actId="26606"/>
          <ac:graphicFrameMkLst>
            <pc:docMk/>
            <pc:sldMk cId="342903100" sldId="518"/>
            <ac:graphicFrameMk id="10" creationId="{0FC55688-A18A-4BA6-BDC3-F9049C96F1F2}"/>
          </ac:graphicFrameMkLst>
        </pc:graphicFrameChg>
        <pc:graphicFrameChg chg="add mod">
          <ac:chgData name="Ananda Kumar Kinjarapu" userId="284f2c0bfb1750c8" providerId="LiveId" clId="{1059712C-1CAA-46B1-B3E7-A03BFEDF4B1D}" dt="2021-06-09T06:15:08.523" v="16600" actId="20577"/>
          <ac:graphicFrameMkLst>
            <pc:docMk/>
            <pc:sldMk cId="342903100" sldId="518"/>
            <ac:graphicFrameMk id="11" creationId="{5BD2D805-1E7E-4FE2-AA23-83BB360F8EB8}"/>
          </ac:graphicFrameMkLst>
        </pc:graphicFrameChg>
      </pc:sldChg>
      <pc:sldChg chg="addSp delSp modSp mod setBg">
        <pc:chgData name="Ananda Kumar Kinjarapu" userId="284f2c0bfb1750c8" providerId="LiveId" clId="{1059712C-1CAA-46B1-B3E7-A03BFEDF4B1D}" dt="2021-06-05T16:20:22.379" v="3311"/>
        <pc:sldMkLst>
          <pc:docMk/>
          <pc:sldMk cId="2405629281" sldId="519"/>
        </pc:sldMkLst>
        <pc:spChg chg="mod">
          <ac:chgData name="Ananda Kumar Kinjarapu" userId="284f2c0bfb1750c8" providerId="LiveId" clId="{1059712C-1CAA-46B1-B3E7-A03BFEDF4B1D}" dt="2021-06-05T16:15:47.727" v="3251" actId="26606"/>
          <ac:spMkLst>
            <pc:docMk/>
            <pc:sldMk cId="2405629281" sldId="519"/>
            <ac:spMk id="4" creationId="{3AC34509-4A67-4B41-9B02-C4738B3745A5}"/>
          </ac:spMkLst>
        </pc:spChg>
        <pc:spChg chg="mod">
          <ac:chgData name="Ananda Kumar Kinjarapu" userId="284f2c0bfb1750c8" providerId="LiveId" clId="{1059712C-1CAA-46B1-B3E7-A03BFEDF4B1D}" dt="2021-06-05T16:15:47.727" v="3251" actId="26606"/>
          <ac:spMkLst>
            <pc:docMk/>
            <pc:sldMk cId="2405629281" sldId="519"/>
            <ac:spMk id="5" creationId="{F9B2FE2A-A031-41F6-B702-39336BDF1546}"/>
          </ac:spMkLst>
        </pc:spChg>
        <pc:spChg chg="mod">
          <ac:chgData name="Ananda Kumar Kinjarapu" userId="284f2c0bfb1750c8" providerId="LiveId" clId="{1059712C-1CAA-46B1-B3E7-A03BFEDF4B1D}" dt="2021-06-05T16:15:47.727" v="3251" actId="26606"/>
          <ac:spMkLst>
            <pc:docMk/>
            <pc:sldMk cId="2405629281" sldId="519"/>
            <ac:spMk id="6" creationId="{D813F041-3F21-4C51-81F1-5C416211F39C}"/>
          </ac:spMkLst>
        </pc:spChg>
        <pc:spChg chg="mod">
          <ac:chgData name="Ananda Kumar Kinjarapu" userId="284f2c0bfb1750c8" providerId="LiveId" clId="{1059712C-1CAA-46B1-B3E7-A03BFEDF4B1D}" dt="2021-06-05T16:20:22.379" v="3311"/>
          <ac:spMkLst>
            <pc:docMk/>
            <pc:sldMk cId="2405629281" sldId="519"/>
            <ac:spMk id="7" creationId="{ACC9405A-52D8-4DF2-867B-A9A561B01701}"/>
          </ac:spMkLst>
        </pc:spChg>
        <pc:spChg chg="del">
          <ac:chgData name="Ananda Kumar Kinjarapu" userId="284f2c0bfb1750c8" providerId="LiveId" clId="{1059712C-1CAA-46B1-B3E7-A03BFEDF4B1D}" dt="2021-06-05T16:15:47.727" v="3251" actId="26606"/>
          <ac:spMkLst>
            <pc:docMk/>
            <pc:sldMk cId="2405629281" sldId="519"/>
            <ac:spMk id="8" creationId="{5DF4D7EB-4BBA-4517-A232-BCA9BC6CA0CD}"/>
          </ac:spMkLst>
        </pc:spChg>
        <pc:spChg chg="add del">
          <ac:chgData name="Ananda Kumar Kinjarapu" userId="284f2c0bfb1750c8" providerId="LiveId" clId="{1059712C-1CAA-46B1-B3E7-A03BFEDF4B1D}" dt="2021-06-05T16:17:02.408" v="3262" actId="26606"/>
          <ac:spMkLst>
            <pc:docMk/>
            <pc:sldMk cId="2405629281" sldId="519"/>
            <ac:spMk id="14" creationId="{2E442304-DDBD-4F7B-8017-36BCC863FB40}"/>
          </ac:spMkLst>
        </pc:spChg>
        <pc:spChg chg="add del">
          <ac:chgData name="Ananda Kumar Kinjarapu" userId="284f2c0bfb1750c8" providerId="LiveId" clId="{1059712C-1CAA-46B1-B3E7-A03BFEDF4B1D}" dt="2021-06-05T16:17:02.408" v="3262" actId="26606"/>
          <ac:spMkLst>
            <pc:docMk/>
            <pc:sldMk cId="2405629281" sldId="519"/>
            <ac:spMk id="16" creationId="{5E107275-3853-46FD-A241-DE4355A42675}"/>
          </ac:spMkLst>
        </pc:spChg>
        <pc:spChg chg="add">
          <ac:chgData name="Ananda Kumar Kinjarapu" userId="284f2c0bfb1750c8" providerId="LiveId" clId="{1059712C-1CAA-46B1-B3E7-A03BFEDF4B1D}" dt="2021-06-05T16:17:02.408" v="3262" actId="26606"/>
          <ac:spMkLst>
            <pc:docMk/>
            <pc:sldMk cId="2405629281" sldId="519"/>
            <ac:spMk id="21" creationId="{5628E5CB-913B-4378-97CE-18C9F6410C53}"/>
          </ac:spMkLst>
        </pc:spChg>
        <pc:graphicFrameChg chg="add mod modGraphic">
          <ac:chgData name="Ananda Kumar Kinjarapu" userId="284f2c0bfb1750c8" providerId="LiveId" clId="{1059712C-1CAA-46B1-B3E7-A03BFEDF4B1D}" dt="2021-06-05T16:18:09.640" v="3282" actId="1037"/>
          <ac:graphicFrameMkLst>
            <pc:docMk/>
            <pc:sldMk cId="2405629281" sldId="519"/>
            <ac:graphicFrameMk id="10" creationId="{D74474D3-6E22-4D48-8547-05A969F6371B}"/>
          </ac:graphicFrameMkLst>
        </pc:graphicFrameChg>
      </pc:sldChg>
      <pc:sldChg chg="addSp delSp modSp mod setBg">
        <pc:chgData name="Ananda Kumar Kinjarapu" userId="284f2c0bfb1750c8" providerId="LiveId" clId="{1059712C-1CAA-46B1-B3E7-A03BFEDF4B1D}" dt="2021-06-05T16:20:46.267" v="3313" actId="404"/>
        <pc:sldMkLst>
          <pc:docMk/>
          <pc:sldMk cId="4222070070" sldId="520"/>
        </pc:sldMkLst>
        <pc:spChg chg="mod">
          <ac:chgData name="Ananda Kumar Kinjarapu" userId="284f2c0bfb1750c8" providerId="LiveId" clId="{1059712C-1CAA-46B1-B3E7-A03BFEDF4B1D}" dt="2021-06-05T16:16:31.555" v="3261" actId="26606"/>
          <ac:spMkLst>
            <pc:docMk/>
            <pc:sldMk cId="4222070070" sldId="520"/>
            <ac:spMk id="4" creationId="{3AC34509-4A67-4B41-9B02-C4738B3745A5}"/>
          </ac:spMkLst>
        </pc:spChg>
        <pc:spChg chg="mod">
          <ac:chgData name="Ananda Kumar Kinjarapu" userId="284f2c0bfb1750c8" providerId="LiveId" clId="{1059712C-1CAA-46B1-B3E7-A03BFEDF4B1D}" dt="2021-06-05T16:16:31.555" v="3261" actId="26606"/>
          <ac:spMkLst>
            <pc:docMk/>
            <pc:sldMk cId="4222070070" sldId="520"/>
            <ac:spMk id="5" creationId="{F9B2FE2A-A031-41F6-B702-39336BDF1546}"/>
          </ac:spMkLst>
        </pc:spChg>
        <pc:spChg chg="mod">
          <ac:chgData name="Ananda Kumar Kinjarapu" userId="284f2c0bfb1750c8" providerId="LiveId" clId="{1059712C-1CAA-46B1-B3E7-A03BFEDF4B1D}" dt="2021-06-05T16:16:31.555" v="3261" actId="26606"/>
          <ac:spMkLst>
            <pc:docMk/>
            <pc:sldMk cId="4222070070" sldId="520"/>
            <ac:spMk id="6" creationId="{D813F041-3F21-4C51-81F1-5C416211F39C}"/>
          </ac:spMkLst>
        </pc:spChg>
        <pc:spChg chg="mod">
          <ac:chgData name="Ananda Kumar Kinjarapu" userId="284f2c0bfb1750c8" providerId="LiveId" clId="{1059712C-1CAA-46B1-B3E7-A03BFEDF4B1D}" dt="2021-06-05T16:20:46.267" v="3313" actId="404"/>
          <ac:spMkLst>
            <pc:docMk/>
            <pc:sldMk cId="4222070070" sldId="520"/>
            <ac:spMk id="7" creationId="{ACC9405A-52D8-4DF2-867B-A9A561B01701}"/>
          </ac:spMkLst>
        </pc:spChg>
        <pc:spChg chg="del">
          <ac:chgData name="Ananda Kumar Kinjarapu" userId="284f2c0bfb1750c8" providerId="LiveId" clId="{1059712C-1CAA-46B1-B3E7-A03BFEDF4B1D}" dt="2021-06-05T16:16:31.555" v="3261" actId="26606"/>
          <ac:spMkLst>
            <pc:docMk/>
            <pc:sldMk cId="4222070070" sldId="520"/>
            <ac:spMk id="8" creationId="{5DF4D7EB-4BBA-4517-A232-BCA9BC6CA0CD}"/>
          </ac:spMkLst>
        </pc:spChg>
        <pc:graphicFrameChg chg="add mod">
          <ac:chgData name="Ananda Kumar Kinjarapu" userId="284f2c0bfb1750c8" providerId="LiveId" clId="{1059712C-1CAA-46B1-B3E7-A03BFEDF4B1D}" dt="2021-06-05T16:18:58.620" v="3302" actId="1037"/>
          <ac:graphicFrameMkLst>
            <pc:docMk/>
            <pc:sldMk cId="4222070070" sldId="520"/>
            <ac:graphicFrameMk id="10" creationId="{6858D88E-5205-4958-A71C-EEDF0841E2C2}"/>
          </ac:graphicFrameMkLst>
        </pc:graphicFrameChg>
      </pc:sldChg>
      <pc:sldChg chg="addSp delSp modSp mod setBg">
        <pc:chgData name="Ananda Kumar Kinjarapu" userId="284f2c0bfb1750c8" providerId="LiveId" clId="{1059712C-1CAA-46B1-B3E7-A03BFEDF4B1D}" dt="2021-06-05T16:21:54.419" v="3318" actId="12100"/>
        <pc:sldMkLst>
          <pc:docMk/>
          <pc:sldMk cId="1671031370" sldId="521"/>
        </pc:sldMkLst>
        <pc:spChg chg="mod">
          <ac:chgData name="Ananda Kumar Kinjarapu" userId="284f2c0bfb1750c8" providerId="LiveId" clId="{1059712C-1CAA-46B1-B3E7-A03BFEDF4B1D}" dt="2021-06-05T16:21:02.191" v="3314" actId="26606"/>
          <ac:spMkLst>
            <pc:docMk/>
            <pc:sldMk cId="1671031370" sldId="521"/>
            <ac:spMk id="4" creationId="{3AC34509-4A67-4B41-9B02-C4738B3745A5}"/>
          </ac:spMkLst>
        </pc:spChg>
        <pc:spChg chg="mod">
          <ac:chgData name="Ananda Kumar Kinjarapu" userId="284f2c0bfb1750c8" providerId="LiveId" clId="{1059712C-1CAA-46B1-B3E7-A03BFEDF4B1D}" dt="2021-06-05T16:21:02.191" v="3314" actId="26606"/>
          <ac:spMkLst>
            <pc:docMk/>
            <pc:sldMk cId="1671031370" sldId="521"/>
            <ac:spMk id="5" creationId="{F9B2FE2A-A031-41F6-B702-39336BDF1546}"/>
          </ac:spMkLst>
        </pc:spChg>
        <pc:spChg chg="mod">
          <ac:chgData name="Ananda Kumar Kinjarapu" userId="284f2c0bfb1750c8" providerId="LiveId" clId="{1059712C-1CAA-46B1-B3E7-A03BFEDF4B1D}" dt="2021-06-05T16:21:02.191" v="3314" actId="26606"/>
          <ac:spMkLst>
            <pc:docMk/>
            <pc:sldMk cId="1671031370" sldId="521"/>
            <ac:spMk id="6" creationId="{D813F041-3F21-4C51-81F1-5C416211F39C}"/>
          </ac:spMkLst>
        </pc:spChg>
        <pc:spChg chg="mod">
          <ac:chgData name="Ananda Kumar Kinjarapu" userId="284f2c0bfb1750c8" providerId="LiveId" clId="{1059712C-1CAA-46B1-B3E7-A03BFEDF4B1D}" dt="2021-06-05T16:21:02.191" v="3314" actId="26606"/>
          <ac:spMkLst>
            <pc:docMk/>
            <pc:sldMk cId="1671031370" sldId="521"/>
            <ac:spMk id="7" creationId="{ACC9405A-52D8-4DF2-867B-A9A561B01701}"/>
          </ac:spMkLst>
        </pc:spChg>
        <pc:spChg chg="del">
          <ac:chgData name="Ananda Kumar Kinjarapu" userId="284f2c0bfb1750c8" providerId="LiveId" clId="{1059712C-1CAA-46B1-B3E7-A03BFEDF4B1D}" dt="2021-06-05T16:21:02.191" v="3314" actId="26606"/>
          <ac:spMkLst>
            <pc:docMk/>
            <pc:sldMk cId="1671031370" sldId="521"/>
            <ac:spMk id="8" creationId="{5DF4D7EB-4BBA-4517-A232-BCA9BC6CA0CD}"/>
          </ac:spMkLst>
        </pc:spChg>
        <pc:graphicFrameChg chg="add mod">
          <ac:chgData name="Ananda Kumar Kinjarapu" userId="284f2c0bfb1750c8" providerId="LiveId" clId="{1059712C-1CAA-46B1-B3E7-A03BFEDF4B1D}" dt="2021-06-05T16:21:54.419" v="3318" actId="12100"/>
          <ac:graphicFrameMkLst>
            <pc:docMk/>
            <pc:sldMk cId="1671031370" sldId="521"/>
            <ac:graphicFrameMk id="10" creationId="{867B2A19-348F-4EE2-8DCA-F68684A56321}"/>
          </ac:graphicFrameMkLst>
        </pc:graphicFrameChg>
      </pc:sldChg>
      <pc:sldChg chg="del">
        <pc:chgData name="Ananda Kumar Kinjarapu" userId="284f2c0bfb1750c8" providerId="LiveId" clId="{1059712C-1CAA-46B1-B3E7-A03BFEDF4B1D}" dt="2021-06-05T16:24:57.825" v="3389" actId="2696"/>
        <pc:sldMkLst>
          <pc:docMk/>
          <pc:sldMk cId="2407914864" sldId="522"/>
        </pc:sldMkLst>
      </pc:sldChg>
      <pc:sldChg chg="modSp mod">
        <pc:chgData name="Ananda Kumar Kinjarapu" userId="284f2c0bfb1750c8" providerId="LiveId" clId="{1059712C-1CAA-46B1-B3E7-A03BFEDF4B1D}" dt="2021-06-09T05:54:00.586" v="16598" actId="404"/>
        <pc:sldMkLst>
          <pc:docMk/>
          <pc:sldMk cId="2497812044" sldId="528"/>
        </pc:sldMkLst>
        <pc:spChg chg="mod">
          <ac:chgData name="Ananda Kumar Kinjarapu" userId="284f2c0bfb1750c8" providerId="LiveId" clId="{1059712C-1CAA-46B1-B3E7-A03BFEDF4B1D}" dt="2021-06-09T05:54:00.586" v="16598" actId="404"/>
          <ac:spMkLst>
            <pc:docMk/>
            <pc:sldMk cId="2497812044" sldId="528"/>
            <ac:spMk id="8" creationId="{5DF4D7EB-4BBA-4517-A232-BCA9BC6CA0CD}"/>
          </ac:spMkLst>
        </pc:spChg>
      </pc:sldChg>
      <pc:sldChg chg="del">
        <pc:chgData name="Ananda Kumar Kinjarapu" userId="284f2c0bfb1750c8" providerId="LiveId" clId="{1059712C-1CAA-46B1-B3E7-A03BFEDF4B1D}" dt="2021-06-05T15:22:32.927" v="2601" actId="2696"/>
        <pc:sldMkLst>
          <pc:docMk/>
          <pc:sldMk cId="3214734776" sldId="540"/>
        </pc:sldMkLst>
      </pc:sldChg>
      <pc:sldChg chg="modSp add mod setBg">
        <pc:chgData name="Ananda Kumar Kinjarapu" userId="284f2c0bfb1750c8" providerId="LiveId" clId="{1059712C-1CAA-46B1-B3E7-A03BFEDF4B1D}" dt="2021-06-10T09:48:03.356" v="18874"/>
        <pc:sldMkLst>
          <pc:docMk/>
          <pc:sldMk cId="707122398" sldId="545"/>
        </pc:sldMkLst>
        <pc:graphicFrameChg chg="mod modGraphic">
          <ac:chgData name="Ananda Kumar Kinjarapu" userId="284f2c0bfb1750c8" providerId="LiveId" clId="{1059712C-1CAA-46B1-B3E7-A03BFEDF4B1D}" dt="2021-06-10T09:48:03.356" v="18874"/>
          <ac:graphicFrameMkLst>
            <pc:docMk/>
            <pc:sldMk cId="707122398" sldId="545"/>
            <ac:graphicFrameMk id="32" creationId="{F32461AD-9B70-4901-B48B-813ED6B9A8ED}"/>
          </ac:graphicFrameMkLst>
        </pc:graphicFrameChg>
      </pc:sldChg>
      <pc:sldChg chg="modSp add del">
        <pc:chgData name="Ananda Kumar Kinjarapu" userId="284f2c0bfb1750c8" providerId="LiveId" clId="{1059712C-1CAA-46B1-B3E7-A03BFEDF4B1D}" dt="2021-06-05T12:02:40.011" v="39" actId="2890"/>
        <pc:sldMkLst>
          <pc:docMk/>
          <pc:sldMk cId="732030264" sldId="545"/>
        </pc:sldMkLst>
        <pc:graphicFrameChg chg="mod">
          <ac:chgData name="Ananda Kumar Kinjarapu" userId="284f2c0bfb1750c8" providerId="LiveId" clId="{1059712C-1CAA-46B1-B3E7-A03BFEDF4B1D}" dt="2021-06-05T12:02:31.592" v="38"/>
          <ac:graphicFrameMkLst>
            <pc:docMk/>
            <pc:sldMk cId="732030264" sldId="545"/>
            <ac:graphicFrameMk id="32" creationId="{F32461AD-9B70-4901-B48B-813ED6B9A8ED}"/>
          </ac:graphicFrameMkLst>
        </pc:graphicFrameChg>
      </pc:sldChg>
      <pc:sldChg chg="addSp delSp modSp add mod setBg">
        <pc:chgData name="Ananda Kumar Kinjarapu" userId="284f2c0bfb1750c8" providerId="LiveId" clId="{1059712C-1CAA-46B1-B3E7-A03BFEDF4B1D}" dt="2021-06-10T09:56:29.872" v="18972"/>
        <pc:sldMkLst>
          <pc:docMk/>
          <pc:sldMk cId="2549103411" sldId="546"/>
        </pc:sldMkLst>
        <pc:spChg chg="mod">
          <ac:chgData name="Ananda Kumar Kinjarapu" userId="284f2c0bfb1750c8" providerId="LiveId" clId="{1059712C-1CAA-46B1-B3E7-A03BFEDF4B1D}" dt="2021-06-05T12:18:46.015" v="108" actId="26606"/>
          <ac:spMkLst>
            <pc:docMk/>
            <pc:sldMk cId="2549103411" sldId="546"/>
            <ac:spMk id="10" creationId="{E5D16031-5252-46F9-A160-2639E0071B30}"/>
          </ac:spMkLst>
        </pc:spChg>
        <pc:spChg chg="add del">
          <ac:chgData name="Ananda Kumar Kinjarapu" userId="284f2c0bfb1750c8" providerId="LiveId" clId="{1059712C-1CAA-46B1-B3E7-A03BFEDF4B1D}" dt="2021-06-05T12:18:46.015" v="108" actId="26606"/>
          <ac:spMkLst>
            <pc:docMk/>
            <pc:sldMk cId="2549103411" sldId="546"/>
            <ac:spMk id="28" creationId="{777A147A-9ED8-46B4-8660-1B3C2AA880B5}"/>
          </ac:spMkLst>
        </pc:spChg>
        <pc:spChg chg="add del">
          <ac:chgData name="Ananda Kumar Kinjarapu" userId="284f2c0bfb1750c8" providerId="LiveId" clId="{1059712C-1CAA-46B1-B3E7-A03BFEDF4B1D}" dt="2021-06-05T12:18:46.015" v="108" actId="26606"/>
          <ac:spMkLst>
            <pc:docMk/>
            <pc:sldMk cId="2549103411" sldId="546"/>
            <ac:spMk id="30" creationId="{5D6C15A0-C087-4593-8414-2B4EC1CDC3DE}"/>
          </ac:spMkLst>
        </pc:spChg>
        <pc:spChg chg="add del">
          <ac:chgData name="Ananda Kumar Kinjarapu" userId="284f2c0bfb1750c8" providerId="LiveId" clId="{1059712C-1CAA-46B1-B3E7-A03BFEDF4B1D}" dt="2021-06-05T12:18:46.015" v="108" actId="26606"/>
          <ac:spMkLst>
            <pc:docMk/>
            <pc:sldMk cId="2549103411" sldId="546"/>
            <ac:spMk id="37" creationId="{DCC231C8-C761-4B31-9B1C-C6D19248C6B3}"/>
          </ac:spMkLst>
        </pc:spChg>
        <pc:graphicFrameChg chg="mod ord modGraphic">
          <ac:chgData name="Ananda Kumar Kinjarapu" userId="284f2c0bfb1750c8" providerId="LiveId" clId="{1059712C-1CAA-46B1-B3E7-A03BFEDF4B1D}" dt="2021-06-10T09:56:29.872" v="18972"/>
          <ac:graphicFrameMkLst>
            <pc:docMk/>
            <pc:sldMk cId="2549103411" sldId="546"/>
            <ac:graphicFrameMk id="32" creationId="{F32461AD-9B70-4901-B48B-813ED6B9A8ED}"/>
          </ac:graphicFrameMkLst>
        </pc:graphicFrameChg>
      </pc:sldChg>
      <pc:sldChg chg="modSp add mod">
        <pc:chgData name="Ananda Kumar Kinjarapu" userId="284f2c0bfb1750c8" providerId="LiveId" clId="{1059712C-1CAA-46B1-B3E7-A03BFEDF4B1D}" dt="2021-06-05T13:39:42.036" v="633" actId="1036"/>
        <pc:sldMkLst>
          <pc:docMk/>
          <pc:sldMk cId="2042928588" sldId="547"/>
        </pc:sldMkLst>
        <pc:spChg chg="mod">
          <ac:chgData name="Ananda Kumar Kinjarapu" userId="284f2c0bfb1750c8" providerId="LiveId" clId="{1059712C-1CAA-46B1-B3E7-A03BFEDF4B1D}" dt="2021-06-05T13:39:42.036" v="633" actId="1036"/>
          <ac:spMkLst>
            <pc:docMk/>
            <pc:sldMk cId="2042928588" sldId="547"/>
            <ac:spMk id="7" creationId="{ACC9405A-52D8-4DF2-867B-A9A561B01701}"/>
          </ac:spMkLst>
        </pc:spChg>
        <pc:spChg chg="mod">
          <ac:chgData name="Ananda Kumar Kinjarapu" userId="284f2c0bfb1750c8" providerId="LiveId" clId="{1059712C-1CAA-46B1-B3E7-A03BFEDF4B1D}" dt="2021-06-05T13:26:34.073" v="421" actId="403"/>
          <ac:spMkLst>
            <pc:docMk/>
            <pc:sldMk cId="2042928588" sldId="547"/>
            <ac:spMk id="8" creationId="{5DF4D7EB-4BBA-4517-A232-BCA9BC6CA0CD}"/>
          </ac:spMkLst>
        </pc:spChg>
      </pc:sldChg>
      <pc:sldChg chg="modSp add del mod">
        <pc:chgData name="Ananda Kumar Kinjarapu" userId="284f2c0bfb1750c8" providerId="LiveId" clId="{1059712C-1CAA-46B1-B3E7-A03BFEDF4B1D}" dt="2021-06-05T13:41:15.942" v="637" actId="2696"/>
        <pc:sldMkLst>
          <pc:docMk/>
          <pc:sldMk cId="458342056" sldId="548"/>
        </pc:sldMkLst>
        <pc:spChg chg="mod">
          <ac:chgData name="Ananda Kumar Kinjarapu" userId="284f2c0bfb1750c8" providerId="LiveId" clId="{1059712C-1CAA-46B1-B3E7-A03BFEDF4B1D}" dt="2021-06-05T13:32:49.243" v="483" actId="6549"/>
          <ac:spMkLst>
            <pc:docMk/>
            <pc:sldMk cId="458342056" sldId="548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1059712C-1CAA-46B1-B3E7-A03BFEDF4B1D}" dt="2021-06-05T13:39:30.122" v="632" actId="1035"/>
        <pc:sldMkLst>
          <pc:docMk/>
          <pc:sldMk cId="4076053836" sldId="549"/>
        </pc:sldMkLst>
        <pc:spChg chg="mod">
          <ac:chgData name="Ananda Kumar Kinjarapu" userId="284f2c0bfb1750c8" providerId="LiveId" clId="{1059712C-1CAA-46B1-B3E7-A03BFEDF4B1D}" dt="2021-06-05T13:39:30.122" v="632" actId="1035"/>
          <ac:spMkLst>
            <pc:docMk/>
            <pc:sldMk cId="4076053836" sldId="549"/>
            <ac:spMk id="7" creationId="{ACC9405A-52D8-4DF2-867B-A9A561B01701}"/>
          </ac:spMkLst>
        </pc:spChg>
        <pc:spChg chg="mod">
          <ac:chgData name="Ananda Kumar Kinjarapu" userId="284f2c0bfb1750c8" providerId="LiveId" clId="{1059712C-1CAA-46B1-B3E7-A03BFEDF4B1D}" dt="2021-06-05T13:38:10.878" v="604" actId="14100"/>
          <ac:spMkLst>
            <pc:docMk/>
            <pc:sldMk cId="4076053836" sldId="549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1059712C-1CAA-46B1-B3E7-A03BFEDF4B1D}" dt="2021-06-05T13:43:30.173" v="661" actId="207"/>
        <pc:sldMkLst>
          <pc:docMk/>
          <pc:sldMk cId="2677796528" sldId="550"/>
        </pc:sldMkLst>
        <pc:spChg chg="mod">
          <ac:chgData name="Ananda Kumar Kinjarapu" userId="284f2c0bfb1750c8" providerId="LiveId" clId="{1059712C-1CAA-46B1-B3E7-A03BFEDF4B1D}" dt="2021-06-05T13:43:30.173" v="661" actId="207"/>
          <ac:spMkLst>
            <pc:docMk/>
            <pc:sldMk cId="2677796528" sldId="550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1059712C-1CAA-46B1-B3E7-A03BFEDF4B1D}" dt="2021-06-05T13:48:36.596" v="779" actId="207"/>
        <pc:sldMkLst>
          <pc:docMk/>
          <pc:sldMk cId="229645872" sldId="551"/>
        </pc:sldMkLst>
        <pc:spChg chg="mod">
          <ac:chgData name="Ananda Kumar Kinjarapu" userId="284f2c0bfb1750c8" providerId="LiveId" clId="{1059712C-1CAA-46B1-B3E7-A03BFEDF4B1D}" dt="2021-06-05T13:48:36.596" v="779" actId="207"/>
          <ac:spMkLst>
            <pc:docMk/>
            <pc:sldMk cId="229645872" sldId="551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1059712C-1CAA-46B1-B3E7-A03BFEDF4B1D}" dt="2021-06-05T13:51:38.239" v="860" actId="207"/>
        <pc:sldMkLst>
          <pc:docMk/>
          <pc:sldMk cId="295587610" sldId="552"/>
        </pc:sldMkLst>
        <pc:spChg chg="mod">
          <ac:chgData name="Ananda Kumar Kinjarapu" userId="284f2c0bfb1750c8" providerId="LiveId" clId="{1059712C-1CAA-46B1-B3E7-A03BFEDF4B1D}" dt="2021-06-05T13:51:38.239" v="860" actId="207"/>
          <ac:spMkLst>
            <pc:docMk/>
            <pc:sldMk cId="295587610" sldId="552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1059712C-1CAA-46B1-B3E7-A03BFEDF4B1D}" dt="2021-06-05T14:00:20.346" v="1122"/>
        <pc:sldMkLst>
          <pc:docMk/>
          <pc:sldMk cId="3161572790" sldId="553"/>
        </pc:sldMkLst>
        <pc:spChg chg="mod">
          <ac:chgData name="Ananda Kumar Kinjarapu" userId="284f2c0bfb1750c8" providerId="LiveId" clId="{1059712C-1CAA-46B1-B3E7-A03BFEDF4B1D}" dt="2021-06-05T14:00:20.346" v="1122"/>
          <ac:spMkLst>
            <pc:docMk/>
            <pc:sldMk cId="3161572790" sldId="553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1059712C-1CAA-46B1-B3E7-A03BFEDF4B1D}" dt="2021-06-05T14:12:22.557" v="1285" actId="20577"/>
        <pc:sldMkLst>
          <pc:docMk/>
          <pc:sldMk cId="2165192802" sldId="554"/>
        </pc:sldMkLst>
        <pc:spChg chg="mod">
          <ac:chgData name="Ananda Kumar Kinjarapu" userId="284f2c0bfb1750c8" providerId="LiveId" clId="{1059712C-1CAA-46B1-B3E7-A03BFEDF4B1D}" dt="2021-06-05T14:12:22.557" v="1285" actId="20577"/>
          <ac:spMkLst>
            <pc:docMk/>
            <pc:sldMk cId="2165192802" sldId="554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1059712C-1CAA-46B1-B3E7-A03BFEDF4B1D}" dt="2021-06-05T14:51:36.817" v="1824" actId="20577"/>
        <pc:sldMkLst>
          <pc:docMk/>
          <pc:sldMk cId="2947752866" sldId="555"/>
        </pc:sldMkLst>
        <pc:spChg chg="mod">
          <ac:chgData name="Ananda Kumar Kinjarapu" userId="284f2c0bfb1750c8" providerId="LiveId" clId="{1059712C-1CAA-46B1-B3E7-A03BFEDF4B1D}" dt="2021-06-05T14:51:36.817" v="1824" actId="20577"/>
          <ac:spMkLst>
            <pc:docMk/>
            <pc:sldMk cId="2947752866" sldId="555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1059712C-1CAA-46B1-B3E7-A03BFEDF4B1D}" dt="2021-06-07T04:56:06.107" v="6380" actId="20577"/>
        <pc:sldMkLst>
          <pc:docMk/>
          <pc:sldMk cId="4057194339" sldId="556"/>
        </pc:sldMkLst>
        <pc:spChg chg="mod">
          <ac:chgData name="Ananda Kumar Kinjarapu" userId="284f2c0bfb1750c8" providerId="LiveId" clId="{1059712C-1CAA-46B1-B3E7-A03BFEDF4B1D}" dt="2021-06-07T04:56:06.107" v="6380" actId="20577"/>
          <ac:spMkLst>
            <pc:docMk/>
            <pc:sldMk cId="4057194339" sldId="556"/>
            <ac:spMk id="8" creationId="{5DF4D7EB-4BBA-4517-A232-BCA9BC6CA0CD}"/>
          </ac:spMkLst>
        </pc:spChg>
      </pc:sldChg>
      <pc:sldChg chg="add del">
        <pc:chgData name="Ananda Kumar Kinjarapu" userId="284f2c0bfb1750c8" providerId="LiveId" clId="{1059712C-1CAA-46B1-B3E7-A03BFEDF4B1D}" dt="2021-06-05T15:07:56.378" v="2339" actId="2696"/>
        <pc:sldMkLst>
          <pc:docMk/>
          <pc:sldMk cId="2169553840" sldId="557"/>
        </pc:sldMkLst>
      </pc:sldChg>
      <pc:sldChg chg="modSp add mod">
        <pc:chgData name="Ananda Kumar Kinjarapu" userId="284f2c0bfb1750c8" providerId="LiveId" clId="{1059712C-1CAA-46B1-B3E7-A03BFEDF4B1D}" dt="2021-06-05T15:14:54.315" v="2367" actId="27636"/>
        <pc:sldMkLst>
          <pc:docMk/>
          <pc:sldMk cId="4162579654" sldId="557"/>
        </pc:sldMkLst>
        <pc:spChg chg="mod">
          <ac:chgData name="Ananda Kumar Kinjarapu" userId="284f2c0bfb1750c8" providerId="LiveId" clId="{1059712C-1CAA-46B1-B3E7-A03BFEDF4B1D}" dt="2021-06-05T15:14:54.315" v="2367" actId="27636"/>
          <ac:spMkLst>
            <pc:docMk/>
            <pc:sldMk cId="4162579654" sldId="557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1059712C-1CAA-46B1-B3E7-A03BFEDF4B1D}" dt="2021-06-05T15:24:52.476" v="2603" actId="207"/>
        <pc:sldMkLst>
          <pc:docMk/>
          <pc:sldMk cId="219167993" sldId="558"/>
        </pc:sldMkLst>
        <pc:spChg chg="mod">
          <ac:chgData name="Ananda Kumar Kinjarapu" userId="284f2c0bfb1750c8" providerId="LiveId" clId="{1059712C-1CAA-46B1-B3E7-A03BFEDF4B1D}" dt="2021-06-05T15:24:52.476" v="2603" actId="207"/>
          <ac:spMkLst>
            <pc:docMk/>
            <pc:sldMk cId="219167993" sldId="558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1059712C-1CAA-46B1-B3E7-A03BFEDF4B1D}" dt="2021-06-05T15:28:34.909" v="2680" actId="207"/>
        <pc:sldMkLst>
          <pc:docMk/>
          <pc:sldMk cId="1551099381" sldId="559"/>
        </pc:sldMkLst>
        <pc:spChg chg="mod">
          <ac:chgData name="Ananda Kumar Kinjarapu" userId="284f2c0bfb1750c8" providerId="LiveId" clId="{1059712C-1CAA-46B1-B3E7-A03BFEDF4B1D}" dt="2021-06-05T15:28:34.909" v="2680" actId="207"/>
          <ac:spMkLst>
            <pc:docMk/>
            <pc:sldMk cId="1551099381" sldId="559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1059712C-1CAA-46B1-B3E7-A03BFEDF4B1D}" dt="2021-06-05T15:38:08.851" v="2807" actId="20577"/>
        <pc:sldMkLst>
          <pc:docMk/>
          <pc:sldMk cId="2223522174" sldId="560"/>
        </pc:sldMkLst>
        <pc:spChg chg="mod">
          <ac:chgData name="Ananda Kumar Kinjarapu" userId="284f2c0bfb1750c8" providerId="LiveId" clId="{1059712C-1CAA-46B1-B3E7-A03BFEDF4B1D}" dt="2021-06-05T15:38:08.851" v="2807" actId="20577"/>
          <ac:spMkLst>
            <pc:docMk/>
            <pc:sldMk cId="2223522174" sldId="560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1059712C-1CAA-46B1-B3E7-A03BFEDF4B1D}" dt="2021-06-05T15:43:53.394" v="2859" actId="5793"/>
        <pc:sldMkLst>
          <pc:docMk/>
          <pc:sldMk cId="3443449985" sldId="561"/>
        </pc:sldMkLst>
        <pc:spChg chg="mod">
          <ac:chgData name="Ananda Kumar Kinjarapu" userId="284f2c0bfb1750c8" providerId="LiveId" clId="{1059712C-1CAA-46B1-B3E7-A03BFEDF4B1D}" dt="2021-06-05T15:43:53.394" v="2859" actId="5793"/>
          <ac:spMkLst>
            <pc:docMk/>
            <pc:sldMk cId="3443449985" sldId="561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1059712C-1CAA-46B1-B3E7-A03BFEDF4B1D}" dt="2021-06-05T15:49:35.792" v="2937" actId="20577"/>
        <pc:sldMkLst>
          <pc:docMk/>
          <pc:sldMk cId="3627426041" sldId="562"/>
        </pc:sldMkLst>
        <pc:spChg chg="mod">
          <ac:chgData name="Ananda Kumar Kinjarapu" userId="284f2c0bfb1750c8" providerId="LiveId" clId="{1059712C-1CAA-46B1-B3E7-A03BFEDF4B1D}" dt="2021-06-05T15:49:35.792" v="2937" actId="20577"/>
          <ac:spMkLst>
            <pc:docMk/>
            <pc:sldMk cId="3627426041" sldId="562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1059712C-1CAA-46B1-B3E7-A03BFEDF4B1D}" dt="2021-06-05T15:57:05.312" v="3063" actId="207"/>
        <pc:sldMkLst>
          <pc:docMk/>
          <pc:sldMk cId="3316477286" sldId="563"/>
        </pc:sldMkLst>
        <pc:spChg chg="mod">
          <ac:chgData name="Ananda Kumar Kinjarapu" userId="284f2c0bfb1750c8" providerId="LiveId" clId="{1059712C-1CAA-46B1-B3E7-A03BFEDF4B1D}" dt="2021-06-05T15:57:05.312" v="3063" actId="207"/>
          <ac:spMkLst>
            <pc:docMk/>
            <pc:sldMk cId="3316477286" sldId="563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1059712C-1CAA-46B1-B3E7-A03BFEDF4B1D}" dt="2021-06-10T10:45:48.696" v="19396" actId="20577"/>
        <pc:sldMkLst>
          <pc:docMk/>
          <pc:sldMk cId="2394792300" sldId="564"/>
        </pc:sldMkLst>
        <pc:spChg chg="mod">
          <ac:chgData name="Ananda Kumar Kinjarapu" userId="284f2c0bfb1750c8" providerId="LiveId" clId="{1059712C-1CAA-46B1-B3E7-A03BFEDF4B1D}" dt="2021-06-10T10:45:48.696" v="19396" actId="20577"/>
          <ac:spMkLst>
            <pc:docMk/>
            <pc:sldMk cId="2394792300" sldId="564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1059712C-1CAA-46B1-B3E7-A03BFEDF4B1D}" dt="2021-06-05T16:03:49.882" v="3186" actId="20577"/>
        <pc:sldMkLst>
          <pc:docMk/>
          <pc:sldMk cId="1601421660" sldId="565"/>
        </pc:sldMkLst>
        <pc:spChg chg="mod">
          <ac:chgData name="Ananda Kumar Kinjarapu" userId="284f2c0bfb1750c8" providerId="LiveId" clId="{1059712C-1CAA-46B1-B3E7-A03BFEDF4B1D}" dt="2021-06-05T16:03:49.882" v="3186" actId="20577"/>
          <ac:spMkLst>
            <pc:docMk/>
            <pc:sldMk cId="1601421660" sldId="565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1059712C-1CAA-46B1-B3E7-A03BFEDF4B1D}" dt="2021-06-05T16:24:43.846" v="3388" actId="1037"/>
        <pc:sldMkLst>
          <pc:docMk/>
          <pc:sldMk cId="1118240721" sldId="566"/>
        </pc:sldMkLst>
        <pc:graphicFrameChg chg="mod modGraphic">
          <ac:chgData name="Ananda Kumar Kinjarapu" userId="284f2c0bfb1750c8" providerId="LiveId" clId="{1059712C-1CAA-46B1-B3E7-A03BFEDF4B1D}" dt="2021-06-05T16:24:43.846" v="3388" actId="1037"/>
          <ac:graphicFrameMkLst>
            <pc:docMk/>
            <pc:sldMk cId="1118240721" sldId="566"/>
            <ac:graphicFrameMk id="10" creationId="{867B2A19-348F-4EE2-8DCA-F68684A56321}"/>
          </ac:graphicFrameMkLst>
        </pc:graphicFrameChg>
      </pc:sldChg>
      <pc:sldChg chg="add del">
        <pc:chgData name="Ananda Kumar Kinjarapu" userId="284f2c0bfb1750c8" providerId="LiveId" clId="{1059712C-1CAA-46B1-B3E7-A03BFEDF4B1D}" dt="2021-06-05T16:10:37.932" v="3242" actId="2696"/>
        <pc:sldMkLst>
          <pc:docMk/>
          <pc:sldMk cId="3789191315" sldId="566"/>
        </pc:sldMkLst>
      </pc:sldChg>
      <pc:sldChg chg="modSp mod">
        <pc:chgData name="Ananda Kumar Kinjarapu" userId="284f2c0bfb1750c8" providerId="LiveId" clId="{1059712C-1CAA-46B1-B3E7-A03BFEDF4B1D}" dt="2021-06-09T05:50:31.763" v="16504" actId="27636"/>
        <pc:sldMkLst>
          <pc:docMk/>
          <pc:sldMk cId="4161899690" sldId="569"/>
        </pc:sldMkLst>
        <pc:spChg chg="mod">
          <ac:chgData name="Ananda Kumar Kinjarapu" userId="284f2c0bfb1750c8" providerId="LiveId" clId="{1059712C-1CAA-46B1-B3E7-A03BFEDF4B1D}" dt="2021-06-09T05:50:31.763" v="16504" actId="27636"/>
          <ac:spMkLst>
            <pc:docMk/>
            <pc:sldMk cId="4161899690" sldId="569"/>
            <ac:spMk id="8" creationId="{5DF4D7EB-4BBA-4517-A232-BCA9BC6CA0CD}"/>
          </ac:spMkLst>
        </pc:spChg>
      </pc:sldChg>
      <pc:sldChg chg="modSp mod">
        <pc:chgData name="Ananda Kumar Kinjarapu" userId="284f2c0bfb1750c8" providerId="LiveId" clId="{1059712C-1CAA-46B1-B3E7-A03BFEDF4B1D}" dt="2021-06-09T05:53:29.417" v="16596" actId="1036"/>
        <pc:sldMkLst>
          <pc:docMk/>
          <pc:sldMk cId="2825079375" sldId="570"/>
        </pc:sldMkLst>
        <pc:spChg chg="mod">
          <ac:chgData name="Ananda Kumar Kinjarapu" userId="284f2c0bfb1750c8" providerId="LiveId" clId="{1059712C-1CAA-46B1-B3E7-A03BFEDF4B1D}" dt="2021-06-09T05:53:29.417" v="16596" actId="1036"/>
          <ac:spMkLst>
            <pc:docMk/>
            <pc:sldMk cId="2825079375" sldId="570"/>
            <ac:spMk id="8" creationId="{5DF4D7EB-4BBA-4517-A232-BCA9BC6CA0CD}"/>
          </ac:spMkLst>
        </pc:spChg>
      </pc:sldChg>
      <pc:sldChg chg="modSp mod">
        <pc:chgData name="Ananda Kumar Kinjarapu" userId="284f2c0bfb1750c8" providerId="LiveId" clId="{1059712C-1CAA-46B1-B3E7-A03BFEDF4B1D}" dt="2021-06-09T05:51:47.253" v="16549" actId="403"/>
        <pc:sldMkLst>
          <pc:docMk/>
          <pc:sldMk cId="100202189" sldId="571"/>
        </pc:sldMkLst>
        <pc:spChg chg="mod">
          <ac:chgData name="Ananda Kumar Kinjarapu" userId="284f2c0bfb1750c8" providerId="LiveId" clId="{1059712C-1CAA-46B1-B3E7-A03BFEDF4B1D}" dt="2021-06-09T05:51:47.253" v="16549" actId="403"/>
          <ac:spMkLst>
            <pc:docMk/>
            <pc:sldMk cId="100202189" sldId="571"/>
            <ac:spMk id="8" creationId="{5DF4D7EB-4BBA-4517-A232-BCA9BC6CA0CD}"/>
          </ac:spMkLst>
        </pc:spChg>
      </pc:sldChg>
      <pc:sldChg chg="modSp mod">
        <pc:chgData name="Ananda Kumar Kinjarapu" userId="284f2c0bfb1750c8" providerId="LiveId" clId="{1059712C-1CAA-46B1-B3E7-A03BFEDF4B1D}" dt="2021-06-11T03:54:47.195" v="20690" actId="20577"/>
        <pc:sldMkLst>
          <pc:docMk/>
          <pc:sldMk cId="2383300912" sldId="584"/>
        </pc:sldMkLst>
        <pc:spChg chg="mod">
          <ac:chgData name="Ananda Kumar Kinjarapu" userId="284f2c0bfb1750c8" providerId="LiveId" clId="{1059712C-1CAA-46B1-B3E7-A03BFEDF4B1D}" dt="2021-06-11T03:54:47.195" v="20690" actId="20577"/>
          <ac:spMkLst>
            <pc:docMk/>
            <pc:sldMk cId="2383300912" sldId="584"/>
            <ac:spMk id="8" creationId="{5DF4D7EB-4BBA-4517-A232-BCA9BC6CA0CD}"/>
          </ac:spMkLst>
        </pc:spChg>
      </pc:sldChg>
      <pc:sldChg chg="modSp mod">
        <pc:chgData name="Ananda Kumar Kinjarapu" userId="284f2c0bfb1750c8" providerId="LiveId" clId="{1059712C-1CAA-46B1-B3E7-A03BFEDF4B1D}" dt="2021-06-10T09:17:50.598" v="18751" actId="20577"/>
        <pc:sldMkLst>
          <pc:docMk/>
          <pc:sldMk cId="1813278271" sldId="600"/>
        </pc:sldMkLst>
        <pc:spChg chg="mod">
          <ac:chgData name="Ananda Kumar Kinjarapu" userId="284f2c0bfb1750c8" providerId="LiveId" clId="{1059712C-1CAA-46B1-B3E7-A03BFEDF4B1D}" dt="2021-06-10T09:17:50.598" v="18751" actId="20577"/>
          <ac:spMkLst>
            <pc:docMk/>
            <pc:sldMk cId="1813278271" sldId="600"/>
            <ac:spMk id="7" creationId="{643260B0-0DE8-4844-A470-A2723DC699E5}"/>
          </ac:spMkLst>
        </pc:spChg>
        <pc:spChg chg="mod">
          <ac:chgData name="Ananda Kumar Kinjarapu" userId="284f2c0bfb1750c8" providerId="LiveId" clId="{1059712C-1CAA-46B1-B3E7-A03BFEDF4B1D}" dt="2021-06-08T13:36:48.745" v="12143" actId="20577"/>
          <ac:spMkLst>
            <pc:docMk/>
            <pc:sldMk cId="1813278271" sldId="600"/>
            <ac:spMk id="8" creationId="{0A0857A9-36D4-4FAD-AA7C-C835155EA5B6}"/>
          </ac:spMkLst>
        </pc:spChg>
      </pc:sldChg>
      <pc:sldChg chg="modSp mod ord">
        <pc:chgData name="Ananda Kumar Kinjarapu" userId="284f2c0bfb1750c8" providerId="LiveId" clId="{1059712C-1CAA-46B1-B3E7-A03BFEDF4B1D}" dt="2021-06-08T13:35:06.221" v="12105"/>
        <pc:sldMkLst>
          <pc:docMk/>
          <pc:sldMk cId="2323099008" sldId="601"/>
        </pc:sldMkLst>
        <pc:spChg chg="mod">
          <ac:chgData name="Ananda Kumar Kinjarapu" userId="284f2c0bfb1750c8" providerId="LiveId" clId="{1059712C-1CAA-46B1-B3E7-A03BFEDF4B1D}" dt="2021-06-08T13:06:36.315" v="11349" actId="20577"/>
          <ac:spMkLst>
            <pc:docMk/>
            <pc:sldMk cId="2323099008" sldId="601"/>
            <ac:spMk id="7" creationId="{05E2D292-D1D6-4E80-934C-1D44F451D48D}"/>
          </ac:spMkLst>
        </pc:spChg>
        <pc:spChg chg="mod">
          <ac:chgData name="Ananda Kumar Kinjarapu" userId="284f2c0bfb1750c8" providerId="LiveId" clId="{1059712C-1CAA-46B1-B3E7-A03BFEDF4B1D}" dt="2021-06-08T13:34:53.399" v="12102" actId="207"/>
          <ac:spMkLst>
            <pc:docMk/>
            <pc:sldMk cId="2323099008" sldId="601"/>
            <ac:spMk id="8" creationId="{2B6F44A2-8687-4C81-89FA-4598C55C2A95}"/>
          </ac:spMkLst>
        </pc:spChg>
      </pc:sldChg>
      <pc:sldChg chg="modSp add mod">
        <pc:chgData name="Ananda Kumar Kinjarapu" userId="284f2c0bfb1750c8" providerId="LiveId" clId="{1059712C-1CAA-46B1-B3E7-A03BFEDF4B1D}" dt="2021-06-09T12:40:59.966" v="16921" actId="20577"/>
        <pc:sldMkLst>
          <pc:docMk/>
          <pc:sldMk cId="3809388020" sldId="602"/>
        </pc:sldMkLst>
        <pc:spChg chg="mod">
          <ac:chgData name="Ananda Kumar Kinjarapu" userId="284f2c0bfb1750c8" providerId="LiveId" clId="{1059712C-1CAA-46B1-B3E7-A03BFEDF4B1D}" dt="2021-06-07T03:29:05.718" v="6352" actId="20577"/>
          <ac:spMkLst>
            <pc:docMk/>
            <pc:sldMk cId="3809388020" sldId="602"/>
            <ac:spMk id="7" creationId="{05E2D292-D1D6-4E80-934C-1D44F451D48D}"/>
          </ac:spMkLst>
        </pc:spChg>
        <pc:spChg chg="mod">
          <ac:chgData name="Ananda Kumar Kinjarapu" userId="284f2c0bfb1750c8" providerId="LiveId" clId="{1059712C-1CAA-46B1-B3E7-A03BFEDF4B1D}" dt="2021-06-09T12:40:59.966" v="16921" actId="20577"/>
          <ac:spMkLst>
            <pc:docMk/>
            <pc:sldMk cId="3809388020" sldId="602"/>
            <ac:spMk id="8" creationId="{2B6F44A2-8687-4C81-89FA-4598C55C2A95}"/>
          </ac:spMkLst>
        </pc:spChg>
      </pc:sldChg>
      <pc:sldChg chg="modSp add mod">
        <pc:chgData name="Ananda Kumar Kinjarapu" userId="284f2c0bfb1750c8" providerId="LiveId" clId="{1059712C-1CAA-46B1-B3E7-A03BFEDF4B1D}" dt="2021-06-09T01:34:27.901" v="14402" actId="20577"/>
        <pc:sldMkLst>
          <pc:docMk/>
          <pc:sldMk cId="1227018668" sldId="603"/>
        </pc:sldMkLst>
        <pc:spChg chg="mod">
          <ac:chgData name="Ananda Kumar Kinjarapu" userId="284f2c0bfb1750c8" providerId="LiveId" clId="{1059712C-1CAA-46B1-B3E7-A03BFEDF4B1D}" dt="2021-06-09T01:34:27.901" v="14402" actId="20577"/>
          <ac:spMkLst>
            <pc:docMk/>
            <pc:sldMk cId="1227018668" sldId="603"/>
            <ac:spMk id="7" creationId="{05E2D292-D1D6-4E80-934C-1D44F451D48D}"/>
          </ac:spMkLst>
        </pc:spChg>
        <pc:spChg chg="mod">
          <ac:chgData name="Ananda Kumar Kinjarapu" userId="284f2c0bfb1750c8" providerId="LiveId" clId="{1059712C-1CAA-46B1-B3E7-A03BFEDF4B1D}" dt="2021-06-07T01:44:59.076" v="5100" actId="6549"/>
          <ac:spMkLst>
            <pc:docMk/>
            <pc:sldMk cId="1227018668" sldId="603"/>
            <ac:spMk id="8" creationId="{2B6F44A2-8687-4C81-89FA-4598C55C2A95}"/>
          </ac:spMkLst>
        </pc:spChg>
      </pc:sldChg>
      <pc:sldChg chg="modSp add mod">
        <pc:chgData name="Ananda Kumar Kinjarapu" userId="284f2c0bfb1750c8" providerId="LiveId" clId="{1059712C-1CAA-46B1-B3E7-A03BFEDF4B1D}" dt="2021-06-09T01:34:41.868" v="14409" actId="20577"/>
        <pc:sldMkLst>
          <pc:docMk/>
          <pc:sldMk cId="3697751031" sldId="604"/>
        </pc:sldMkLst>
        <pc:spChg chg="mod">
          <ac:chgData name="Ananda Kumar Kinjarapu" userId="284f2c0bfb1750c8" providerId="LiveId" clId="{1059712C-1CAA-46B1-B3E7-A03BFEDF4B1D}" dt="2021-06-09T01:34:41.868" v="14409" actId="20577"/>
          <ac:spMkLst>
            <pc:docMk/>
            <pc:sldMk cId="3697751031" sldId="604"/>
            <ac:spMk id="7" creationId="{05E2D292-D1D6-4E80-934C-1D44F451D48D}"/>
          </ac:spMkLst>
        </pc:spChg>
        <pc:spChg chg="mod">
          <ac:chgData name="Ananda Kumar Kinjarapu" userId="284f2c0bfb1750c8" providerId="LiveId" clId="{1059712C-1CAA-46B1-B3E7-A03BFEDF4B1D}" dt="2021-06-07T01:48:49.257" v="5364" actId="207"/>
          <ac:spMkLst>
            <pc:docMk/>
            <pc:sldMk cId="3697751031" sldId="604"/>
            <ac:spMk id="8" creationId="{2B6F44A2-8687-4C81-89FA-4598C55C2A95}"/>
          </ac:spMkLst>
        </pc:spChg>
      </pc:sldChg>
      <pc:sldChg chg="modSp add mod">
        <pc:chgData name="Ananda Kumar Kinjarapu" userId="284f2c0bfb1750c8" providerId="LiveId" clId="{1059712C-1CAA-46B1-B3E7-A03BFEDF4B1D}" dt="2021-06-09T12:37:01.243" v="16919" actId="20577"/>
        <pc:sldMkLst>
          <pc:docMk/>
          <pc:sldMk cId="3313910821" sldId="605"/>
        </pc:sldMkLst>
        <pc:spChg chg="mod">
          <ac:chgData name="Ananda Kumar Kinjarapu" userId="284f2c0bfb1750c8" providerId="LiveId" clId="{1059712C-1CAA-46B1-B3E7-A03BFEDF4B1D}" dt="2021-06-09T01:34:57.362" v="14416" actId="20577"/>
          <ac:spMkLst>
            <pc:docMk/>
            <pc:sldMk cId="3313910821" sldId="605"/>
            <ac:spMk id="7" creationId="{05E2D292-D1D6-4E80-934C-1D44F451D48D}"/>
          </ac:spMkLst>
        </pc:spChg>
        <pc:spChg chg="mod">
          <ac:chgData name="Ananda Kumar Kinjarapu" userId="284f2c0bfb1750c8" providerId="LiveId" clId="{1059712C-1CAA-46B1-B3E7-A03BFEDF4B1D}" dt="2021-06-09T12:37:01.243" v="16919" actId="20577"/>
          <ac:spMkLst>
            <pc:docMk/>
            <pc:sldMk cId="3313910821" sldId="605"/>
            <ac:spMk id="8" creationId="{2B6F44A2-8687-4C81-89FA-4598C55C2A95}"/>
          </ac:spMkLst>
        </pc:spChg>
      </pc:sldChg>
      <pc:sldChg chg="modSp add del mod">
        <pc:chgData name="Ananda Kumar Kinjarapu" userId="284f2c0bfb1750c8" providerId="LiveId" clId="{1059712C-1CAA-46B1-B3E7-A03BFEDF4B1D}" dt="2021-06-09T01:38:02.143" v="14439" actId="2696"/>
        <pc:sldMkLst>
          <pc:docMk/>
          <pc:sldMk cId="2297944646" sldId="606"/>
        </pc:sldMkLst>
        <pc:spChg chg="mod">
          <ac:chgData name="Ananda Kumar Kinjarapu" userId="284f2c0bfb1750c8" providerId="LiveId" clId="{1059712C-1CAA-46B1-B3E7-A03BFEDF4B1D}" dt="2021-06-09T01:35:22.946" v="14423" actId="20577"/>
          <ac:spMkLst>
            <pc:docMk/>
            <pc:sldMk cId="2297944646" sldId="606"/>
            <ac:spMk id="7" creationId="{05E2D292-D1D6-4E80-934C-1D44F451D48D}"/>
          </ac:spMkLst>
        </pc:spChg>
        <pc:spChg chg="mod">
          <ac:chgData name="Ananda Kumar Kinjarapu" userId="284f2c0bfb1750c8" providerId="LiveId" clId="{1059712C-1CAA-46B1-B3E7-A03BFEDF4B1D}" dt="2021-06-09T01:37:44.871" v="14435" actId="21"/>
          <ac:spMkLst>
            <pc:docMk/>
            <pc:sldMk cId="2297944646" sldId="606"/>
            <ac:spMk id="8" creationId="{2B6F44A2-8687-4C81-89FA-4598C55C2A95}"/>
          </ac:spMkLst>
        </pc:spChg>
      </pc:sldChg>
      <pc:sldChg chg="modSp add mod">
        <pc:chgData name="Ananda Kumar Kinjarapu" userId="284f2c0bfb1750c8" providerId="LiveId" clId="{1059712C-1CAA-46B1-B3E7-A03BFEDF4B1D}" dt="2021-06-07T07:47:08.389" v="7073" actId="20577"/>
        <pc:sldMkLst>
          <pc:docMk/>
          <pc:sldMk cId="2065073352" sldId="607"/>
        </pc:sldMkLst>
        <pc:spChg chg="mod">
          <ac:chgData name="Ananda Kumar Kinjarapu" userId="284f2c0bfb1750c8" providerId="LiveId" clId="{1059712C-1CAA-46B1-B3E7-A03BFEDF4B1D}" dt="2021-06-07T03:28:29.878" v="6307" actId="20577"/>
          <ac:spMkLst>
            <pc:docMk/>
            <pc:sldMk cId="2065073352" sldId="607"/>
            <ac:spMk id="7" creationId="{05E2D292-D1D6-4E80-934C-1D44F451D48D}"/>
          </ac:spMkLst>
        </pc:spChg>
        <pc:spChg chg="mod">
          <ac:chgData name="Ananda Kumar Kinjarapu" userId="284f2c0bfb1750c8" providerId="LiveId" clId="{1059712C-1CAA-46B1-B3E7-A03BFEDF4B1D}" dt="2021-06-07T07:47:08.389" v="7073" actId="20577"/>
          <ac:spMkLst>
            <pc:docMk/>
            <pc:sldMk cId="2065073352" sldId="607"/>
            <ac:spMk id="8" creationId="{2B6F44A2-8687-4C81-89FA-4598C55C2A95}"/>
          </ac:spMkLst>
        </pc:spChg>
      </pc:sldChg>
      <pc:sldChg chg="modSp add mod">
        <pc:chgData name="Ananda Kumar Kinjarapu" userId="284f2c0bfb1750c8" providerId="LiveId" clId="{1059712C-1CAA-46B1-B3E7-A03BFEDF4B1D}" dt="2021-06-09T12:55:39.228" v="17100" actId="20577"/>
        <pc:sldMkLst>
          <pc:docMk/>
          <pc:sldMk cId="2294409629" sldId="608"/>
        </pc:sldMkLst>
        <pc:spChg chg="mod">
          <ac:chgData name="Ananda Kumar Kinjarapu" userId="284f2c0bfb1750c8" providerId="LiveId" clId="{1059712C-1CAA-46B1-B3E7-A03BFEDF4B1D}" dt="2021-06-09T12:55:39.228" v="17100" actId="20577"/>
          <ac:spMkLst>
            <pc:docMk/>
            <pc:sldMk cId="2294409629" sldId="608"/>
            <ac:spMk id="8" creationId="{2B6F44A2-8687-4C81-89FA-4598C55C2A95}"/>
          </ac:spMkLst>
        </pc:spChg>
      </pc:sldChg>
      <pc:sldChg chg="modSp mod">
        <pc:chgData name="Ananda Kumar Kinjarapu" userId="284f2c0bfb1750c8" providerId="LiveId" clId="{1059712C-1CAA-46B1-B3E7-A03BFEDF4B1D}" dt="2021-06-10T09:50:44.795" v="18935" actId="20577"/>
        <pc:sldMkLst>
          <pc:docMk/>
          <pc:sldMk cId="2434580689" sldId="609"/>
        </pc:sldMkLst>
        <pc:spChg chg="mod">
          <ac:chgData name="Ananda Kumar Kinjarapu" userId="284f2c0bfb1750c8" providerId="LiveId" clId="{1059712C-1CAA-46B1-B3E7-A03BFEDF4B1D}" dt="2021-06-10T09:50:01.539" v="18913" actId="20577"/>
          <ac:spMkLst>
            <pc:docMk/>
            <pc:sldMk cId="2434580689" sldId="609"/>
            <ac:spMk id="7" creationId="{643260B0-0DE8-4844-A470-A2723DC699E5}"/>
          </ac:spMkLst>
        </pc:spChg>
        <pc:spChg chg="mod">
          <ac:chgData name="Ananda Kumar Kinjarapu" userId="284f2c0bfb1750c8" providerId="LiveId" clId="{1059712C-1CAA-46B1-B3E7-A03BFEDF4B1D}" dt="2021-06-10T09:50:44.795" v="18935" actId="20577"/>
          <ac:spMkLst>
            <pc:docMk/>
            <pc:sldMk cId="2434580689" sldId="609"/>
            <ac:spMk id="8" creationId="{0A0857A9-36D4-4FAD-AA7C-C835155EA5B6}"/>
          </ac:spMkLst>
        </pc:spChg>
      </pc:sldChg>
      <pc:sldChg chg="addSp delSp modSp new add del mod setBg modClrScheme chgLayout">
        <pc:chgData name="Ananda Kumar Kinjarapu" userId="284f2c0bfb1750c8" providerId="LiveId" clId="{1059712C-1CAA-46B1-B3E7-A03BFEDF4B1D}" dt="2021-06-07T12:31:47.608" v="10515" actId="2696"/>
        <pc:sldMkLst>
          <pc:docMk/>
          <pc:sldMk cId="2690139576" sldId="610"/>
        </pc:sldMkLst>
        <pc:spChg chg="del mod ord">
          <ac:chgData name="Ananda Kumar Kinjarapu" userId="284f2c0bfb1750c8" providerId="LiveId" clId="{1059712C-1CAA-46B1-B3E7-A03BFEDF4B1D}" dt="2021-06-07T08:50:42.574" v="7866" actId="700"/>
          <ac:spMkLst>
            <pc:docMk/>
            <pc:sldMk cId="2690139576" sldId="610"/>
            <ac:spMk id="2" creationId="{44972ED6-DD7B-436E-AB12-AF35EF6C777E}"/>
          </ac:spMkLst>
        </pc:spChg>
        <pc:spChg chg="del mod ord">
          <ac:chgData name="Ananda Kumar Kinjarapu" userId="284f2c0bfb1750c8" providerId="LiveId" clId="{1059712C-1CAA-46B1-B3E7-A03BFEDF4B1D}" dt="2021-06-07T08:50:42.574" v="7866" actId="700"/>
          <ac:spMkLst>
            <pc:docMk/>
            <pc:sldMk cId="2690139576" sldId="610"/>
            <ac:spMk id="3" creationId="{40B120F5-C8DF-4A28-940B-9E0E85ECC079}"/>
          </ac:spMkLst>
        </pc:spChg>
        <pc:spChg chg="mod ord">
          <ac:chgData name="Ananda Kumar Kinjarapu" userId="284f2c0bfb1750c8" providerId="LiveId" clId="{1059712C-1CAA-46B1-B3E7-A03BFEDF4B1D}" dt="2021-06-07T09:09:06.915" v="8228" actId="26606"/>
          <ac:spMkLst>
            <pc:docMk/>
            <pc:sldMk cId="2690139576" sldId="610"/>
            <ac:spMk id="4" creationId="{58FAA9F6-BBF1-40B4-9023-0B98B168B804}"/>
          </ac:spMkLst>
        </pc:spChg>
        <pc:spChg chg="mod ord">
          <ac:chgData name="Ananda Kumar Kinjarapu" userId="284f2c0bfb1750c8" providerId="LiveId" clId="{1059712C-1CAA-46B1-B3E7-A03BFEDF4B1D}" dt="2021-06-07T09:09:06.915" v="8228" actId="26606"/>
          <ac:spMkLst>
            <pc:docMk/>
            <pc:sldMk cId="2690139576" sldId="610"/>
            <ac:spMk id="5" creationId="{F4412139-2A9B-4801-B1F1-BA8FDDF84669}"/>
          </ac:spMkLst>
        </pc:spChg>
        <pc:spChg chg="mod ord">
          <ac:chgData name="Ananda Kumar Kinjarapu" userId="284f2c0bfb1750c8" providerId="LiveId" clId="{1059712C-1CAA-46B1-B3E7-A03BFEDF4B1D}" dt="2021-06-07T09:09:06.915" v="8228" actId="26606"/>
          <ac:spMkLst>
            <pc:docMk/>
            <pc:sldMk cId="2690139576" sldId="610"/>
            <ac:spMk id="6" creationId="{E172E9EB-E44E-44B9-BF81-D924459D257C}"/>
          </ac:spMkLst>
        </pc:spChg>
        <pc:spChg chg="add mod ord">
          <ac:chgData name="Ananda Kumar Kinjarapu" userId="284f2c0bfb1750c8" providerId="LiveId" clId="{1059712C-1CAA-46B1-B3E7-A03BFEDF4B1D}" dt="2021-06-07T09:30:04.723" v="8386" actId="20577"/>
          <ac:spMkLst>
            <pc:docMk/>
            <pc:sldMk cId="2690139576" sldId="610"/>
            <ac:spMk id="7" creationId="{08A48409-3498-4467-AC22-41A0199FB27A}"/>
          </ac:spMkLst>
        </pc:spChg>
        <pc:spChg chg="add del mod ord">
          <ac:chgData name="Ananda Kumar Kinjarapu" userId="284f2c0bfb1750c8" providerId="LiveId" clId="{1059712C-1CAA-46B1-B3E7-A03BFEDF4B1D}" dt="2021-06-07T09:06:42.270" v="8212" actId="26606"/>
          <ac:spMkLst>
            <pc:docMk/>
            <pc:sldMk cId="2690139576" sldId="610"/>
            <ac:spMk id="8" creationId="{D0A23130-A8B8-42B7-98A3-3301DDF7A1A6}"/>
          </ac:spMkLst>
        </pc:spChg>
        <pc:spChg chg="add del">
          <ac:chgData name="Ananda Kumar Kinjarapu" userId="284f2c0bfb1750c8" providerId="LiveId" clId="{1059712C-1CAA-46B1-B3E7-A03BFEDF4B1D}" dt="2021-06-07T09:06:42.270" v="8212" actId="26606"/>
          <ac:spMkLst>
            <pc:docMk/>
            <pc:sldMk cId="2690139576" sldId="610"/>
            <ac:spMk id="10" creationId="{DBF61EA3-B236-439E-9C0B-340980D56BEE}"/>
          </ac:spMkLst>
        </pc:spChg>
        <pc:spChg chg="add del">
          <ac:chgData name="Ananda Kumar Kinjarapu" userId="284f2c0bfb1750c8" providerId="LiveId" clId="{1059712C-1CAA-46B1-B3E7-A03BFEDF4B1D}" dt="2021-06-07T08:51:15.106" v="7868" actId="26606"/>
          <ac:spMkLst>
            <pc:docMk/>
            <pc:sldMk cId="2690139576" sldId="610"/>
            <ac:spMk id="13" creationId="{2B566528-1B12-4246-9431-5C2D7D081168}"/>
          </ac:spMkLst>
        </pc:spChg>
        <pc:spChg chg="add del">
          <ac:chgData name="Ananda Kumar Kinjarapu" userId="284f2c0bfb1750c8" providerId="LiveId" clId="{1059712C-1CAA-46B1-B3E7-A03BFEDF4B1D}" dt="2021-06-07T09:06:42.270" v="8212" actId="26606"/>
          <ac:spMkLst>
            <pc:docMk/>
            <pc:sldMk cId="2690139576" sldId="610"/>
            <ac:spMk id="14" creationId="{E659831F-0D9A-4C63-9EBB-8435B85A440F}"/>
          </ac:spMkLst>
        </pc:spChg>
        <pc:spChg chg="add del">
          <ac:chgData name="Ananda Kumar Kinjarapu" userId="284f2c0bfb1750c8" providerId="LiveId" clId="{1059712C-1CAA-46B1-B3E7-A03BFEDF4B1D}" dt="2021-06-07T08:51:15.106" v="7868" actId="26606"/>
          <ac:spMkLst>
            <pc:docMk/>
            <pc:sldMk cId="2690139576" sldId="610"/>
            <ac:spMk id="15" creationId="{2E80C965-DB6D-4F81-9E9E-B027384D0BD6}"/>
          </ac:spMkLst>
        </pc:spChg>
        <pc:spChg chg="add del">
          <ac:chgData name="Ananda Kumar Kinjarapu" userId="284f2c0bfb1750c8" providerId="LiveId" clId="{1059712C-1CAA-46B1-B3E7-A03BFEDF4B1D}" dt="2021-06-07T08:51:15.106" v="7868" actId="26606"/>
          <ac:spMkLst>
            <pc:docMk/>
            <pc:sldMk cId="2690139576" sldId="610"/>
            <ac:spMk id="17" creationId="{A580F890-B085-4E95-96AA-55AEBEC5CE6E}"/>
          </ac:spMkLst>
        </pc:spChg>
        <pc:spChg chg="add del">
          <ac:chgData name="Ananda Kumar Kinjarapu" userId="284f2c0bfb1750c8" providerId="LiveId" clId="{1059712C-1CAA-46B1-B3E7-A03BFEDF4B1D}" dt="2021-06-07T08:54:16.584" v="7875" actId="26606"/>
          <ac:spMkLst>
            <pc:docMk/>
            <pc:sldMk cId="2690139576" sldId="610"/>
            <ac:spMk id="18" creationId="{4522B21E-B2B9-4C72-9A71-C87EFD137480}"/>
          </ac:spMkLst>
        </pc:spChg>
        <pc:spChg chg="add del">
          <ac:chgData name="Ananda Kumar Kinjarapu" userId="284f2c0bfb1750c8" providerId="LiveId" clId="{1059712C-1CAA-46B1-B3E7-A03BFEDF4B1D}" dt="2021-06-07T08:51:15.106" v="7868" actId="26606"/>
          <ac:spMkLst>
            <pc:docMk/>
            <pc:sldMk cId="2690139576" sldId="610"/>
            <ac:spMk id="19" creationId="{D3F51FEB-38FB-4F6C-9F7B-2F2AFAB65463}"/>
          </ac:spMkLst>
        </pc:spChg>
        <pc:spChg chg="add del">
          <ac:chgData name="Ananda Kumar Kinjarapu" userId="284f2c0bfb1750c8" providerId="LiveId" clId="{1059712C-1CAA-46B1-B3E7-A03BFEDF4B1D}" dt="2021-06-07T08:55:56.785" v="7885" actId="26606"/>
          <ac:spMkLst>
            <pc:docMk/>
            <pc:sldMk cId="2690139576" sldId="610"/>
            <ac:spMk id="20" creationId="{4DA718D0-4865-4629-8134-44F68D41D574}"/>
          </ac:spMkLst>
        </pc:spChg>
        <pc:spChg chg="add del">
          <ac:chgData name="Ananda Kumar Kinjarapu" userId="284f2c0bfb1750c8" providerId="LiveId" clId="{1059712C-1CAA-46B1-B3E7-A03BFEDF4B1D}" dt="2021-06-07T08:51:15.106" v="7868" actId="26606"/>
          <ac:spMkLst>
            <pc:docMk/>
            <pc:sldMk cId="2690139576" sldId="610"/>
            <ac:spMk id="21" creationId="{1E547BA6-BAE0-43BB-A7CA-60F69CE252F0}"/>
          </ac:spMkLst>
        </pc:spChg>
        <pc:spChg chg="add del">
          <ac:chgData name="Ananda Kumar Kinjarapu" userId="284f2c0bfb1750c8" providerId="LiveId" clId="{1059712C-1CAA-46B1-B3E7-A03BFEDF4B1D}" dt="2021-06-07T08:54:16.584" v="7875" actId="26606"/>
          <ac:spMkLst>
            <pc:docMk/>
            <pc:sldMk cId="2690139576" sldId="610"/>
            <ac:spMk id="23" creationId="{5EB7D2A2-F448-44D4-938C-DC84CBCB3B1E}"/>
          </ac:spMkLst>
        </pc:spChg>
        <pc:spChg chg="add del">
          <ac:chgData name="Ananda Kumar Kinjarapu" userId="284f2c0bfb1750c8" providerId="LiveId" clId="{1059712C-1CAA-46B1-B3E7-A03BFEDF4B1D}" dt="2021-06-07T08:54:16.584" v="7875" actId="26606"/>
          <ac:spMkLst>
            <pc:docMk/>
            <pc:sldMk cId="2690139576" sldId="610"/>
            <ac:spMk id="25" creationId="{871AEA07-1E14-44B4-8E55-64EF049CD66F}"/>
          </ac:spMkLst>
        </pc:spChg>
        <pc:spChg chg="add del">
          <ac:chgData name="Ananda Kumar Kinjarapu" userId="284f2c0bfb1750c8" providerId="LiveId" clId="{1059712C-1CAA-46B1-B3E7-A03BFEDF4B1D}" dt="2021-06-07T08:55:56.785" v="7885" actId="26606"/>
          <ac:spMkLst>
            <pc:docMk/>
            <pc:sldMk cId="2690139576" sldId="610"/>
            <ac:spMk id="28" creationId="{CBC4F608-B4B8-48C3-9572-C0F061B1CD99}"/>
          </ac:spMkLst>
        </pc:spChg>
        <pc:spChg chg="add del">
          <ac:chgData name="Ananda Kumar Kinjarapu" userId="284f2c0bfb1750c8" providerId="LiveId" clId="{1059712C-1CAA-46B1-B3E7-A03BFEDF4B1D}" dt="2021-06-07T09:01:55.012" v="8161" actId="26606"/>
          <ac:spMkLst>
            <pc:docMk/>
            <pc:sldMk cId="2690139576" sldId="610"/>
            <ac:spMk id="29" creationId="{D5B0017B-2ECA-49AF-B397-DC140825DF8D}"/>
          </ac:spMkLst>
        </pc:spChg>
        <pc:spChg chg="add del">
          <ac:chgData name="Ananda Kumar Kinjarapu" userId="284f2c0bfb1750c8" providerId="LiveId" clId="{1059712C-1CAA-46B1-B3E7-A03BFEDF4B1D}" dt="2021-06-07T09:01:55.012" v="8161" actId="26606"/>
          <ac:spMkLst>
            <pc:docMk/>
            <pc:sldMk cId="2690139576" sldId="610"/>
            <ac:spMk id="30" creationId="{56E9B3E6-E277-4D68-BA48-9CB43FFBD6E2}"/>
          </ac:spMkLst>
        </pc:spChg>
        <pc:spChg chg="add del">
          <ac:chgData name="Ananda Kumar Kinjarapu" userId="284f2c0bfb1750c8" providerId="LiveId" clId="{1059712C-1CAA-46B1-B3E7-A03BFEDF4B1D}" dt="2021-06-07T09:06:22.833" v="8211" actId="26606"/>
          <ac:spMkLst>
            <pc:docMk/>
            <pc:sldMk cId="2690139576" sldId="610"/>
            <ac:spMk id="32" creationId="{56E9B3E6-E277-4D68-BA48-9CB43FFBD6E2}"/>
          </ac:spMkLst>
        </pc:spChg>
        <pc:spChg chg="add del">
          <ac:chgData name="Ananda Kumar Kinjarapu" userId="284f2c0bfb1750c8" providerId="LiveId" clId="{1059712C-1CAA-46B1-B3E7-A03BFEDF4B1D}" dt="2021-06-07T09:06:22.833" v="8211" actId="26606"/>
          <ac:spMkLst>
            <pc:docMk/>
            <pc:sldMk cId="2690139576" sldId="610"/>
            <ac:spMk id="37" creationId="{D5B0017B-2ECA-49AF-B397-DC140825DF8D}"/>
          </ac:spMkLst>
        </pc:spChg>
        <pc:spChg chg="add del">
          <ac:chgData name="Ananda Kumar Kinjarapu" userId="284f2c0bfb1750c8" providerId="LiveId" clId="{1059712C-1CAA-46B1-B3E7-A03BFEDF4B1D}" dt="2021-06-07T09:07:19.784" v="8214" actId="26606"/>
          <ac:spMkLst>
            <pc:docMk/>
            <pc:sldMk cId="2690139576" sldId="610"/>
            <ac:spMk id="40" creationId="{2F3856E9-4239-4EE7-A372-FDCF4882FDF6}"/>
          </ac:spMkLst>
        </pc:spChg>
        <pc:spChg chg="add del">
          <ac:chgData name="Ananda Kumar Kinjarapu" userId="284f2c0bfb1750c8" providerId="LiveId" clId="{1059712C-1CAA-46B1-B3E7-A03BFEDF4B1D}" dt="2021-06-07T09:07:19.784" v="8214" actId="26606"/>
          <ac:spMkLst>
            <pc:docMk/>
            <pc:sldMk cId="2690139576" sldId="610"/>
            <ac:spMk id="41" creationId="{CCC9CDCF-90F8-42B0-BD0A-794C52688098}"/>
          </ac:spMkLst>
        </pc:spChg>
        <pc:spChg chg="add del">
          <ac:chgData name="Ananda Kumar Kinjarapu" userId="284f2c0bfb1750c8" providerId="LiveId" clId="{1059712C-1CAA-46B1-B3E7-A03BFEDF4B1D}" dt="2021-06-07T09:09:06.915" v="8228" actId="26606"/>
          <ac:spMkLst>
            <pc:docMk/>
            <pc:sldMk cId="2690139576" sldId="610"/>
            <ac:spMk id="53" creationId="{C2B4C0C7-2745-46BE-B15F-E50582545365}"/>
          </ac:spMkLst>
        </pc:spChg>
        <pc:spChg chg="add">
          <ac:chgData name="Ananda Kumar Kinjarapu" userId="284f2c0bfb1750c8" providerId="LiveId" clId="{1059712C-1CAA-46B1-B3E7-A03BFEDF4B1D}" dt="2021-06-07T09:09:06.915" v="8228" actId="26606"/>
          <ac:spMkLst>
            <pc:docMk/>
            <pc:sldMk cId="2690139576" sldId="610"/>
            <ac:spMk id="61" creationId="{6C4028FD-8BAA-4A19-BFDE-594D991B7552}"/>
          </ac:spMkLst>
        </pc:spChg>
        <pc:spChg chg="add del">
          <ac:chgData name="Ananda Kumar Kinjarapu" userId="284f2c0bfb1750c8" providerId="LiveId" clId="{1059712C-1CAA-46B1-B3E7-A03BFEDF4B1D}" dt="2021-06-07T09:07:44.008" v="8217" actId="26606"/>
          <ac:spMkLst>
            <pc:docMk/>
            <pc:sldMk cId="2690139576" sldId="610"/>
            <ac:spMk id="64" creationId="{C2B4C0C7-2745-46BE-B15F-E50582545365}"/>
          </ac:spMkLst>
        </pc:spChg>
        <pc:spChg chg="add del">
          <ac:chgData name="Ananda Kumar Kinjarapu" userId="284f2c0bfb1750c8" providerId="LiveId" clId="{1059712C-1CAA-46B1-B3E7-A03BFEDF4B1D}" dt="2021-06-07T09:08:03.070" v="8221" actId="26606"/>
          <ac:spMkLst>
            <pc:docMk/>
            <pc:sldMk cId="2690139576" sldId="610"/>
            <ac:spMk id="73" creationId="{B6FACB3C-9069-4791-BC5C-0DB7CD19B853}"/>
          </ac:spMkLst>
        </pc:spChg>
        <pc:spChg chg="add del">
          <ac:chgData name="Ananda Kumar Kinjarapu" userId="284f2c0bfb1750c8" providerId="LiveId" clId="{1059712C-1CAA-46B1-B3E7-A03BFEDF4B1D}" dt="2021-06-07T09:08:03.070" v="8221" actId="26606"/>
          <ac:spMkLst>
            <pc:docMk/>
            <pc:sldMk cId="2690139576" sldId="610"/>
            <ac:spMk id="74" creationId="{71F2038E-D777-4B76-81DD-DD13EE91B9DD}"/>
          </ac:spMkLst>
        </pc:spChg>
        <pc:grpChg chg="add del">
          <ac:chgData name="Ananda Kumar Kinjarapu" userId="284f2c0bfb1750c8" providerId="LiveId" clId="{1059712C-1CAA-46B1-B3E7-A03BFEDF4B1D}" dt="2021-06-07T09:06:42.270" v="8212" actId="26606"/>
          <ac:grpSpMkLst>
            <pc:docMk/>
            <pc:sldMk cId="2690139576" sldId="610"/>
            <ac:grpSpMk id="11" creationId="{28FAF094-D087-493F-8DF9-A486C2D6BBAA}"/>
          </ac:grpSpMkLst>
        </pc:grpChg>
        <pc:grpChg chg="add del">
          <ac:chgData name="Ananda Kumar Kinjarapu" userId="284f2c0bfb1750c8" providerId="LiveId" clId="{1059712C-1CAA-46B1-B3E7-A03BFEDF4B1D}" dt="2021-06-07T08:55:56.785" v="7885" actId="26606"/>
          <ac:grpSpMkLst>
            <pc:docMk/>
            <pc:sldMk cId="2690139576" sldId="610"/>
            <ac:grpSpMk id="22" creationId="{65167ED7-6315-43AB-B1B6-C326D5FD8F84}"/>
          </ac:grpSpMkLst>
        </pc:grpChg>
        <pc:grpChg chg="add del">
          <ac:chgData name="Ananda Kumar Kinjarapu" userId="284f2c0bfb1750c8" providerId="LiveId" clId="{1059712C-1CAA-46B1-B3E7-A03BFEDF4B1D}" dt="2021-06-07T09:01:55.012" v="8161" actId="26606"/>
          <ac:grpSpMkLst>
            <pc:docMk/>
            <pc:sldMk cId="2690139576" sldId="610"/>
            <ac:grpSpMk id="24" creationId="{AE1C45F0-260A-458C-96ED-C1F6D2151219}"/>
          </ac:grpSpMkLst>
        </pc:grpChg>
        <pc:grpChg chg="add del">
          <ac:chgData name="Ananda Kumar Kinjarapu" userId="284f2c0bfb1750c8" providerId="LiveId" clId="{1059712C-1CAA-46B1-B3E7-A03BFEDF4B1D}" dt="2021-06-07T09:06:22.833" v="8211" actId="26606"/>
          <ac:grpSpMkLst>
            <pc:docMk/>
            <pc:sldMk cId="2690139576" sldId="610"/>
            <ac:grpSpMk id="33" creationId="{AE1C45F0-260A-458C-96ED-C1F6D2151219}"/>
          </ac:grpSpMkLst>
        </pc:grpChg>
        <pc:grpChg chg="add del">
          <ac:chgData name="Ananda Kumar Kinjarapu" userId="284f2c0bfb1750c8" providerId="LiveId" clId="{1059712C-1CAA-46B1-B3E7-A03BFEDF4B1D}" dt="2021-06-07T09:07:19.784" v="8214" actId="26606"/>
          <ac:grpSpMkLst>
            <pc:docMk/>
            <pc:sldMk cId="2690139576" sldId="610"/>
            <ac:grpSpMk id="42" creationId="{C07D05FE-3FB8-4314-A050-9AB40814D714}"/>
          </ac:grpSpMkLst>
        </pc:grpChg>
        <pc:grpChg chg="add del">
          <ac:chgData name="Ananda Kumar Kinjarapu" userId="284f2c0bfb1750c8" providerId="LiveId" clId="{1059712C-1CAA-46B1-B3E7-A03BFEDF4B1D}" dt="2021-06-07T09:09:06.915" v="8228" actId="26606"/>
          <ac:grpSpMkLst>
            <pc:docMk/>
            <pc:sldMk cId="2690139576" sldId="610"/>
            <ac:grpSpMk id="55" creationId="{89D8939B-D984-4564-B942-51C44F623C98}"/>
          </ac:grpSpMkLst>
        </pc:grpChg>
        <pc:grpChg chg="add del">
          <ac:chgData name="Ananda Kumar Kinjarapu" userId="284f2c0bfb1750c8" providerId="LiveId" clId="{1059712C-1CAA-46B1-B3E7-A03BFEDF4B1D}" dt="2021-06-07T09:07:44.008" v="8217" actId="26606"/>
          <ac:grpSpMkLst>
            <pc:docMk/>
            <pc:sldMk cId="2690139576" sldId="610"/>
            <ac:grpSpMk id="66" creationId="{89D8939B-D984-4564-B942-51C44F623C98}"/>
          </ac:grpSpMkLst>
        </pc:grpChg>
        <pc:grpChg chg="add del">
          <ac:chgData name="Ananda Kumar Kinjarapu" userId="284f2c0bfb1750c8" providerId="LiveId" clId="{1059712C-1CAA-46B1-B3E7-A03BFEDF4B1D}" dt="2021-06-07T09:08:03.070" v="8221" actId="26606"/>
          <ac:grpSpMkLst>
            <pc:docMk/>
            <pc:sldMk cId="2690139576" sldId="610"/>
            <ac:grpSpMk id="75" creationId="{DD354807-230F-4402-B1B9-F733A8F1F190}"/>
          </ac:grpSpMkLst>
        </pc:grpChg>
        <pc:graphicFrameChg chg="add del">
          <ac:chgData name="Ananda Kumar Kinjarapu" userId="284f2c0bfb1750c8" providerId="LiveId" clId="{1059712C-1CAA-46B1-B3E7-A03BFEDF4B1D}" dt="2021-06-07T09:01:55.012" v="8161" actId="26606"/>
          <ac:graphicFrameMkLst>
            <pc:docMk/>
            <pc:sldMk cId="2690139576" sldId="610"/>
            <ac:graphicFrameMk id="34" creationId="{7BB9705F-A3BB-4842-9224-8CFBFCDC95E1}"/>
          </ac:graphicFrameMkLst>
        </pc:graphicFrameChg>
        <pc:graphicFrameChg chg="add del mod">
          <ac:chgData name="Ananda Kumar Kinjarapu" userId="284f2c0bfb1750c8" providerId="LiveId" clId="{1059712C-1CAA-46B1-B3E7-A03BFEDF4B1D}" dt="2021-06-07T09:06:22.833" v="8211" actId="26606"/>
          <ac:graphicFrameMkLst>
            <pc:docMk/>
            <pc:sldMk cId="2690139576" sldId="610"/>
            <ac:graphicFrameMk id="39" creationId="{7EDBD028-B129-40CA-BC81-5107C60FE036}"/>
          </ac:graphicFrameMkLst>
        </pc:graphicFrameChg>
        <pc:graphicFrameChg chg="add mod modGraphic">
          <ac:chgData name="Ananda Kumar Kinjarapu" userId="284f2c0bfb1750c8" providerId="LiveId" clId="{1059712C-1CAA-46B1-B3E7-A03BFEDF4B1D}" dt="2021-06-07T09:40:36.194" v="8575" actId="12100"/>
          <ac:graphicFrameMkLst>
            <pc:docMk/>
            <pc:sldMk cId="2690139576" sldId="610"/>
            <ac:graphicFrameMk id="48" creationId="{A91654CA-E0C0-421C-89C3-A89DA93E446B}"/>
          </ac:graphicFrameMkLst>
        </pc:graphicFrameChg>
        <pc:cxnChg chg="add del">
          <ac:chgData name="Ananda Kumar Kinjarapu" userId="284f2c0bfb1750c8" providerId="LiveId" clId="{1059712C-1CAA-46B1-B3E7-A03BFEDF4B1D}" dt="2021-06-07T08:54:16.584" v="7875" actId="26606"/>
          <ac:cxnSpMkLst>
            <pc:docMk/>
            <pc:sldMk cId="2690139576" sldId="610"/>
            <ac:cxnSpMk id="27" creationId="{F7C8EA93-3210-4C62-99E9-153C275E3A87}"/>
          </ac:cxnSpMkLst>
        </pc:cxnChg>
        <pc:cxnChg chg="add del">
          <ac:chgData name="Ananda Kumar Kinjarapu" userId="284f2c0bfb1750c8" providerId="LiveId" clId="{1059712C-1CAA-46B1-B3E7-A03BFEDF4B1D}" dt="2021-06-07T09:01:55.012" v="8161" actId="26606"/>
          <ac:cxnSpMkLst>
            <pc:docMk/>
            <pc:sldMk cId="2690139576" sldId="610"/>
            <ac:cxnSpMk id="31" creationId="{6CF1BAF6-AD41-4082-B212-8A1F9A2E8779}"/>
          </ac:cxnSpMkLst>
        </pc:cxnChg>
        <pc:cxnChg chg="add del">
          <ac:chgData name="Ananda Kumar Kinjarapu" userId="284f2c0bfb1750c8" providerId="LiveId" clId="{1059712C-1CAA-46B1-B3E7-A03BFEDF4B1D}" dt="2021-06-07T09:06:22.833" v="8211" actId="26606"/>
          <ac:cxnSpMkLst>
            <pc:docMk/>
            <pc:sldMk cId="2690139576" sldId="610"/>
            <ac:cxnSpMk id="38" creationId="{6CF1BAF6-AD41-4082-B212-8A1F9A2E8779}"/>
          </ac:cxnSpMkLst>
        </pc:cxnChg>
      </pc:sldChg>
      <pc:sldChg chg="addSp delSp modSp add del mod">
        <pc:chgData name="Ananda Kumar Kinjarapu" userId="284f2c0bfb1750c8" providerId="LiveId" clId="{1059712C-1CAA-46B1-B3E7-A03BFEDF4B1D}" dt="2021-06-07T12:31:51.926" v="10516" actId="2696"/>
        <pc:sldMkLst>
          <pc:docMk/>
          <pc:sldMk cId="867443359" sldId="611"/>
        </pc:sldMkLst>
        <pc:spChg chg="add del mod">
          <ac:chgData name="Ananda Kumar Kinjarapu" userId="284f2c0bfb1750c8" providerId="LiveId" clId="{1059712C-1CAA-46B1-B3E7-A03BFEDF4B1D}" dt="2021-06-07T12:16:13.157" v="10047" actId="11529"/>
          <ac:spMkLst>
            <pc:docMk/>
            <pc:sldMk cId="867443359" sldId="611"/>
            <ac:spMk id="2" creationId="{D2CAEED1-95B8-42D0-9678-1B32626AA808}"/>
          </ac:spMkLst>
        </pc:spChg>
        <pc:graphicFrameChg chg="add del mod">
          <ac:chgData name="Ananda Kumar Kinjarapu" userId="284f2c0bfb1750c8" providerId="LiveId" clId="{1059712C-1CAA-46B1-B3E7-A03BFEDF4B1D}" dt="2021-06-07T12:16:13.157" v="10047" actId="11529"/>
          <ac:graphicFrameMkLst>
            <pc:docMk/>
            <pc:sldMk cId="867443359" sldId="611"/>
            <ac:graphicFrameMk id="48" creationId="{A91654CA-E0C0-421C-89C3-A89DA93E446B}"/>
          </ac:graphicFrameMkLst>
        </pc:graphicFrameChg>
      </pc:sldChg>
      <pc:sldChg chg="modSp add mod">
        <pc:chgData name="Ananda Kumar Kinjarapu" userId="284f2c0bfb1750c8" providerId="LiveId" clId="{1059712C-1CAA-46B1-B3E7-A03BFEDF4B1D}" dt="2021-06-07T10:22:07.850" v="8821" actId="20577"/>
        <pc:sldMkLst>
          <pc:docMk/>
          <pc:sldMk cId="1989256989" sldId="612"/>
        </pc:sldMkLst>
        <pc:spChg chg="mod">
          <ac:chgData name="Ananda Kumar Kinjarapu" userId="284f2c0bfb1750c8" providerId="LiveId" clId="{1059712C-1CAA-46B1-B3E7-A03BFEDF4B1D}" dt="2021-06-07T09:48:13.109" v="8777" actId="20577"/>
          <ac:spMkLst>
            <pc:docMk/>
            <pc:sldMk cId="1989256989" sldId="612"/>
            <ac:spMk id="7" creationId="{08A48409-3498-4467-AC22-41A0199FB27A}"/>
          </ac:spMkLst>
        </pc:spChg>
        <pc:graphicFrameChg chg="mod">
          <ac:chgData name="Ananda Kumar Kinjarapu" userId="284f2c0bfb1750c8" providerId="LiveId" clId="{1059712C-1CAA-46B1-B3E7-A03BFEDF4B1D}" dt="2021-06-07T10:22:07.850" v="8821" actId="20577"/>
          <ac:graphicFrameMkLst>
            <pc:docMk/>
            <pc:sldMk cId="1989256989" sldId="612"/>
            <ac:graphicFrameMk id="48" creationId="{A91654CA-E0C0-421C-89C3-A89DA93E446B}"/>
          </ac:graphicFrameMkLst>
        </pc:graphicFrameChg>
      </pc:sldChg>
      <pc:sldChg chg="add del ord">
        <pc:chgData name="Ananda Kumar Kinjarapu" userId="284f2c0bfb1750c8" providerId="LiveId" clId="{1059712C-1CAA-46B1-B3E7-A03BFEDF4B1D}" dt="2021-06-07T10:23:11.927" v="8828" actId="2696"/>
        <pc:sldMkLst>
          <pc:docMk/>
          <pc:sldMk cId="3938369217" sldId="613"/>
        </pc:sldMkLst>
      </pc:sldChg>
      <pc:sldChg chg="addSp delSp modSp add del mod">
        <pc:chgData name="Ananda Kumar Kinjarapu" userId="284f2c0bfb1750c8" providerId="LiveId" clId="{1059712C-1CAA-46B1-B3E7-A03BFEDF4B1D}" dt="2021-06-07T12:16:15.334" v="10049" actId="2696"/>
        <pc:sldMkLst>
          <pc:docMk/>
          <pc:sldMk cId="432811785" sldId="614"/>
        </pc:sldMkLst>
        <pc:spChg chg="add mod">
          <ac:chgData name="Ananda Kumar Kinjarapu" userId="284f2c0bfb1750c8" providerId="LiveId" clId="{1059712C-1CAA-46B1-B3E7-A03BFEDF4B1D}" dt="2021-06-07T10:34:48.828" v="9281" actId="207"/>
          <ac:spMkLst>
            <pc:docMk/>
            <pc:sldMk cId="432811785" sldId="614"/>
            <ac:spMk id="2" creationId="{15959926-C02A-494B-B2AC-6E8E00440B9E}"/>
          </ac:spMkLst>
        </pc:spChg>
        <pc:spChg chg="mod">
          <ac:chgData name="Ananda Kumar Kinjarapu" userId="284f2c0bfb1750c8" providerId="LiveId" clId="{1059712C-1CAA-46B1-B3E7-A03BFEDF4B1D}" dt="2021-06-07T10:23:59.492" v="8851" actId="20577"/>
          <ac:spMkLst>
            <pc:docMk/>
            <pc:sldMk cId="432811785" sldId="614"/>
            <ac:spMk id="7" creationId="{08A48409-3498-4467-AC22-41A0199FB27A}"/>
          </ac:spMkLst>
        </pc:spChg>
        <pc:graphicFrameChg chg="del mod">
          <ac:chgData name="Ananda Kumar Kinjarapu" userId="284f2c0bfb1750c8" providerId="LiveId" clId="{1059712C-1CAA-46B1-B3E7-A03BFEDF4B1D}" dt="2021-06-07T10:23:40.738" v="8833" actId="11529"/>
          <ac:graphicFrameMkLst>
            <pc:docMk/>
            <pc:sldMk cId="432811785" sldId="614"/>
            <ac:graphicFrameMk id="48" creationId="{A91654CA-E0C0-421C-89C3-A89DA93E446B}"/>
          </ac:graphicFrameMkLst>
        </pc:graphicFrameChg>
      </pc:sldChg>
      <pc:sldChg chg="addSp delSp modSp new del mod">
        <pc:chgData name="Ananda Kumar Kinjarapu" userId="284f2c0bfb1750c8" providerId="LiveId" clId="{1059712C-1CAA-46B1-B3E7-A03BFEDF4B1D}" dt="2021-06-07T11:12:46.328" v="9284" actId="2696"/>
        <pc:sldMkLst>
          <pc:docMk/>
          <pc:sldMk cId="3161190638" sldId="615"/>
        </pc:sldMkLst>
        <pc:spChg chg="del">
          <ac:chgData name="Ananda Kumar Kinjarapu" userId="284f2c0bfb1750c8" providerId="LiveId" clId="{1059712C-1CAA-46B1-B3E7-A03BFEDF4B1D}" dt="2021-06-07T11:12:30.909" v="9283" actId="3680"/>
          <ac:spMkLst>
            <pc:docMk/>
            <pc:sldMk cId="3161190638" sldId="615"/>
            <ac:spMk id="3" creationId="{6511B178-1541-45C0-A5FC-D983E1B2B65C}"/>
          </ac:spMkLst>
        </pc:spChg>
        <pc:graphicFrameChg chg="add mod ord modGraphic">
          <ac:chgData name="Ananda Kumar Kinjarapu" userId="284f2c0bfb1750c8" providerId="LiveId" clId="{1059712C-1CAA-46B1-B3E7-A03BFEDF4B1D}" dt="2021-06-07T11:12:30.909" v="9283" actId="3680"/>
          <ac:graphicFrameMkLst>
            <pc:docMk/>
            <pc:sldMk cId="3161190638" sldId="615"/>
            <ac:graphicFrameMk id="7" creationId="{3358BF26-9D5D-4BA9-B3F0-A3CB76A43188}"/>
          </ac:graphicFrameMkLst>
        </pc:graphicFrameChg>
      </pc:sldChg>
      <pc:sldChg chg="addSp delSp modSp add mod ord">
        <pc:chgData name="Ananda Kumar Kinjarapu" userId="284f2c0bfb1750c8" providerId="LiveId" clId="{1059712C-1CAA-46B1-B3E7-A03BFEDF4B1D}" dt="2021-06-08T11:46:11.743" v="11077" actId="20577"/>
        <pc:sldMkLst>
          <pc:docMk/>
          <pc:sldMk cId="3731148689" sldId="615"/>
        </pc:sldMkLst>
        <pc:spChg chg="add del mod">
          <ac:chgData name="Ananda Kumar Kinjarapu" userId="284f2c0bfb1750c8" providerId="LiveId" clId="{1059712C-1CAA-46B1-B3E7-A03BFEDF4B1D}" dt="2021-06-07T11:13:45.682" v="9290" actId="3680"/>
          <ac:spMkLst>
            <pc:docMk/>
            <pc:sldMk cId="3731148689" sldId="615"/>
            <ac:spMk id="2" creationId="{75BFA882-EEAC-4FCE-8CF5-7D992561811E}"/>
          </ac:spMkLst>
        </pc:spChg>
        <pc:spChg chg="mod">
          <ac:chgData name="Ananda Kumar Kinjarapu" userId="284f2c0bfb1750c8" providerId="LiveId" clId="{1059712C-1CAA-46B1-B3E7-A03BFEDF4B1D}" dt="2021-06-07T12:25:17.660" v="10369" actId="20577"/>
          <ac:spMkLst>
            <pc:docMk/>
            <pc:sldMk cId="3731148689" sldId="615"/>
            <ac:spMk id="7" creationId="{08A48409-3498-4467-AC22-41A0199FB27A}"/>
          </ac:spMkLst>
        </pc:spChg>
        <pc:spChg chg="add del mod">
          <ac:chgData name="Ananda Kumar Kinjarapu" userId="284f2c0bfb1750c8" providerId="LiveId" clId="{1059712C-1CAA-46B1-B3E7-A03BFEDF4B1D}" dt="2021-06-07T12:24:38.651" v="10356" actId="12084"/>
          <ac:spMkLst>
            <pc:docMk/>
            <pc:sldMk cId="3731148689" sldId="615"/>
            <ac:spMk id="9" creationId="{6B6C98A7-F622-49E0-8FF9-925A888CB5E9}"/>
          </ac:spMkLst>
        </pc:spChg>
        <pc:graphicFrameChg chg="add del mod ord modGraphic">
          <ac:chgData name="Ananda Kumar Kinjarapu" userId="284f2c0bfb1750c8" providerId="LiveId" clId="{1059712C-1CAA-46B1-B3E7-A03BFEDF4B1D}" dt="2021-06-07T12:16:45.736" v="10052" actId="478"/>
          <ac:graphicFrameMkLst>
            <pc:docMk/>
            <pc:sldMk cId="3731148689" sldId="615"/>
            <ac:graphicFrameMk id="3" creationId="{B71C9D63-DA8A-49E4-A666-930F11FCB871}"/>
          </ac:graphicFrameMkLst>
        </pc:graphicFrameChg>
        <pc:graphicFrameChg chg="add mod">
          <ac:chgData name="Ananda Kumar Kinjarapu" userId="284f2c0bfb1750c8" providerId="LiveId" clId="{1059712C-1CAA-46B1-B3E7-A03BFEDF4B1D}" dt="2021-06-08T11:46:11.743" v="11077" actId="20577"/>
          <ac:graphicFrameMkLst>
            <pc:docMk/>
            <pc:sldMk cId="3731148689" sldId="615"/>
            <ac:graphicFrameMk id="10" creationId="{D59790E8-763D-4BAD-AD79-342CCE96553B}"/>
          </ac:graphicFrameMkLst>
        </pc:graphicFrameChg>
        <pc:graphicFrameChg chg="del">
          <ac:chgData name="Ananda Kumar Kinjarapu" userId="284f2c0bfb1750c8" providerId="LiveId" clId="{1059712C-1CAA-46B1-B3E7-A03BFEDF4B1D}" dt="2021-06-07T11:13:27.901" v="9288" actId="11529"/>
          <ac:graphicFrameMkLst>
            <pc:docMk/>
            <pc:sldMk cId="3731148689" sldId="615"/>
            <ac:graphicFrameMk id="48" creationId="{A91654CA-E0C0-421C-89C3-A89DA93E446B}"/>
          </ac:graphicFrameMkLst>
        </pc:graphicFrameChg>
      </pc:sldChg>
      <pc:sldChg chg="addSp delSp modSp add mod">
        <pc:chgData name="Ananda Kumar Kinjarapu" userId="284f2c0bfb1750c8" providerId="LiveId" clId="{1059712C-1CAA-46B1-B3E7-A03BFEDF4B1D}" dt="2021-06-08T12:24:46.962" v="11198" actId="20577"/>
        <pc:sldMkLst>
          <pc:docMk/>
          <pc:sldMk cId="2095719981" sldId="616"/>
        </pc:sldMkLst>
        <pc:spChg chg="mod">
          <ac:chgData name="Ananda Kumar Kinjarapu" userId="284f2c0bfb1750c8" providerId="LiveId" clId="{1059712C-1CAA-46B1-B3E7-A03BFEDF4B1D}" dt="2021-06-07T12:35:35.552" v="10563" actId="20577"/>
          <ac:spMkLst>
            <pc:docMk/>
            <pc:sldMk cId="2095719981" sldId="616"/>
            <ac:spMk id="7" creationId="{08A48409-3498-4467-AC22-41A0199FB27A}"/>
          </ac:spMkLst>
        </pc:spChg>
        <pc:spChg chg="add mod">
          <ac:chgData name="Ananda Kumar Kinjarapu" userId="284f2c0bfb1750c8" providerId="LiveId" clId="{1059712C-1CAA-46B1-B3E7-A03BFEDF4B1D}" dt="2021-06-08T12:24:46.962" v="11198" actId="20577"/>
          <ac:spMkLst>
            <pc:docMk/>
            <pc:sldMk cId="2095719981" sldId="616"/>
            <ac:spMk id="8" creationId="{127835F3-47EA-4A99-9A9C-4F6994626642}"/>
          </ac:spMkLst>
        </pc:spChg>
        <pc:graphicFrameChg chg="del mod modGraphic">
          <ac:chgData name="Ananda Kumar Kinjarapu" userId="284f2c0bfb1750c8" providerId="LiveId" clId="{1059712C-1CAA-46B1-B3E7-A03BFEDF4B1D}" dt="2021-06-07T12:34:59.482" v="10545" actId="478"/>
          <ac:graphicFrameMkLst>
            <pc:docMk/>
            <pc:sldMk cId="2095719981" sldId="616"/>
            <ac:graphicFrameMk id="3" creationId="{B71C9D63-DA8A-49E4-A666-930F11FCB871}"/>
          </ac:graphicFrameMkLst>
        </pc:graphicFrameChg>
      </pc:sldChg>
      <pc:sldChg chg="modSp add del mod">
        <pc:chgData name="Ananda Kumar Kinjarapu" userId="284f2c0bfb1750c8" providerId="LiveId" clId="{1059712C-1CAA-46B1-B3E7-A03BFEDF4B1D}" dt="2021-06-07T12:35:14.533" v="10547" actId="2696"/>
        <pc:sldMkLst>
          <pc:docMk/>
          <pc:sldMk cId="1558964532" sldId="617"/>
        </pc:sldMkLst>
        <pc:spChg chg="mod">
          <ac:chgData name="Ananda Kumar Kinjarapu" userId="284f2c0bfb1750c8" providerId="LiveId" clId="{1059712C-1CAA-46B1-B3E7-A03BFEDF4B1D}" dt="2021-06-07T11:38:13.091" v="9760" actId="20577"/>
          <ac:spMkLst>
            <pc:docMk/>
            <pc:sldMk cId="1558964532" sldId="617"/>
            <ac:spMk id="7" creationId="{08A48409-3498-4467-AC22-41A0199FB27A}"/>
          </ac:spMkLst>
        </pc:spChg>
        <pc:graphicFrameChg chg="modGraphic">
          <ac:chgData name="Ananda Kumar Kinjarapu" userId="284f2c0bfb1750c8" providerId="LiveId" clId="{1059712C-1CAA-46B1-B3E7-A03BFEDF4B1D}" dt="2021-06-07T11:41:58.810" v="9864" actId="20577"/>
          <ac:graphicFrameMkLst>
            <pc:docMk/>
            <pc:sldMk cId="1558964532" sldId="617"/>
            <ac:graphicFrameMk id="3" creationId="{B71C9D63-DA8A-49E4-A666-930F11FCB871}"/>
          </ac:graphicFrameMkLst>
        </pc:graphicFrameChg>
      </pc:sldChg>
      <pc:sldChg chg="modSp add del mod ord">
        <pc:chgData name="Ananda Kumar Kinjarapu" userId="284f2c0bfb1750c8" providerId="LiveId" clId="{1059712C-1CAA-46B1-B3E7-A03BFEDF4B1D}" dt="2021-06-07T12:35:14.533" v="10547" actId="2696"/>
        <pc:sldMkLst>
          <pc:docMk/>
          <pc:sldMk cId="604012195" sldId="618"/>
        </pc:sldMkLst>
        <pc:spChg chg="mod">
          <ac:chgData name="Ananda Kumar Kinjarapu" userId="284f2c0bfb1750c8" providerId="LiveId" clId="{1059712C-1CAA-46B1-B3E7-A03BFEDF4B1D}" dt="2021-06-07T11:43:44.592" v="9874" actId="20577"/>
          <ac:spMkLst>
            <pc:docMk/>
            <pc:sldMk cId="604012195" sldId="618"/>
            <ac:spMk id="7" creationId="{08A48409-3498-4467-AC22-41A0199FB27A}"/>
          </ac:spMkLst>
        </pc:spChg>
        <pc:graphicFrameChg chg="modGraphic">
          <ac:chgData name="Ananda Kumar Kinjarapu" userId="284f2c0bfb1750c8" providerId="LiveId" clId="{1059712C-1CAA-46B1-B3E7-A03BFEDF4B1D}" dt="2021-06-07T11:46:06.102" v="10044" actId="20577"/>
          <ac:graphicFrameMkLst>
            <pc:docMk/>
            <pc:sldMk cId="604012195" sldId="618"/>
            <ac:graphicFrameMk id="3" creationId="{B71C9D63-DA8A-49E4-A666-930F11FCB871}"/>
          </ac:graphicFrameMkLst>
        </pc:graphicFrameChg>
      </pc:sldChg>
      <pc:sldChg chg="add del">
        <pc:chgData name="Ananda Kumar Kinjarapu" userId="284f2c0bfb1750c8" providerId="LiveId" clId="{1059712C-1CAA-46B1-B3E7-A03BFEDF4B1D}" dt="2021-06-07T12:35:04.973" v="10546" actId="2696"/>
        <pc:sldMkLst>
          <pc:docMk/>
          <pc:sldMk cId="265182597" sldId="619"/>
        </pc:sldMkLst>
      </pc:sldChg>
      <pc:sldChg chg="modSp add mod">
        <pc:chgData name="Ananda Kumar Kinjarapu" userId="284f2c0bfb1750c8" providerId="LiveId" clId="{1059712C-1CAA-46B1-B3E7-A03BFEDF4B1D}" dt="2021-06-07T12:29:45.091" v="10504" actId="1038"/>
        <pc:sldMkLst>
          <pc:docMk/>
          <pc:sldMk cId="2797947372" sldId="620"/>
        </pc:sldMkLst>
        <pc:graphicFrameChg chg="mod">
          <ac:chgData name="Ananda Kumar Kinjarapu" userId="284f2c0bfb1750c8" providerId="LiveId" clId="{1059712C-1CAA-46B1-B3E7-A03BFEDF4B1D}" dt="2021-06-07T12:29:45.091" v="10504" actId="1038"/>
          <ac:graphicFrameMkLst>
            <pc:docMk/>
            <pc:sldMk cId="2797947372" sldId="620"/>
            <ac:graphicFrameMk id="10" creationId="{D59790E8-763D-4BAD-AD79-342CCE96553B}"/>
          </ac:graphicFrameMkLst>
        </pc:graphicFrameChg>
      </pc:sldChg>
      <pc:sldChg chg="modSp add del mod">
        <pc:chgData name="Ananda Kumar Kinjarapu" userId="284f2c0bfb1750c8" providerId="LiveId" clId="{1059712C-1CAA-46B1-B3E7-A03BFEDF4B1D}" dt="2021-06-07T12:34:53.882" v="10544" actId="2696"/>
        <pc:sldMkLst>
          <pc:docMk/>
          <pc:sldMk cId="1332061007" sldId="621"/>
        </pc:sldMkLst>
        <pc:spChg chg="mod">
          <ac:chgData name="Ananda Kumar Kinjarapu" userId="284f2c0bfb1750c8" providerId="LiveId" clId="{1059712C-1CAA-46B1-B3E7-A03BFEDF4B1D}" dt="2021-06-07T12:33:29.576" v="10528" actId="20577"/>
          <ac:spMkLst>
            <pc:docMk/>
            <pc:sldMk cId="1332061007" sldId="621"/>
            <ac:spMk id="7" creationId="{08A48409-3498-4467-AC22-41A0199FB27A}"/>
          </ac:spMkLst>
        </pc:spChg>
        <pc:graphicFrameChg chg="mod">
          <ac:chgData name="Ananda Kumar Kinjarapu" userId="284f2c0bfb1750c8" providerId="LiveId" clId="{1059712C-1CAA-46B1-B3E7-A03BFEDF4B1D}" dt="2021-06-07T12:33:42.853" v="10543" actId="20577"/>
          <ac:graphicFrameMkLst>
            <pc:docMk/>
            <pc:sldMk cId="1332061007" sldId="621"/>
            <ac:graphicFrameMk id="48" creationId="{A91654CA-E0C0-421C-89C3-A89DA93E446B}"/>
          </ac:graphicFrameMkLst>
        </pc:graphicFrameChg>
      </pc:sldChg>
      <pc:sldChg chg="modSp mod">
        <pc:chgData name="Ananda Kumar Kinjarapu" userId="284f2c0bfb1750c8" providerId="LiveId" clId="{1059712C-1CAA-46B1-B3E7-A03BFEDF4B1D}" dt="2021-06-10T08:59:33.164" v="18694" actId="6549"/>
        <pc:sldMkLst>
          <pc:docMk/>
          <pc:sldMk cId="3247476049" sldId="621"/>
        </pc:sldMkLst>
        <pc:spChg chg="mod">
          <ac:chgData name="Ananda Kumar Kinjarapu" userId="284f2c0bfb1750c8" providerId="LiveId" clId="{1059712C-1CAA-46B1-B3E7-A03BFEDF4B1D}" dt="2021-06-10T08:59:33.164" v="18694" actId="6549"/>
          <ac:spMkLst>
            <pc:docMk/>
            <pc:sldMk cId="3247476049" sldId="621"/>
            <ac:spMk id="7" creationId="{643260B0-0DE8-4844-A470-A2723DC699E5}"/>
          </ac:spMkLst>
        </pc:spChg>
        <pc:spChg chg="mod">
          <ac:chgData name="Ananda Kumar Kinjarapu" userId="284f2c0bfb1750c8" providerId="LiveId" clId="{1059712C-1CAA-46B1-B3E7-A03BFEDF4B1D}" dt="2021-06-10T02:32:30.789" v="17521" actId="6549"/>
          <ac:spMkLst>
            <pc:docMk/>
            <pc:sldMk cId="3247476049" sldId="621"/>
            <ac:spMk id="8" creationId="{0A0857A9-36D4-4FAD-AA7C-C835155EA5B6}"/>
          </ac:spMkLst>
        </pc:spChg>
      </pc:sldChg>
      <pc:sldChg chg="new del">
        <pc:chgData name="Ananda Kumar Kinjarapu" userId="284f2c0bfb1750c8" providerId="LiveId" clId="{1059712C-1CAA-46B1-B3E7-A03BFEDF4B1D}" dt="2021-06-08T12:52:58.784" v="11200" actId="680"/>
        <pc:sldMkLst>
          <pc:docMk/>
          <pc:sldMk cId="510243945" sldId="622"/>
        </pc:sldMkLst>
      </pc:sldChg>
      <pc:sldChg chg="modSp add mod">
        <pc:chgData name="Ananda Kumar Kinjarapu" userId="284f2c0bfb1750c8" providerId="LiveId" clId="{1059712C-1CAA-46B1-B3E7-A03BFEDF4B1D}" dt="2021-06-09T01:33:59.106" v="14395" actId="20577"/>
        <pc:sldMkLst>
          <pc:docMk/>
          <pc:sldMk cId="531704892" sldId="622"/>
        </pc:sldMkLst>
        <pc:spChg chg="mod">
          <ac:chgData name="Ananda Kumar Kinjarapu" userId="284f2c0bfb1750c8" providerId="LiveId" clId="{1059712C-1CAA-46B1-B3E7-A03BFEDF4B1D}" dt="2021-06-09T01:31:49.630" v="14300" actId="20577"/>
          <ac:spMkLst>
            <pc:docMk/>
            <pc:sldMk cId="531704892" sldId="622"/>
            <ac:spMk id="7" creationId="{05E2D292-D1D6-4E80-934C-1D44F451D48D}"/>
          </ac:spMkLst>
        </pc:spChg>
        <pc:spChg chg="mod">
          <ac:chgData name="Ananda Kumar Kinjarapu" userId="284f2c0bfb1750c8" providerId="LiveId" clId="{1059712C-1CAA-46B1-B3E7-A03BFEDF4B1D}" dt="2021-06-09T01:33:59.106" v="14395" actId="20577"/>
          <ac:spMkLst>
            <pc:docMk/>
            <pc:sldMk cId="531704892" sldId="622"/>
            <ac:spMk id="8" creationId="{2B6F44A2-8687-4C81-89FA-4598C55C2A95}"/>
          </ac:spMkLst>
        </pc:spChg>
      </pc:sldChg>
      <pc:sldChg chg="modSp add mod">
        <pc:chgData name="Ananda Kumar Kinjarapu" userId="284f2c0bfb1750c8" providerId="LiveId" clId="{1059712C-1CAA-46B1-B3E7-A03BFEDF4B1D}" dt="2021-06-09T11:59:37.002" v="16846" actId="20577"/>
        <pc:sldMkLst>
          <pc:docMk/>
          <pc:sldMk cId="1790479106" sldId="623"/>
        </pc:sldMkLst>
        <pc:spChg chg="mod">
          <ac:chgData name="Ananda Kumar Kinjarapu" userId="284f2c0bfb1750c8" providerId="LiveId" clId="{1059712C-1CAA-46B1-B3E7-A03BFEDF4B1D}" dt="2021-06-09T11:59:27.061" v="16836" actId="6549"/>
          <ac:spMkLst>
            <pc:docMk/>
            <pc:sldMk cId="1790479106" sldId="623"/>
            <ac:spMk id="7" creationId="{643260B0-0DE8-4844-A470-A2723DC699E5}"/>
          </ac:spMkLst>
        </pc:spChg>
        <pc:spChg chg="mod">
          <ac:chgData name="Ananda Kumar Kinjarapu" userId="284f2c0bfb1750c8" providerId="LiveId" clId="{1059712C-1CAA-46B1-B3E7-A03BFEDF4B1D}" dt="2021-06-09T11:59:37.002" v="16846" actId="20577"/>
          <ac:spMkLst>
            <pc:docMk/>
            <pc:sldMk cId="1790479106" sldId="623"/>
            <ac:spMk id="8" creationId="{0A0857A9-36D4-4FAD-AA7C-C835155EA5B6}"/>
          </ac:spMkLst>
        </pc:spChg>
      </pc:sldChg>
      <pc:sldChg chg="modSp add mod">
        <pc:chgData name="Ananda Kumar Kinjarapu" userId="284f2c0bfb1750c8" providerId="LiveId" clId="{1059712C-1CAA-46B1-B3E7-A03BFEDF4B1D}" dt="2021-06-08T14:04:33.594" v="12824" actId="20577"/>
        <pc:sldMkLst>
          <pc:docMk/>
          <pc:sldMk cId="1994695518" sldId="624"/>
        </pc:sldMkLst>
        <pc:spChg chg="mod">
          <ac:chgData name="Ananda Kumar Kinjarapu" userId="284f2c0bfb1750c8" providerId="LiveId" clId="{1059712C-1CAA-46B1-B3E7-A03BFEDF4B1D}" dt="2021-06-08T13:50:50.313" v="12452" actId="20577"/>
          <ac:spMkLst>
            <pc:docMk/>
            <pc:sldMk cId="1994695518" sldId="624"/>
            <ac:spMk id="7" creationId="{05E2D292-D1D6-4E80-934C-1D44F451D48D}"/>
          </ac:spMkLst>
        </pc:spChg>
        <pc:spChg chg="mod">
          <ac:chgData name="Ananda Kumar Kinjarapu" userId="284f2c0bfb1750c8" providerId="LiveId" clId="{1059712C-1CAA-46B1-B3E7-A03BFEDF4B1D}" dt="2021-06-08T14:04:33.594" v="12824" actId="20577"/>
          <ac:spMkLst>
            <pc:docMk/>
            <pc:sldMk cId="1994695518" sldId="624"/>
            <ac:spMk id="8" creationId="{2B6F44A2-8687-4C81-89FA-4598C55C2A95}"/>
          </ac:spMkLst>
        </pc:spChg>
      </pc:sldChg>
      <pc:sldChg chg="modSp add mod">
        <pc:chgData name="Ananda Kumar Kinjarapu" userId="284f2c0bfb1750c8" providerId="LiveId" clId="{1059712C-1CAA-46B1-B3E7-A03BFEDF4B1D}" dt="2021-06-08T14:16:45.541" v="12999" actId="20577"/>
        <pc:sldMkLst>
          <pc:docMk/>
          <pc:sldMk cId="2427307194" sldId="625"/>
        </pc:sldMkLst>
        <pc:spChg chg="mod">
          <ac:chgData name="Ananda Kumar Kinjarapu" userId="284f2c0bfb1750c8" providerId="LiveId" clId="{1059712C-1CAA-46B1-B3E7-A03BFEDF4B1D}" dt="2021-06-08T14:16:45.541" v="12999" actId="20577"/>
          <ac:spMkLst>
            <pc:docMk/>
            <pc:sldMk cId="2427307194" sldId="625"/>
            <ac:spMk id="8" creationId="{2B6F44A2-8687-4C81-89FA-4598C55C2A95}"/>
          </ac:spMkLst>
        </pc:spChg>
      </pc:sldChg>
      <pc:sldChg chg="modSp add mod">
        <pc:chgData name="Ananda Kumar Kinjarapu" userId="284f2c0bfb1750c8" providerId="LiveId" clId="{1059712C-1CAA-46B1-B3E7-A03BFEDF4B1D}" dt="2021-06-08T14:50:03.031" v="13227" actId="20577"/>
        <pc:sldMkLst>
          <pc:docMk/>
          <pc:sldMk cId="518321518" sldId="626"/>
        </pc:sldMkLst>
        <pc:spChg chg="mod">
          <ac:chgData name="Ananda Kumar Kinjarapu" userId="284f2c0bfb1750c8" providerId="LiveId" clId="{1059712C-1CAA-46B1-B3E7-A03BFEDF4B1D}" dt="2021-06-08T14:38:47.185" v="13016" actId="20577"/>
          <ac:spMkLst>
            <pc:docMk/>
            <pc:sldMk cId="518321518" sldId="626"/>
            <ac:spMk id="7" creationId="{05E2D292-D1D6-4E80-934C-1D44F451D48D}"/>
          </ac:spMkLst>
        </pc:spChg>
        <pc:spChg chg="mod">
          <ac:chgData name="Ananda Kumar Kinjarapu" userId="284f2c0bfb1750c8" providerId="LiveId" clId="{1059712C-1CAA-46B1-B3E7-A03BFEDF4B1D}" dt="2021-06-08T14:50:03.031" v="13227" actId="20577"/>
          <ac:spMkLst>
            <pc:docMk/>
            <pc:sldMk cId="518321518" sldId="626"/>
            <ac:spMk id="8" creationId="{2B6F44A2-8687-4C81-89FA-4598C55C2A95}"/>
          </ac:spMkLst>
        </pc:spChg>
      </pc:sldChg>
      <pc:sldChg chg="modSp add mod">
        <pc:chgData name="Ananda Kumar Kinjarapu" userId="284f2c0bfb1750c8" providerId="LiveId" clId="{1059712C-1CAA-46B1-B3E7-A03BFEDF4B1D}" dt="2021-06-09T01:52:10.306" v="14861" actId="20577"/>
        <pc:sldMkLst>
          <pc:docMk/>
          <pc:sldMk cId="580104306" sldId="627"/>
        </pc:sldMkLst>
        <pc:spChg chg="mod">
          <ac:chgData name="Ananda Kumar Kinjarapu" userId="284f2c0bfb1750c8" providerId="LiveId" clId="{1059712C-1CAA-46B1-B3E7-A03BFEDF4B1D}" dt="2021-06-08T14:57:44.085" v="13239" actId="20577"/>
          <ac:spMkLst>
            <pc:docMk/>
            <pc:sldMk cId="580104306" sldId="627"/>
            <ac:spMk id="7" creationId="{05E2D292-D1D6-4E80-934C-1D44F451D48D}"/>
          </ac:spMkLst>
        </pc:spChg>
        <pc:spChg chg="mod">
          <ac:chgData name="Ananda Kumar Kinjarapu" userId="284f2c0bfb1750c8" providerId="LiveId" clId="{1059712C-1CAA-46B1-B3E7-A03BFEDF4B1D}" dt="2021-06-09T01:52:10.306" v="14861" actId="20577"/>
          <ac:spMkLst>
            <pc:docMk/>
            <pc:sldMk cId="580104306" sldId="627"/>
            <ac:spMk id="8" creationId="{2B6F44A2-8687-4C81-89FA-4598C55C2A95}"/>
          </ac:spMkLst>
        </pc:spChg>
      </pc:sldChg>
      <pc:sldChg chg="modSp add mod">
        <pc:chgData name="Ananda Kumar Kinjarapu" userId="284f2c0bfb1750c8" providerId="LiveId" clId="{1059712C-1CAA-46B1-B3E7-A03BFEDF4B1D}" dt="2021-06-09T02:04:00.488" v="14987" actId="20577"/>
        <pc:sldMkLst>
          <pc:docMk/>
          <pc:sldMk cId="24397346" sldId="628"/>
        </pc:sldMkLst>
        <pc:spChg chg="mod">
          <ac:chgData name="Ananda Kumar Kinjarapu" userId="284f2c0bfb1750c8" providerId="LiveId" clId="{1059712C-1CAA-46B1-B3E7-A03BFEDF4B1D}" dt="2021-06-09T02:04:00.488" v="14987" actId="20577"/>
          <ac:spMkLst>
            <pc:docMk/>
            <pc:sldMk cId="24397346" sldId="628"/>
            <ac:spMk id="8" creationId="{2B6F44A2-8687-4C81-89FA-4598C55C2A95}"/>
          </ac:spMkLst>
        </pc:spChg>
      </pc:sldChg>
      <pc:sldChg chg="modSp add mod">
        <pc:chgData name="Ananda Kumar Kinjarapu" userId="284f2c0bfb1750c8" providerId="LiveId" clId="{1059712C-1CAA-46B1-B3E7-A03BFEDF4B1D}" dt="2021-06-09T00:57:11.115" v="14059" actId="14"/>
        <pc:sldMkLst>
          <pc:docMk/>
          <pc:sldMk cId="3905803676" sldId="629"/>
        </pc:sldMkLst>
        <pc:spChg chg="mod">
          <ac:chgData name="Ananda Kumar Kinjarapu" userId="284f2c0bfb1750c8" providerId="LiveId" clId="{1059712C-1CAA-46B1-B3E7-A03BFEDF4B1D}" dt="2021-06-09T00:57:11.115" v="14059" actId="14"/>
          <ac:spMkLst>
            <pc:docMk/>
            <pc:sldMk cId="3905803676" sldId="629"/>
            <ac:spMk id="8" creationId="{2B6F44A2-8687-4C81-89FA-4598C55C2A95}"/>
          </ac:spMkLst>
        </pc:spChg>
      </pc:sldChg>
      <pc:sldChg chg="modSp mod">
        <pc:chgData name="Ananda Kumar Kinjarapu" userId="284f2c0bfb1750c8" providerId="LiveId" clId="{1059712C-1CAA-46B1-B3E7-A03BFEDF4B1D}" dt="2021-06-09T12:56:35.072" v="17102" actId="20577"/>
        <pc:sldMkLst>
          <pc:docMk/>
          <pc:sldMk cId="2009606769" sldId="630"/>
        </pc:sldMkLst>
        <pc:spChg chg="mod">
          <ac:chgData name="Ananda Kumar Kinjarapu" userId="284f2c0bfb1750c8" providerId="LiveId" clId="{1059712C-1CAA-46B1-B3E7-A03BFEDF4B1D}" dt="2021-06-09T01:36:34.355" v="14429" actId="20577"/>
          <ac:spMkLst>
            <pc:docMk/>
            <pc:sldMk cId="2009606769" sldId="630"/>
            <ac:spMk id="7" creationId="{643260B0-0DE8-4844-A470-A2723DC699E5}"/>
          </ac:spMkLst>
        </pc:spChg>
        <pc:spChg chg="mod">
          <ac:chgData name="Ananda Kumar Kinjarapu" userId="284f2c0bfb1750c8" providerId="LiveId" clId="{1059712C-1CAA-46B1-B3E7-A03BFEDF4B1D}" dt="2021-06-09T12:56:35.072" v="17102" actId="20577"/>
          <ac:spMkLst>
            <pc:docMk/>
            <pc:sldMk cId="2009606769" sldId="630"/>
            <ac:spMk id="8" creationId="{0A0857A9-36D4-4FAD-AA7C-C835155EA5B6}"/>
          </ac:spMkLst>
        </pc:spChg>
      </pc:sldChg>
      <pc:sldChg chg="modSp add mod">
        <pc:chgData name="Ananda Kumar Kinjarapu" userId="284f2c0bfb1750c8" providerId="LiveId" clId="{1059712C-1CAA-46B1-B3E7-A03BFEDF4B1D}" dt="2021-06-09T02:08:01.966" v="14990" actId="20577"/>
        <pc:sldMkLst>
          <pc:docMk/>
          <pc:sldMk cId="1377859707" sldId="631"/>
        </pc:sldMkLst>
        <pc:spChg chg="mod">
          <ac:chgData name="Ananda Kumar Kinjarapu" userId="284f2c0bfb1750c8" providerId="LiveId" clId="{1059712C-1CAA-46B1-B3E7-A03BFEDF4B1D}" dt="2021-06-09T02:08:01.966" v="14990" actId="20577"/>
          <ac:spMkLst>
            <pc:docMk/>
            <pc:sldMk cId="1377859707" sldId="631"/>
            <ac:spMk id="8" creationId="{2B6F44A2-8687-4C81-89FA-4598C55C2A95}"/>
          </ac:spMkLst>
        </pc:spChg>
      </pc:sldChg>
      <pc:sldChg chg="modSp add mod">
        <pc:chgData name="Ananda Kumar Kinjarapu" userId="284f2c0bfb1750c8" providerId="LiveId" clId="{1059712C-1CAA-46B1-B3E7-A03BFEDF4B1D}" dt="2021-06-09T03:19:35.146" v="15432" actId="20577"/>
        <pc:sldMkLst>
          <pc:docMk/>
          <pc:sldMk cId="3170280082" sldId="632"/>
        </pc:sldMkLst>
        <pc:spChg chg="mod">
          <ac:chgData name="Ananda Kumar Kinjarapu" userId="284f2c0bfb1750c8" providerId="LiveId" clId="{1059712C-1CAA-46B1-B3E7-A03BFEDF4B1D}" dt="2021-06-09T02:08:26.098" v="15001" actId="20577"/>
          <ac:spMkLst>
            <pc:docMk/>
            <pc:sldMk cId="3170280082" sldId="632"/>
            <ac:spMk id="7" creationId="{05E2D292-D1D6-4E80-934C-1D44F451D48D}"/>
          </ac:spMkLst>
        </pc:spChg>
        <pc:spChg chg="mod">
          <ac:chgData name="Ananda Kumar Kinjarapu" userId="284f2c0bfb1750c8" providerId="LiveId" clId="{1059712C-1CAA-46B1-B3E7-A03BFEDF4B1D}" dt="2021-06-09T03:19:35.146" v="15432" actId="20577"/>
          <ac:spMkLst>
            <pc:docMk/>
            <pc:sldMk cId="3170280082" sldId="632"/>
            <ac:spMk id="8" creationId="{2B6F44A2-8687-4C81-89FA-4598C55C2A95}"/>
          </ac:spMkLst>
        </pc:spChg>
      </pc:sldChg>
      <pc:sldChg chg="modSp add mod">
        <pc:chgData name="Ananda Kumar Kinjarapu" userId="284f2c0bfb1750c8" providerId="LiveId" clId="{1059712C-1CAA-46B1-B3E7-A03BFEDF4B1D}" dt="2021-06-09T04:20:11.803" v="15937" actId="20577"/>
        <pc:sldMkLst>
          <pc:docMk/>
          <pc:sldMk cId="3708851575" sldId="633"/>
        </pc:sldMkLst>
        <pc:spChg chg="mod">
          <ac:chgData name="Ananda Kumar Kinjarapu" userId="284f2c0bfb1750c8" providerId="LiveId" clId="{1059712C-1CAA-46B1-B3E7-A03BFEDF4B1D}" dt="2021-06-09T04:19:35.413" v="15893" actId="20577"/>
          <ac:spMkLst>
            <pc:docMk/>
            <pc:sldMk cId="3708851575" sldId="633"/>
            <ac:spMk id="7" creationId="{05E2D292-D1D6-4E80-934C-1D44F451D48D}"/>
          </ac:spMkLst>
        </pc:spChg>
        <pc:spChg chg="mod">
          <ac:chgData name="Ananda Kumar Kinjarapu" userId="284f2c0bfb1750c8" providerId="LiveId" clId="{1059712C-1CAA-46B1-B3E7-A03BFEDF4B1D}" dt="2021-06-09T04:20:11.803" v="15937" actId="20577"/>
          <ac:spMkLst>
            <pc:docMk/>
            <pc:sldMk cId="3708851575" sldId="633"/>
            <ac:spMk id="8" creationId="{2B6F44A2-8687-4C81-89FA-4598C55C2A95}"/>
          </ac:spMkLst>
        </pc:spChg>
      </pc:sldChg>
      <pc:sldChg chg="modSp add mod ord">
        <pc:chgData name="Ananda Kumar Kinjarapu" userId="284f2c0bfb1750c8" providerId="LiveId" clId="{1059712C-1CAA-46B1-B3E7-A03BFEDF4B1D}" dt="2021-06-09T04:19:26.484" v="15884"/>
        <pc:sldMkLst>
          <pc:docMk/>
          <pc:sldMk cId="1206069752" sldId="634"/>
        </pc:sldMkLst>
        <pc:spChg chg="mod">
          <ac:chgData name="Ananda Kumar Kinjarapu" userId="284f2c0bfb1750c8" providerId="LiveId" clId="{1059712C-1CAA-46B1-B3E7-A03BFEDF4B1D}" dt="2021-06-09T04:11:06.975" v="15882" actId="20577"/>
          <ac:spMkLst>
            <pc:docMk/>
            <pc:sldMk cId="1206069752" sldId="634"/>
            <ac:spMk id="8" creationId="{2B6F44A2-8687-4C81-89FA-4598C55C2A95}"/>
          </ac:spMkLst>
        </pc:spChg>
      </pc:sldChg>
      <pc:sldChg chg="modSp add mod">
        <pc:chgData name="Ananda Kumar Kinjarapu" userId="284f2c0bfb1750c8" providerId="LiveId" clId="{1059712C-1CAA-46B1-B3E7-A03BFEDF4B1D}" dt="2021-06-09T11:50:03.481" v="16817" actId="20577"/>
        <pc:sldMkLst>
          <pc:docMk/>
          <pc:sldMk cId="2939322710" sldId="635"/>
        </pc:sldMkLst>
        <pc:spChg chg="mod">
          <ac:chgData name="Ananda Kumar Kinjarapu" userId="284f2c0bfb1750c8" providerId="LiveId" clId="{1059712C-1CAA-46B1-B3E7-A03BFEDF4B1D}" dt="2021-06-09T04:43:16.862" v="16202" actId="20577"/>
          <ac:spMkLst>
            <pc:docMk/>
            <pc:sldMk cId="2939322710" sldId="635"/>
            <ac:spMk id="7" creationId="{05E2D292-D1D6-4E80-934C-1D44F451D48D}"/>
          </ac:spMkLst>
        </pc:spChg>
        <pc:spChg chg="mod">
          <ac:chgData name="Ananda Kumar Kinjarapu" userId="284f2c0bfb1750c8" providerId="LiveId" clId="{1059712C-1CAA-46B1-B3E7-A03BFEDF4B1D}" dt="2021-06-09T11:50:03.481" v="16817" actId="20577"/>
          <ac:spMkLst>
            <pc:docMk/>
            <pc:sldMk cId="2939322710" sldId="635"/>
            <ac:spMk id="8" creationId="{2B6F44A2-8687-4C81-89FA-4598C55C2A95}"/>
          </ac:spMkLst>
        </pc:spChg>
      </pc:sldChg>
      <pc:sldChg chg="modSp add mod">
        <pc:chgData name="Ananda Kumar Kinjarapu" userId="284f2c0bfb1750c8" providerId="LiveId" clId="{1059712C-1CAA-46B1-B3E7-A03BFEDF4B1D}" dt="2021-06-09T04:44:37.479" v="16216" actId="20577"/>
        <pc:sldMkLst>
          <pc:docMk/>
          <pc:sldMk cId="751450480" sldId="636"/>
        </pc:sldMkLst>
        <pc:spChg chg="mod">
          <ac:chgData name="Ananda Kumar Kinjarapu" userId="284f2c0bfb1750c8" providerId="LiveId" clId="{1059712C-1CAA-46B1-B3E7-A03BFEDF4B1D}" dt="2021-06-09T04:44:31.848" v="16214" actId="20577"/>
          <ac:spMkLst>
            <pc:docMk/>
            <pc:sldMk cId="751450480" sldId="636"/>
            <ac:spMk id="7" creationId="{643260B0-0DE8-4844-A470-A2723DC699E5}"/>
          </ac:spMkLst>
        </pc:spChg>
        <pc:spChg chg="mod">
          <ac:chgData name="Ananda Kumar Kinjarapu" userId="284f2c0bfb1750c8" providerId="LiveId" clId="{1059712C-1CAA-46B1-B3E7-A03BFEDF4B1D}" dt="2021-06-09T04:44:37.479" v="16216" actId="20577"/>
          <ac:spMkLst>
            <pc:docMk/>
            <pc:sldMk cId="751450480" sldId="636"/>
            <ac:spMk id="8" creationId="{0A0857A9-36D4-4FAD-AA7C-C835155EA5B6}"/>
          </ac:spMkLst>
        </pc:spChg>
      </pc:sldChg>
      <pc:sldChg chg="modSp add mod ord">
        <pc:chgData name="Ananda Kumar Kinjarapu" userId="284f2c0bfb1750c8" providerId="LiveId" clId="{1059712C-1CAA-46B1-B3E7-A03BFEDF4B1D}" dt="2021-06-09T05:52:56.842" v="16572"/>
        <pc:sldMkLst>
          <pc:docMk/>
          <pc:sldMk cId="3772054473" sldId="637"/>
        </pc:sldMkLst>
        <pc:spChg chg="mod">
          <ac:chgData name="Ananda Kumar Kinjarapu" userId="284f2c0bfb1750c8" providerId="LiveId" clId="{1059712C-1CAA-46B1-B3E7-A03BFEDF4B1D}" dt="2021-06-09T05:52:39.972" v="16570" actId="403"/>
          <ac:spMkLst>
            <pc:docMk/>
            <pc:sldMk cId="3772054473" sldId="637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1059712C-1CAA-46B1-B3E7-A03BFEDF4B1D}" dt="2021-06-09T12:01:16.618" v="16870" actId="6549"/>
        <pc:sldMkLst>
          <pc:docMk/>
          <pc:sldMk cId="1287296564" sldId="638"/>
        </pc:sldMkLst>
        <pc:spChg chg="mod">
          <ac:chgData name="Ananda Kumar Kinjarapu" userId="284f2c0bfb1750c8" providerId="LiveId" clId="{1059712C-1CAA-46B1-B3E7-A03BFEDF4B1D}" dt="2021-06-09T12:01:08.470" v="16859" actId="20577"/>
          <ac:spMkLst>
            <pc:docMk/>
            <pc:sldMk cId="1287296564" sldId="638"/>
            <ac:spMk id="7" creationId="{643260B0-0DE8-4844-A470-A2723DC699E5}"/>
          </ac:spMkLst>
        </pc:spChg>
        <pc:spChg chg="mod">
          <ac:chgData name="Ananda Kumar Kinjarapu" userId="284f2c0bfb1750c8" providerId="LiveId" clId="{1059712C-1CAA-46B1-B3E7-A03BFEDF4B1D}" dt="2021-06-09T12:01:16.618" v="16870" actId="6549"/>
          <ac:spMkLst>
            <pc:docMk/>
            <pc:sldMk cId="1287296564" sldId="638"/>
            <ac:spMk id="8" creationId="{0A0857A9-36D4-4FAD-AA7C-C835155EA5B6}"/>
          </ac:spMkLst>
        </pc:spChg>
      </pc:sldChg>
      <pc:sldChg chg="modSp add del mod">
        <pc:chgData name="Ananda Kumar Kinjarapu" userId="284f2c0bfb1750c8" providerId="LiveId" clId="{1059712C-1CAA-46B1-B3E7-A03BFEDF4B1D}" dt="2021-06-10T02:06:10.971" v="17385" actId="2696"/>
        <pc:sldMkLst>
          <pc:docMk/>
          <pc:sldMk cId="413356143" sldId="639"/>
        </pc:sldMkLst>
        <pc:spChg chg="mod">
          <ac:chgData name="Ananda Kumar Kinjarapu" userId="284f2c0bfb1750c8" providerId="LiveId" clId="{1059712C-1CAA-46B1-B3E7-A03BFEDF4B1D}" dt="2021-06-10T01:57:26.832" v="17186" actId="20577"/>
          <ac:spMkLst>
            <pc:docMk/>
            <pc:sldMk cId="413356143" sldId="639"/>
            <ac:spMk id="7" creationId="{05E2D292-D1D6-4E80-934C-1D44F451D48D}"/>
          </ac:spMkLst>
        </pc:spChg>
        <pc:spChg chg="mod">
          <ac:chgData name="Ananda Kumar Kinjarapu" userId="284f2c0bfb1750c8" providerId="LiveId" clId="{1059712C-1CAA-46B1-B3E7-A03BFEDF4B1D}" dt="2021-06-10T01:58:14.079" v="17301" actId="20577"/>
          <ac:spMkLst>
            <pc:docMk/>
            <pc:sldMk cId="413356143" sldId="639"/>
            <ac:spMk id="8" creationId="{2B6F44A2-8687-4C81-89FA-4598C55C2A95}"/>
          </ac:spMkLst>
        </pc:spChg>
      </pc:sldChg>
      <pc:sldChg chg="modSp mod ord delDesignElem">
        <pc:chgData name="Ananda Kumar Kinjarapu" userId="284f2c0bfb1750c8" providerId="LiveId" clId="{1059712C-1CAA-46B1-B3E7-A03BFEDF4B1D}" dt="2021-06-10T09:56:51.364" v="18975"/>
        <pc:sldMkLst>
          <pc:docMk/>
          <pc:sldMk cId="2232228875" sldId="639"/>
        </pc:sldMkLst>
        <pc:spChg chg="mod">
          <ac:chgData name="Ananda Kumar Kinjarapu" userId="284f2c0bfb1750c8" providerId="LiveId" clId="{1059712C-1CAA-46B1-B3E7-A03BFEDF4B1D}" dt="2021-06-10T02:32:17.619" v="17520" actId="20577"/>
          <ac:spMkLst>
            <pc:docMk/>
            <pc:sldMk cId="2232228875" sldId="639"/>
            <ac:spMk id="7" creationId="{08A48409-3498-4467-AC22-41A0199FB27A}"/>
          </ac:spMkLst>
        </pc:spChg>
        <pc:spChg chg="mod">
          <ac:chgData name="Ananda Kumar Kinjarapu" userId="284f2c0bfb1750c8" providerId="LiveId" clId="{1059712C-1CAA-46B1-B3E7-A03BFEDF4B1D}" dt="2021-06-10T03:12:04.079" v="18536" actId="20577"/>
          <ac:spMkLst>
            <pc:docMk/>
            <pc:sldMk cId="2232228875" sldId="639"/>
            <ac:spMk id="8" creationId="{127835F3-47EA-4A99-9A9C-4F6994626642}"/>
          </ac:spMkLst>
        </pc:spChg>
      </pc:sldChg>
      <pc:sldChg chg="modSp add mod">
        <pc:chgData name="Ananda Kumar Kinjarapu" userId="284f2c0bfb1750c8" providerId="LiveId" clId="{1059712C-1CAA-46B1-B3E7-A03BFEDF4B1D}" dt="2021-06-10T02:28:54.741" v="17471" actId="20577"/>
        <pc:sldMkLst>
          <pc:docMk/>
          <pc:sldMk cId="623126493" sldId="640"/>
        </pc:sldMkLst>
        <pc:spChg chg="mod">
          <ac:chgData name="Ananda Kumar Kinjarapu" userId="284f2c0bfb1750c8" providerId="LiveId" clId="{1059712C-1CAA-46B1-B3E7-A03BFEDF4B1D}" dt="2021-06-10T02:28:54.741" v="17471" actId="20577"/>
          <ac:spMkLst>
            <pc:docMk/>
            <pc:sldMk cId="623126493" sldId="640"/>
            <ac:spMk id="8" creationId="{127835F3-47EA-4A99-9A9C-4F6994626642}"/>
          </ac:spMkLst>
        </pc:spChg>
      </pc:sldChg>
      <pc:sldChg chg="addSp delSp modSp add del mod">
        <pc:chgData name="Ananda Kumar Kinjarapu" userId="284f2c0bfb1750c8" providerId="LiveId" clId="{1059712C-1CAA-46B1-B3E7-A03BFEDF4B1D}" dt="2021-06-10T02:05:59.348" v="17384" actId="2696"/>
        <pc:sldMkLst>
          <pc:docMk/>
          <pc:sldMk cId="1721113616" sldId="640"/>
        </pc:sldMkLst>
        <pc:spChg chg="mod">
          <ac:chgData name="Ananda Kumar Kinjarapu" userId="284f2c0bfb1750c8" providerId="LiveId" clId="{1059712C-1CAA-46B1-B3E7-A03BFEDF4B1D}" dt="2021-06-10T01:59:38.549" v="17346" actId="20577"/>
          <ac:spMkLst>
            <pc:docMk/>
            <pc:sldMk cId="1721113616" sldId="640"/>
            <ac:spMk id="7" creationId="{05E2D292-D1D6-4E80-934C-1D44F451D48D}"/>
          </ac:spMkLst>
        </pc:spChg>
        <pc:spChg chg="add del mod">
          <ac:chgData name="Ananda Kumar Kinjarapu" userId="284f2c0bfb1750c8" providerId="LiveId" clId="{1059712C-1CAA-46B1-B3E7-A03BFEDF4B1D}" dt="2021-06-10T02:05:36.494" v="17383" actId="20577"/>
          <ac:spMkLst>
            <pc:docMk/>
            <pc:sldMk cId="1721113616" sldId="640"/>
            <ac:spMk id="8" creationId="{2B6F44A2-8687-4C81-89FA-4598C55C2A95}"/>
          </ac:spMkLst>
        </pc:spChg>
        <pc:graphicFrameChg chg="add del mod">
          <ac:chgData name="Ananda Kumar Kinjarapu" userId="284f2c0bfb1750c8" providerId="LiveId" clId="{1059712C-1CAA-46B1-B3E7-A03BFEDF4B1D}" dt="2021-06-10T02:00:15.369" v="17349"/>
          <ac:graphicFrameMkLst>
            <pc:docMk/>
            <pc:sldMk cId="1721113616" sldId="640"/>
            <ac:graphicFrameMk id="2" creationId="{262753AD-6AEA-44D6-BA58-242492775182}"/>
          </ac:graphicFrameMkLst>
        </pc:graphicFrameChg>
      </pc:sldChg>
      <pc:sldChg chg="modSp add del mod ord">
        <pc:chgData name="Ananda Kumar Kinjarapu" userId="284f2c0bfb1750c8" providerId="LiveId" clId="{1059712C-1CAA-46B1-B3E7-A03BFEDF4B1D}" dt="2021-06-11T02:12:13.939" v="20084" actId="2696"/>
        <pc:sldMkLst>
          <pc:docMk/>
          <pc:sldMk cId="4190743000" sldId="641"/>
        </pc:sldMkLst>
        <pc:spChg chg="mod">
          <ac:chgData name="Ananda Kumar Kinjarapu" userId="284f2c0bfb1750c8" providerId="LiveId" clId="{1059712C-1CAA-46B1-B3E7-A03BFEDF4B1D}" dt="2021-06-10T05:45:19.010" v="18665" actId="20577"/>
          <ac:spMkLst>
            <pc:docMk/>
            <pc:sldMk cId="4190743000" sldId="641"/>
            <ac:spMk id="7" creationId="{08A48409-3498-4467-AC22-41A0199FB27A}"/>
          </ac:spMkLst>
        </pc:spChg>
        <pc:spChg chg="mod">
          <ac:chgData name="Ananda Kumar Kinjarapu" userId="284f2c0bfb1750c8" providerId="LiveId" clId="{1059712C-1CAA-46B1-B3E7-A03BFEDF4B1D}" dt="2021-06-10T02:57:28.347" v="18419" actId="14"/>
          <ac:spMkLst>
            <pc:docMk/>
            <pc:sldMk cId="4190743000" sldId="641"/>
            <ac:spMk id="8" creationId="{127835F3-47EA-4A99-9A9C-4F6994626642}"/>
          </ac:spMkLst>
        </pc:spChg>
      </pc:sldChg>
      <pc:sldChg chg="modSp add mod ord">
        <pc:chgData name="Ananda Kumar Kinjarapu" userId="284f2c0bfb1750c8" providerId="LiveId" clId="{1059712C-1CAA-46B1-B3E7-A03BFEDF4B1D}" dt="2021-06-11T05:36:52.773" v="21747" actId="20577"/>
        <pc:sldMkLst>
          <pc:docMk/>
          <pc:sldMk cId="502149346" sldId="642"/>
        </pc:sldMkLst>
        <pc:spChg chg="mod">
          <ac:chgData name="Ananda Kumar Kinjarapu" userId="284f2c0bfb1750c8" providerId="LiveId" clId="{1059712C-1CAA-46B1-B3E7-A03BFEDF4B1D}" dt="2021-06-11T05:36:52.773" v="21747" actId="20577"/>
          <ac:spMkLst>
            <pc:docMk/>
            <pc:sldMk cId="502149346" sldId="642"/>
            <ac:spMk id="7" creationId="{08A48409-3498-4467-AC22-41A0199FB27A}"/>
          </ac:spMkLst>
        </pc:spChg>
        <pc:spChg chg="mod">
          <ac:chgData name="Ananda Kumar Kinjarapu" userId="284f2c0bfb1750c8" providerId="LiveId" clId="{1059712C-1CAA-46B1-B3E7-A03BFEDF4B1D}" dt="2021-06-11T03:06:05.712" v="20551" actId="20577"/>
          <ac:spMkLst>
            <pc:docMk/>
            <pc:sldMk cId="502149346" sldId="642"/>
            <ac:spMk id="8" creationId="{127835F3-47EA-4A99-9A9C-4F6994626642}"/>
          </ac:spMkLst>
        </pc:spChg>
      </pc:sldChg>
      <pc:sldChg chg="addSp modSp add mod">
        <pc:chgData name="Ananda Kumar Kinjarapu" userId="284f2c0bfb1750c8" providerId="LiveId" clId="{1059712C-1CAA-46B1-B3E7-A03BFEDF4B1D}" dt="2021-06-10T10:11:07.822" v="19048" actId="1076"/>
        <pc:sldMkLst>
          <pc:docMk/>
          <pc:sldMk cId="915942864" sldId="643"/>
        </pc:sldMkLst>
        <pc:spChg chg="mod">
          <ac:chgData name="Ananda Kumar Kinjarapu" userId="284f2c0bfb1750c8" providerId="LiveId" clId="{1059712C-1CAA-46B1-B3E7-A03BFEDF4B1D}" dt="2021-06-10T09:57:26.810" v="19017" actId="20577"/>
          <ac:spMkLst>
            <pc:docMk/>
            <pc:sldMk cId="915942864" sldId="643"/>
            <ac:spMk id="7" creationId="{643260B0-0DE8-4844-A470-A2723DC699E5}"/>
          </ac:spMkLst>
        </pc:spChg>
        <pc:spChg chg="mod">
          <ac:chgData name="Ananda Kumar Kinjarapu" userId="284f2c0bfb1750c8" providerId="LiveId" clId="{1059712C-1CAA-46B1-B3E7-A03BFEDF4B1D}" dt="2021-06-10T09:57:32.663" v="19019" actId="20577"/>
          <ac:spMkLst>
            <pc:docMk/>
            <pc:sldMk cId="915942864" sldId="643"/>
            <ac:spMk id="8" creationId="{0A0857A9-36D4-4FAD-AA7C-C835155EA5B6}"/>
          </ac:spMkLst>
        </pc:spChg>
        <pc:picChg chg="add mod">
          <ac:chgData name="Ananda Kumar Kinjarapu" userId="284f2c0bfb1750c8" providerId="LiveId" clId="{1059712C-1CAA-46B1-B3E7-A03BFEDF4B1D}" dt="2021-06-10T10:11:07.822" v="19048" actId="1076"/>
          <ac:picMkLst>
            <pc:docMk/>
            <pc:sldMk cId="915942864" sldId="643"/>
            <ac:picMk id="3" creationId="{6F97E685-6472-44B7-BECA-90D1CADC53D8}"/>
          </ac:picMkLst>
        </pc:picChg>
      </pc:sldChg>
      <pc:sldChg chg="modSp add mod ord">
        <pc:chgData name="Ananda Kumar Kinjarapu" userId="284f2c0bfb1750c8" providerId="LiveId" clId="{1059712C-1CAA-46B1-B3E7-A03BFEDF4B1D}" dt="2021-06-11T05:54:06.848" v="21854" actId="20577"/>
        <pc:sldMkLst>
          <pc:docMk/>
          <pc:sldMk cId="3255667128" sldId="644"/>
        </pc:sldMkLst>
        <pc:spChg chg="mod">
          <ac:chgData name="Ananda Kumar Kinjarapu" userId="284f2c0bfb1750c8" providerId="LiveId" clId="{1059712C-1CAA-46B1-B3E7-A03BFEDF4B1D}" dt="2021-06-11T02:14:17.580" v="20085" actId="20577"/>
          <ac:spMkLst>
            <pc:docMk/>
            <pc:sldMk cId="3255667128" sldId="644"/>
            <ac:spMk id="7" creationId="{08A48409-3498-4467-AC22-41A0199FB27A}"/>
          </ac:spMkLst>
        </pc:spChg>
        <pc:spChg chg="mod">
          <ac:chgData name="Ananda Kumar Kinjarapu" userId="284f2c0bfb1750c8" providerId="LiveId" clId="{1059712C-1CAA-46B1-B3E7-A03BFEDF4B1D}" dt="2021-06-11T05:54:06.848" v="21854" actId="20577"/>
          <ac:spMkLst>
            <pc:docMk/>
            <pc:sldMk cId="3255667128" sldId="644"/>
            <ac:spMk id="8" creationId="{127835F3-47EA-4A99-9A9C-4F6994626642}"/>
          </ac:spMkLst>
        </pc:spChg>
      </pc:sldChg>
      <pc:sldChg chg="modSp add mod">
        <pc:chgData name="Ananda Kumar Kinjarapu" userId="284f2c0bfb1750c8" providerId="LiveId" clId="{1059712C-1CAA-46B1-B3E7-A03BFEDF4B1D}" dt="2021-06-11T02:14:28.974" v="20086" actId="20577"/>
        <pc:sldMkLst>
          <pc:docMk/>
          <pc:sldMk cId="3866847735" sldId="645"/>
        </pc:sldMkLst>
        <pc:spChg chg="mod">
          <ac:chgData name="Ananda Kumar Kinjarapu" userId="284f2c0bfb1750c8" providerId="LiveId" clId="{1059712C-1CAA-46B1-B3E7-A03BFEDF4B1D}" dt="2021-06-11T02:14:28.974" v="20086" actId="20577"/>
          <ac:spMkLst>
            <pc:docMk/>
            <pc:sldMk cId="3866847735" sldId="645"/>
            <ac:spMk id="7" creationId="{08A48409-3498-4467-AC22-41A0199FB27A}"/>
          </ac:spMkLst>
        </pc:spChg>
        <pc:spChg chg="mod">
          <ac:chgData name="Ananda Kumar Kinjarapu" userId="284f2c0bfb1750c8" providerId="LiveId" clId="{1059712C-1CAA-46B1-B3E7-A03BFEDF4B1D}" dt="2021-06-10T12:17:09.801" v="20062" actId="20577"/>
          <ac:spMkLst>
            <pc:docMk/>
            <pc:sldMk cId="3866847735" sldId="645"/>
            <ac:spMk id="8" creationId="{127835F3-47EA-4A99-9A9C-4F6994626642}"/>
          </ac:spMkLst>
        </pc:spChg>
      </pc:sldChg>
      <pc:sldChg chg="modSp add mod">
        <pc:chgData name="Ananda Kumar Kinjarapu" userId="284f2c0bfb1750c8" providerId="LiveId" clId="{1059712C-1CAA-46B1-B3E7-A03BFEDF4B1D}" dt="2021-06-11T05:36:01.387" v="21701" actId="20577"/>
        <pc:sldMkLst>
          <pc:docMk/>
          <pc:sldMk cId="2708251833" sldId="646"/>
        </pc:sldMkLst>
        <pc:spChg chg="mod">
          <ac:chgData name="Ananda Kumar Kinjarapu" userId="284f2c0bfb1750c8" providerId="LiveId" clId="{1059712C-1CAA-46B1-B3E7-A03BFEDF4B1D}" dt="2021-06-11T03:17:29.956" v="20585" actId="20577"/>
          <ac:spMkLst>
            <pc:docMk/>
            <pc:sldMk cId="2708251833" sldId="646"/>
            <ac:spMk id="7" creationId="{08A48409-3498-4467-AC22-41A0199FB27A}"/>
          </ac:spMkLst>
        </pc:spChg>
        <pc:spChg chg="mod">
          <ac:chgData name="Ananda Kumar Kinjarapu" userId="284f2c0bfb1750c8" providerId="LiveId" clId="{1059712C-1CAA-46B1-B3E7-A03BFEDF4B1D}" dt="2021-06-11T05:36:01.387" v="21701" actId="20577"/>
          <ac:spMkLst>
            <pc:docMk/>
            <pc:sldMk cId="2708251833" sldId="646"/>
            <ac:spMk id="8" creationId="{127835F3-47EA-4A99-9A9C-4F6994626642}"/>
          </ac:spMkLst>
        </pc:spChg>
      </pc:sldChg>
      <pc:sldChg chg="modSp add mod">
        <pc:chgData name="Ananda Kumar Kinjarapu" userId="284f2c0bfb1750c8" providerId="LiveId" clId="{1059712C-1CAA-46B1-B3E7-A03BFEDF4B1D}" dt="2021-06-11T05:30:42.950" v="21290" actId="20577"/>
        <pc:sldMkLst>
          <pc:docMk/>
          <pc:sldMk cId="2562192576" sldId="647"/>
        </pc:sldMkLst>
        <pc:spChg chg="mod">
          <ac:chgData name="Ananda Kumar Kinjarapu" userId="284f2c0bfb1750c8" providerId="LiveId" clId="{1059712C-1CAA-46B1-B3E7-A03BFEDF4B1D}" dt="2021-06-11T05:30:42.950" v="21290" actId="20577"/>
          <ac:spMkLst>
            <pc:docMk/>
            <pc:sldMk cId="2562192576" sldId="647"/>
            <ac:spMk id="8" creationId="{127835F3-47EA-4A99-9A9C-4F6994626642}"/>
          </ac:spMkLst>
        </pc:spChg>
      </pc:sldChg>
    </pc:docChg>
  </pc:docChgLst>
  <pc:docChgLst>
    <pc:chgData name="Ananda Kumar Kinjarapu" userId="284f2c0bfb1750c8" providerId="LiveId" clId="{375CD0EA-BE2E-46EF-9377-C319016D1D2A}"/>
    <pc:docChg chg="undo custSel addSld delSld modSld sldOrd">
      <pc:chgData name="Ananda Kumar Kinjarapu" userId="284f2c0bfb1750c8" providerId="LiveId" clId="{375CD0EA-BE2E-46EF-9377-C319016D1D2A}" dt="2021-06-13T13:51:58.007" v="4982" actId="20577"/>
      <pc:docMkLst>
        <pc:docMk/>
      </pc:docMkLst>
      <pc:sldChg chg="modSp mod">
        <pc:chgData name="Ananda Kumar Kinjarapu" userId="284f2c0bfb1750c8" providerId="LiveId" clId="{375CD0EA-BE2E-46EF-9377-C319016D1D2A}" dt="2021-06-13T12:41:01.088" v="4978" actId="20577"/>
        <pc:sldMkLst>
          <pc:docMk/>
          <pc:sldMk cId="742100816" sldId="256"/>
        </pc:sldMkLst>
        <pc:spChg chg="mod">
          <ac:chgData name="Ananda Kumar Kinjarapu" userId="284f2c0bfb1750c8" providerId="LiveId" clId="{375CD0EA-BE2E-46EF-9377-C319016D1D2A}" dt="2021-06-13T12:41:01.088" v="4978" actId="20577"/>
          <ac:spMkLst>
            <pc:docMk/>
            <pc:sldMk cId="742100816" sldId="256"/>
            <ac:spMk id="3" creationId="{3211A35F-4321-4B4E-BD0C-67505D64EF3E}"/>
          </ac:spMkLst>
        </pc:spChg>
      </pc:sldChg>
      <pc:sldChg chg="modSp mod">
        <pc:chgData name="Ananda Kumar Kinjarapu" userId="284f2c0bfb1750c8" providerId="LiveId" clId="{375CD0EA-BE2E-46EF-9377-C319016D1D2A}" dt="2021-06-13T12:11:56.051" v="3879" actId="20577"/>
        <pc:sldMkLst>
          <pc:docMk/>
          <pc:sldMk cId="2036246882" sldId="259"/>
        </pc:sldMkLst>
        <pc:spChg chg="mod">
          <ac:chgData name="Ananda Kumar Kinjarapu" userId="284f2c0bfb1750c8" providerId="LiveId" clId="{375CD0EA-BE2E-46EF-9377-C319016D1D2A}" dt="2021-06-11T11:33:37.324" v="318" actId="20577"/>
          <ac:spMkLst>
            <pc:docMk/>
            <pc:sldMk cId="2036246882" sldId="259"/>
            <ac:spMk id="7" creationId="{643260B0-0DE8-4844-A470-A2723DC699E5}"/>
          </ac:spMkLst>
        </pc:spChg>
        <pc:spChg chg="mod">
          <ac:chgData name="Ananda Kumar Kinjarapu" userId="284f2c0bfb1750c8" providerId="LiveId" clId="{375CD0EA-BE2E-46EF-9377-C319016D1D2A}" dt="2021-06-13T12:11:56.051" v="3879" actId="20577"/>
          <ac:spMkLst>
            <pc:docMk/>
            <pc:sldMk cId="2036246882" sldId="259"/>
            <ac:spMk id="8" creationId="{0A0857A9-36D4-4FAD-AA7C-C835155EA5B6}"/>
          </ac:spMkLst>
        </pc:spChg>
      </pc:sldChg>
      <pc:sldChg chg="del">
        <pc:chgData name="Ananda Kumar Kinjarapu" userId="284f2c0bfb1750c8" providerId="LiveId" clId="{375CD0EA-BE2E-46EF-9377-C319016D1D2A}" dt="2021-06-11T11:34:58.670" v="319" actId="2696"/>
        <pc:sldMkLst>
          <pc:docMk/>
          <pc:sldMk cId="1057690691" sldId="260"/>
        </pc:sldMkLst>
      </pc:sldChg>
      <pc:sldChg chg="modSp mod">
        <pc:chgData name="Ananda Kumar Kinjarapu" userId="284f2c0bfb1750c8" providerId="LiveId" clId="{375CD0EA-BE2E-46EF-9377-C319016D1D2A}" dt="2021-06-11T12:47:37.200" v="1682" actId="20577"/>
        <pc:sldMkLst>
          <pc:docMk/>
          <pc:sldMk cId="1903346179" sldId="261"/>
        </pc:sldMkLst>
        <pc:spChg chg="mod">
          <ac:chgData name="Ananda Kumar Kinjarapu" userId="284f2c0bfb1750c8" providerId="LiveId" clId="{375CD0EA-BE2E-46EF-9377-C319016D1D2A}" dt="2021-06-11T11:35:36.476" v="368" actId="20577"/>
          <ac:spMkLst>
            <pc:docMk/>
            <pc:sldMk cId="1903346179" sldId="261"/>
            <ac:spMk id="7" creationId="{ACC9405A-52D8-4DF2-867B-A9A561B01701}"/>
          </ac:spMkLst>
        </pc:spChg>
        <pc:spChg chg="mod">
          <ac:chgData name="Ananda Kumar Kinjarapu" userId="284f2c0bfb1750c8" providerId="LiveId" clId="{375CD0EA-BE2E-46EF-9377-C319016D1D2A}" dt="2021-06-11T12:47:37.200" v="1682" actId="20577"/>
          <ac:spMkLst>
            <pc:docMk/>
            <pc:sldMk cId="1903346179" sldId="261"/>
            <ac:spMk id="8" creationId="{5DF4D7EB-4BBA-4517-A232-BCA9BC6CA0CD}"/>
          </ac:spMkLst>
        </pc:spChg>
      </pc:sldChg>
      <pc:sldChg chg="del">
        <pc:chgData name="Ananda Kumar Kinjarapu" userId="284f2c0bfb1750c8" providerId="LiveId" clId="{375CD0EA-BE2E-46EF-9377-C319016D1D2A}" dt="2021-06-13T12:18:17.534" v="4095" actId="2696"/>
        <pc:sldMkLst>
          <pc:docMk/>
          <pc:sldMk cId="4161446526" sldId="517"/>
        </pc:sldMkLst>
      </pc:sldChg>
      <pc:sldChg chg="del">
        <pc:chgData name="Ananda Kumar Kinjarapu" userId="284f2c0bfb1750c8" providerId="LiveId" clId="{375CD0EA-BE2E-46EF-9377-C319016D1D2A}" dt="2021-06-13T12:18:17.534" v="4095" actId="2696"/>
        <pc:sldMkLst>
          <pc:docMk/>
          <pc:sldMk cId="342903100" sldId="518"/>
        </pc:sldMkLst>
      </pc:sldChg>
      <pc:sldChg chg="del">
        <pc:chgData name="Ananda Kumar Kinjarapu" userId="284f2c0bfb1750c8" providerId="LiveId" clId="{375CD0EA-BE2E-46EF-9377-C319016D1D2A}" dt="2021-06-13T12:18:17.534" v="4095" actId="2696"/>
        <pc:sldMkLst>
          <pc:docMk/>
          <pc:sldMk cId="2405629281" sldId="519"/>
        </pc:sldMkLst>
      </pc:sldChg>
      <pc:sldChg chg="del">
        <pc:chgData name="Ananda Kumar Kinjarapu" userId="284f2c0bfb1750c8" providerId="LiveId" clId="{375CD0EA-BE2E-46EF-9377-C319016D1D2A}" dt="2021-06-13T12:18:17.534" v="4095" actId="2696"/>
        <pc:sldMkLst>
          <pc:docMk/>
          <pc:sldMk cId="4222070070" sldId="520"/>
        </pc:sldMkLst>
      </pc:sldChg>
      <pc:sldChg chg="del">
        <pc:chgData name="Ananda Kumar Kinjarapu" userId="284f2c0bfb1750c8" providerId="LiveId" clId="{375CD0EA-BE2E-46EF-9377-C319016D1D2A}" dt="2021-06-13T12:18:17.534" v="4095" actId="2696"/>
        <pc:sldMkLst>
          <pc:docMk/>
          <pc:sldMk cId="1671031370" sldId="521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1155547882" sldId="526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2939809746" sldId="527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2497812044" sldId="528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2656951875" sldId="533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2717866753" sldId="535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2683715723" sldId="543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1928420967" sldId="544"/>
        </pc:sldMkLst>
      </pc:sldChg>
      <pc:sldChg chg="modSp">
        <pc:chgData name="Ananda Kumar Kinjarapu" userId="284f2c0bfb1750c8" providerId="LiveId" clId="{375CD0EA-BE2E-46EF-9377-C319016D1D2A}" dt="2021-06-11T11:28:34.684" v="200" actId="20577"/>
        <pc:sldMkLst>
          <pc:docMk/>
          <pc:sldMk cId="707122398" sldId="545"/>
        </pc:sldMkLst>
        <pc:graphicFrameChg chg="mod">
          <ac:chgData name="Ananda Kumar Kinjarapu" userId="284f2c0bfb1750c8" providerId="LiveId" clId="{375CD0EA-BE2E-46EF-9377-C319016D1D2A}" dt="2021-06-11T11:28:34.684" v="200" actId="20577"/>
          <ac:graphicFrameMkLst>
            <pc:docMk/>
            <pc:sldMk cId="707122398" sldId="545"/>
            <ac:graphicFrameMk id="32" creationId="{F32461AD-9B70-4901-B48B-813ED6B9A8ED}"/>
          </ac:graphicFrameMkLst>
        </pc:graphicFrameChg>
      </pc:sldChg>
      <pc:sldChg chg="modSp mod">
        <pc:chgData name="Ananda Kumar Kinjarapu" userId="284f2c0bfb1750c8" providerId="LiveId" clId="{375CD0EA-BE2E-46EF-9377-C319016D1D2A}" dt="2021-06-11T11:32:29.361" v="300" actId="1036"/>
        <pc:sldMkLst>
          <pc:docMk/>
          <pc:sldMk cId="2549103411" sldId="546"/>
        </pc:sldMkLst>
        <pc:graphicFrameChg chg="mod modGraphic">
          <ac:chgData name="Ananda Kumar Kinjarapu" userId="284f2c0bfb1750c8" providerId="LiveId" clId="{375CD0EA-BE2E-46EF-9377-C319016D1D2A}" dt="2021-06-11T11:32:29.361" v="300" actId="1036"/>
          <ac:graphicFrameMkLst>
            <pc:docMk/>
            <pc:sldMk cId="2549103411" sldId="546"/>
            <ac:graphicFrameMk id="32" creationId="{F32461AD-9B70-4901-B48B-813ED6B9A8ED}"/>
          </ac:graphicFrameMkLst>
        </pc:graphicFrameChg>
      </pc:sldChg>
      <pc:sldChg chg="modSp mod">
        <pc:chgData name="Ananda Kumar Kinjarapu" userId="284f2c0bfb1750c8" providerId="LiveId" clId="{375CD0EA-BE2E-46EF-9377-C319016D1D2A}" dt="2021-06-11T13:07:45.986" v="1821" actId="21"/>
        <pc:sldMkLst>
          <pc:docMk/>
          <pc:sldMk cId="2042928588" sldId="547"/>
        </pc:sldMkLst>
        <pc:spChg chg="mod">
          <ac:chgData name="Ananda Kumar Kinjarapu" userId="284f2c0bfb1750c8" providerId="LiveId" clId="{375CD0EA-BE2E-46EF-9377-C319016D1D2A}" dt="2021-06-11T12:42:05.840" v="1396" actId="6549"/>
          <ac:spMkLst>
            <pc:docMk/>
            <pc:sldMk cId="2042928588" sldId="547"/>
            <ac:spMk id="7" creationId="{ACC9405A-52D8-4DF2-867B-A9A561B01701}"/>
          </ac:spMkLst>
        </pc:spChg>
        <pc:spChg chg="mod">
          <ac:chgData name="Ananda Kumar Kinjarapu" userId="284f2c0bfb1750c8" providerId="LiveId" clId="{375CD0EA-BE2E-46EF-9377-C319016D1D2A}" dt="2021-06-11T13:07:45.986" v="1821" actId="21"/>
          <ac:spMkLst>
            <pc:docMk/>
            <pc:sldMk cId="2042928588" sldId="547"/>
            <ac:spMk id="8" creationId="{5DF4D7EB-4BBA-4517-A232-BCA9BC6CA0CD}"/>
          </ac:spMkLst>
        </pc:spChg>
      </pc:sldChg>
      <pc:sldChg chg="modSp mod">
        <pc:chgData name="Ananda Kumar Kinjarapu" userId="284f2c0bfb1750c8" providerId="LiveId" clId="{375CD0EA-BE2E-46EF-9377-C319016D1D2A}" dt="2021-06-12T02:30:19.948" v="2288" actId="20577"/>
        <pc:sldMkLst>
          <pc:docMk/>
          <pc:sldMk cId="4076053836" sldId="549"/>
        </pc:sldMkLst>
        <pc:spChg chg="mod">
          <ac:chgData name="Ananda Kumar Kinjarapu" userId="284f2c0bfb1750c8" providerId="LiveId" clId="{375CD0EA-BE2E-46EF-9377-C319016D1D2A}" dt="2021-06-11T11:57:01.339" v="1150" actId="5793"/>
          <ac:spMkLst>
            <pc:docMk/>
            <pc:sldMk cId="4076053836" sldId="549"/>
            <ac:spMk id="7" creationId="{ACC9405A-52D8-4DF2-867B-A9A561B01701}"/>
          </ac:spMkLst>
        </pc:spChg>
        <pc:spChg chg="mod">
          <ac:chgData name="Ananda Kumar Kinjarapu" userId="284f2c0bfb1750c8" providerId="LiveId" clId="{375CD0EA-BE2E-46EF-9377-C319016D1D2A}" dt="2021-06-12T02:30:19.948" v="2288" actId="20577"/>
          <ac:spMkLst>
            <pc:docMk/>
            <pc:sldMk cId="4076053836" sldId="549"/>
            <ac:spMk id="8" creationId="{5DF4D7EB-4BBA-4517-A232-BCA9BC6CA0CD}"/>
          </ac:spMkLst>
        </pc:spChg>
      </pc:sldChg>
      <pc:sldChg chg="modSp del mod">
        <pc:chgData name="Ananda Kumar Kinjarapu" userId="284f2c0bfb1750c8" providerId="LiveId" clId="{375CD0EA-BE2E-46EF-9377-C319016D1D2A}" dt="2021-06-13T12:06:21.715" v="3846" actId="2696"/>
        <pc:sldMkLst>
          <pc:docMk/>
          <pc:sldMk cId="2677796528" sldId="550"/>
        </pc:sldMkLst>
        <pc:spChg chg="mod">
          <ac:chgData name="Ananda Kumar Kinjarapu" userId="284f2c0bfb1750c8" providerId="LiveId" clId="{375CD0EA-BE2E-46EF-9377-C319016D1D2A}" dt="2021-06-12T02:21:52.743" v="1989" actId="20577"/>
          <ac:spMkLst>
            <pc:docMk/>
            <pc:sldMk cId="2677796528" sldId="550"/>
            <ac:spMk id="7" creationId="{ACC9405A-52D8-4DF2-867B-A9A561B01701}"/>
          </ac:spMkLst>
        </pc:spChg>
        <pc:spChg chg="mod">
          <ac:chgData name="Ananda Kumar Kinjarapu" userId="284f2c0bfb1750c8" providerId="LiveId" clId="{375CD0EA-BE2E-46EF-9377-C319016D1D2A}" dt="2021-06-13T12:06:05.801" v="3844" actId="21"/>
          <ac:spMkLst>
            <pc:docMk/>
            <pc:sldMk cId="2677796528" sldId="550"/>
            <ac:spMk id="8" creationId="{5DF4D7EB-4BBA-4517-A232-BCA9BC6CA0CD}"/>
          </ac:spMkLst>
        </pc:spChg>
      </pc:sldChg>
      <pc:sldChg chg="modSp del mod">
        <pc:chgData name="Ananda Kumar Kinjarapu" userId="284f2c0bfb1750c8" providerId="LiveId" clId="{375CD0EA-BE2E-46EF-9377-C319016D1D2A}" dt="2021-06-13T12:07:47.042" v="3851" actId="2696"/>
        <pc:sldMkLst>
          <pc:docMk/>
          <pc:sldMk cId="229645872" sldId="551"/>
        </pc:sldMkLst>
        <pc:spChg chg="mod">
          <ac:chgData name="Ananda Kumar Kinjarapu" userId="284f2c0bfb1750c8" providerId="LiveId" clId="{375CD0EA-BE2E-46EF-9377-C319016D1D2A}" dt="2021-06-13T12:06:36.908" v="3847" actId="21"/>
          <ac:spMkLst>
            <pc:docMk/>
            <pc:sldMk cId="229645872" sldId="551"/>
            <ac:spMk id="7" creationId="{ACC9405A-52D8-4DF2-867B-A9A561B01701}"/>
          </ac:spMkLst>
        </pc:spChg>
        <pc:spChg chg="mod">
          <ac:chgData name="Ananda Kumar Kinjarapu" userId="284f2c0bfb1750c8" providerId="LiveId" clId="{375CD0EA-BE2E-46EF-9377-C319016D1D2A}" dt="2021-06-13T12:07:15.396" v="3849" actId="21"/>
          <ac:spMkLst>
            <pc:docMk/>
            <pc:sldMk cId="229645872" sldId="551"/>
            <ac:spMk id="8" creationId="{5DF4D7EB-4BBA-4517-A232-BCA9BC6CA0CD}"/>
          </ac:spMkLst>
        </pc:spChg>
      </pc:sldChg>
      <pc:sldChg chg="modSp mod">
        <pc:chgData name="Ananda Kumar Kinjarapu" userId="284f2c0bfb1750c8" providerId="LiveId" clId="{375CD0EA-BE2E-46EF-9377-C319016D1D2A}" dt="2021-06-13T10:38:32.856" v="3683" actId="20577"/>
        <pc:sldMkLst>
          <pc:docMk/>
          <pc:sldMk cId="295587610" sldId="552"/>
        </pc:sldMkLst>
        <pc:spChg chg="mod">
          <ac:chgData name="Ananda Kumar Kinjarapu" userId="284f2c0bfb1750c8" providerId="LiveId" clId="{375CD0EA-BE2E-46EF-9377-C319016D1D2A}" dt="2021-06-13T09:37:25.918" v="2943" actId="20577"/>
          <ac:spMkLst>
            <pc:docMk/>
            <pc:sldMk cId="295587610" sldId="552"/>
            <ac:spMk id="7" creationId="{ACC9405A-52D8-4DF2-867B-A9A561B01701}"/>
          </ac:spMkLst>
        </pc:spChg>
        <pc:spChg chg="mod">
          <ac:chgData name="Ananda Kumar Kinjarapu" userId="284f2c0bfb1750c8" providerId="LiveId" clId="{375CD0EA-BE2E-46EF-9377-C319016D1D2A}" dt="2021-06-13T10:38:32.856" v="3683" actId="20577"/>
          <ac:spMkLst>
            <pc:docMk/>
            <pc:sldMk cId="295587610" sldId="552"/>
            <ac:spMk id="8" creationId="{5DF4D7EB-4BBA-4517-A232-BCA9BC6CA0CD}"/>
          </ac:spMkLst>
        </pc:spChg>
      </pc:sldChg>
      <pc:sldChg chg="modSp mod">
        <pc:chgData name="Ananda Kumar Kinjarapu" userId="284f2c0bfb1750c8" providerId="LiveId" clId="{375CD0EA-BE2E-46EF-9377-C319016D1D2A}" dt="2021-06-13T12:02:00.404" v="3824" actId="6549"/>
        <pc:sldMkLst>
          <pc:docMk/>
          <pc:sldMk cId="3161572790" sldId="553"/>
        </pc:sldMkLst>
        <pc:spChg chg="mod">
          <ac:chgData name="Ananda Kumar Kinjarapu" userId="284f2c0bfb1750c8" providerId="LiveId" clId="{375CD0EA-BE2E-46EF-9377-C319016D1D2A}" dt="2021-06-13T12:01:54.181" v="3823" actId="20577"/>
          <ac:spMkLst>
            <pc:docMk/>
            <pc:sldMk cId="3161572790" sldId="553"/>
            <ac:spMk id="7" creationId="{ACC9405A-52D8-4DF2-867B-A9A561B01701}"/>
          </ac:spMkLst>
        </pc:spChg>
        <pc:spChg chg="mod">
          <ac:chgData name="Ananda Kumar Kinjarapu" userId="284f2c0bfb1750c8" providerId="LiveId" clId="{375CD0EA-BE2E-46EF-9377-C319016D1D2A}" dt="2021-06-13T12:02:00.404" v="3824" actId="6549"/>
          <ac:spMkLst>
            <pc:docMk/>
            <pc:sldMk cId="3161572790" sldId="553"/>
            <ac:spMk id="8" creationId="{5DF4D7EB-4BBA-4517-A232-BCA9BC6CA0CD}"/>
          </ac:spMkLst>
        </pc:spChg>
      </pc:sldChg>
      <pc:sldChg chg="del">
        <pc:chgData name="Ananda Kumar Kinjarapu" userId="284f2c0bfb1750c8" providerId="LiveId" clId="{375CD0EA-BE2E-46EF-9377-C319016D1D2A}" dt="2021-06-13T12:02:19.093" v="3825" actId="2696"/>
        <pc:sldMkLst>
          <pc:docMk/>
          <pc:sldMk cId="2165192802" sldId="554"/>
        </pc:sldMkLst>
      </pc:sldChg>
      <pc:sldChg chg="del">
        <pc:chgData name="Ananda Kumar Kinjarapu" userId="284f2c0bfb1750c8" providerId="LiveId" clId="{375CD0EA-BE2E-46EF-9377-C319016D1D2A}" dt="2021-06-13T12:02:19.093" v="3825" actId="2696"/>
        <pc:sldMkLst>
          <pc:docMk/>
          <pc:sldMk cId="2947752866" sldId="555"/>
        </pc:sldMkLst>
      </pc:sldChg>
      <pc:sldChg chg="del">
        <pc:chgData name="Ananda Kumar Kinjarapu" userId="284f2c0bfb1750c8" providerId="LiveId" clId="{375CD0EA-BE2E-46EF-9377-C319016D1D2A}" dt="2021-06-13T12:02:19.093" v="3825" actId="2696"/>
        <pc:sldMkLst>
          <pc:docMk/>
          <pc:sldMk cId="4057194339" sldId="556"/>
        </pc:sldMkLst>
      </pc:sldChg>
      <pc:sldChg chg="del">
        <pc:chgData name="Ananda Kumar Kinjarapu" userId="284f2c0bfb1750c8" providerId="LiveId" clId="{375CD0EA-BE2E-46EF-9377-C319016D1D2A}" dt="2021-06-13T12:02:19.093" v="3825" actId="2696"/>
        <pc:sldMkLst>
          <pc:docMk/>
          <pc:sldMk cId="4162579654" sldId="557"/>
        </pc:sldMkLst>
      </pc:sldChg>
      <pc:sldChg chg="del">
        <pc:chgData name="Ananda Kumar Kinjarapu" userId="284f2c0bfb1750c8" providerId="LiveId" clId="{375CD0EA-BE2E-46EF-9377-C319016D1D2A}" dt="2021-06-13T12:02:19.093" v="3825" actId="2696"/>
        <pc:sldMkLst>
          <pc:docMk/>
          <pc:sldMk cId="219167993" sldId="558"/>
        </pc:sldMkLst>
      </pc:sldChg>
      <pc:sldChg chg="del">
        <pc:chgData name="Ananda Kumar Kinjarapu" userId="284f2c0bfb1750c8" providerId="LiveId" clId="{375CD0EA-BE2E-46EF-9377-C319016D1D2A}" dt="2021-06-13T12:02:19.093" v="3825" actId="2696"/>
        <pc:sldMkLst>
          <pc:docMk/>
          <pc:sldMk cId="1551099381" sldId="559"/>
        </pc:sldMkLst>
      </pc:sldChg>
      <pc:sldChg chg="del">
        <pc:chgData name="Ananda Kumar Kinjarapu" userId="284f2c0bfb1750c8" providerId="LiveId" clId="{375CD0EA-BE2E-46EF-9377-C319016D1D2A}" dt="2021-06-13T12:02:19.093" v="3825" actId="2696"/>
        <pc:sldMkLst>
          <pc:docMk/>
          <pc:sldMk cId="2223522174" sldId="560"/>
        </pc:sldMkLst>
      </pc:sldChg>
      <pc:sldChg chg="del">
        <pc:chgData name="Ananda Kumar Kinjarapu" userId="284f2c0bfb1750c8" providerId="LiveId" clId="{375CD0EA-BE2E-46EF-9377-C319016D1D2A}" dt="2021-06-13T12:02:19.093" v="3825" actId="2696"/>
        <pc:sldMkLst>
          <pc:docMk/>
          <pc:sldMk cId="3443449985" sldId="561"/>
        </pc:sldMkLst>
      </pc:sldChg>
      <pc:sldChg chg="del">
        <pc:chgData name="Ananda Kumar Kinjarapu" userId="284f2c0bfb1750c8" providerId="LiveId" clId="{375CD0EA-BE2E-46EF-9377-C319016D1D2A}" dt="2021-06-13T12:02:19.093" v="3825" actId="2696"/>
        <pc:sldMkLst>
          <pc:docMk/>
          <pc:sldMk cId="3627426041" sldId="562"/>
        </pc:sldMkLst>
      </pc:sldChg>
      <pc:sldChg chg="del">
        <pc:chgData name="Ananda Kumar Kinjarapu" userId="284f2c0bfb1750c8" providerId="LiveId" clId="{375CD0EA-BE2E-46EF-9377-C319016D1D2A}" dt="2021-06-13T12:02:19.093" v="3825" actId="2696"/>
        <pc:sldMkLst>
          <pc:docMk/>
          <pc:sldMk cId="3316477286" sldId="563"/>
        </pc:sldMkLst>
      </pc:sldChg>
      <pc:sldChg chg="del">
        <pc:chgData name="Ananda Kumar Kinjarapu" userId="284f2c0bfb1750c8" providerId="LiveId" clId="{375CD0EA-BE2E-46EF-9377-C319016D1D2A}" dt="2021-06-13T12:02:19.093" v="3825" actId="2696"/>
        <pc:sldMkLst>
          <pc:docMk/>
          <pc:sldMk cId="2394792300" sldId="564"/>
        </pc:sldMkLst>
      </pc:sldChg>
      <pc:sldChg chg="del">
        <pc:chgData name="Ananda Kumar Kinjarapu" userId="284f2c0bfb1750c8" providerId="LiveId" clId="{375CD0EA-BE2E-46EF-9377-C319016D1D2A}" dt="2021-06-13T12:02:19.093" v="3825" actId="2696"/>
        <pc:sldMkLst>
          <pc:docMk/>
          <pc:sldMk cId="1601421660" sldId="565"/>
        </pc:sldMkLst>
      </pc:sldChg>
      <pc:sldChg chg="del">
        <pc:chgData name="Ananda Kumar Kinjarapu" userId="284f2c0bfb1750c8" providerId="LiveId" clId="{375CD0EA-BE2E-46EF-9377-C319016D1D2A}" dt="2021-06-13T12:18:17.534" v="4095" actId="2696"/>
        <pc:sldMkLst>
          <pc:docMk/>
          <pc:sldMk cId="1118240721" sldId="566"/>
        </pc:sldMkLst>
      </pc:sldChg>
      <pc:sldChg chg="modSp mod">
        <pc:chgData name="Ananda Kumar Kinjarapu" userId="284f2c0bfb1750c8" providerId="LiveId" clId="{375CD0EA-BE2E-46EF-9377-C319016D1D2A}" dt="2021-06-13T12:36:44.140" v="4674" actId="20577"/>
        <pc:sldMkLst>
          <pc:docMk/>
          <pc:sldMk cId="3165866647" sldId="567"/>
        </pc:sldMkLst>
        <pc:spChg chg="mod">
          <ac:chgData name="Ananda Kumar Kinjarapu" userId="284f2c0bfb1750c8" providerId="LiveId" clId="{375CD0EA-BE2E-46EF-9377-C319016D1D2A}" dt="2021-06-13T12:21:16.036" v="4113" actId="20577"/>
          <ac:spMkLst>
            <pc:docMk/>
            <pc:sldMk cId="3165866647" sldId="567"/>
            <ac:spMk id="7" creationId="{ACC9405A-52D8-4DF2-867B-A9A561B01701}"/>
          </ac:spMkLst>
        </pc:spChg>
        <pc:spChg chg="mod">
          <ac:chgData name="Ananda Kumar Kinjarapu" userId="284f2c0bfb1750c8" providerId="LiveId" clId="{375CD0EA-BE2E-46EF-9377-C319016D1D2A}" dt="2021-06-13T12:36:44.140" v="4674" actId="20577"/>
          <ac:spMkLst>
            <pc:docMk/>
            <pc:sldMk cId="3165866647" sldId="567"/>
            <ac:spMk id="8" creationId="{5DF4D7EB-4BBA-4517-A232-BCA9BC6CA0CD}"/>
          </ac:spMkLst>
        </pc:spChg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11321125" sldId="568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4161899690" sldId="569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2825079375" sldId="570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100202189" sldId="571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1985677621" sldId="572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1924101344" sldId="573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2122086041" sldId="574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3085601022" sldId="575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197401487" sldId="576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4218332896" sldId="577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1594645244" sldId="579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2832240639" sldId="580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1944441572" sldId="581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1518189399" sldId="582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406892153" sldId="583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2383300912" sldId="584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3663451616" sldId="585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3383050364" sldId="586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428254702" sldId="587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3074769223" sldId="588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3790645048" sldId="589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2624919599" sldId="590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3382295212" sldId="591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3143960507" sldId="592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1074844528" sldId="593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327487054" sldId="594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286056636" sldId="595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2756371434" sldId="596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1261670635" sldId="597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3447860809" sldId="598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1881711750" sldId="599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1813278271" sldId="600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2323099008" sldId="601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3809388020" sldId="602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1227018668" sldId="603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3697751031" sldId="604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3313910821" sldId="605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2065073352" sldId="607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2294409629" sldId="608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2434580689" sldId="609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1989256989" sldId="612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3731148689" sldId="615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2095719981" sldId="616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2797947372" sldId="620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3247476049" sldId="621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531704892" sldId="622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1790479106" sldId="623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1994695518" sldId="624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2427307194" sldId="625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518321518" sldId="626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580104306" sldId="627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24397346" sldId="628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3905803676" sldId="629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2009606769" sldId="630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1377859707" sldId="631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3170280082" sldId="632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3708851575" sldId="633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1206069752" sldId="634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2939322710" sldId="635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751450480" sldId="636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3772054473" sldId="637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1287296564" sldId="638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2232228875" sldId="639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623126493" sldId="640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502149346" sldId="642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915942864" sldId="643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3255667128" sldId="644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3866847735" sldId="645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2708251833" sldId="646"/>
        </pc:sldMkLst>
      </pc:sldChg>
      <pc:sldChg chg="del">
        <pc:chgData name="Ananda Kumar Kinjarapu" userId="284f2c0bfb1750c8" providerId="LiveId" clId="{375CD0EA-BE2E-46EF-9377-C319016D1D2A}" dt="2021-06-13T12:36:21.772" v="4662" actId="2696"/>
        <pc:sldMkLst>
          <pc:docMk/>
          <pc:sldMk cId="2562192576" sldId="647"/>
        </pc:sldMkLst>
      </pc:sldChg>
      <pc:sldChg chg="modSp add mod">
        <pc:chgData name="Ananda Kumar Kinjarapu" userId="284f2c0bfb1750c8" providerId="LiveId" clId="{375CD0EA-BE2E-46EF-9377-C319016D1D2A}" dt="2021-06-12T02:10:48.242" v="1956" actId="20577"/>
        <pc:sldMkLst>
          <pc:docMk/>
          <pc:sldMk cId="2447819792" sldId="648"/>
        </pc:sldMkLst>
        <pc:spChg chg="mod">
          <ac:chgData name="Ananda Kumar Kinjarapu" userId="284f2c0bfb1750c8" providerId="LiveId" clId="{375CD0EA-BE2E-46EF-9377-C319016D1D2A}" dt="2021-06-12T02:10:48.242" v="1956" actId="20577"/>
          <ac:spMkLst>
            <pc:docMk/>
            <pc:sldMk cId="2447819792" sldId="648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375CD0EA-BE2E-46EF-9377-C319016D1D2A}" dt="2021-06-13T12:01:01.772" v="3813" actId="6549"/>
        <pc:sldMkLst>
          <pc:docMk/>
          <pc:sldMk cId="2068405666" sldId="649"/>
        </pc:sldMkLst>
        <pc:spChg chg="mod">
          <ac:chgData name="Ananda Kumar Kinjarapu" userId="284f2c0bfb1750c8" providerId="LiveId" clId="{375CD0EA-BE2E-46EF-9377-C319016D1D2A}" dt="2021-06-13T12:01:01.772" v="3813" actId="6549"/>
          <ac:spMkLst>
            <pc:docMk/>
            <pc:sldMk cId="2068405666" sldId="649"/>
            <ac:spMk id="8" creationId="{5DF4D7EB-4BBA-4517-A232-BCA9BC6CA0CD}"/>
          </ac:spMkLst>
        </pc:spChg>
      </pc:sldChg>
      <pc:sldChg chg="modSp add del mod">
        <pc:chgData name="Ananda Kumar Kinjarapu" userId="284f2c0bfb1750c8" providerId="LiveId" clId="{375CD0EA-BE2E-46EF-9377-C319016D1D2A}" dt="2021-06-13T12:15:06.976" v="4080" actId="2696"/>
        <pc:sldMkLst>
          <pc:docMk/>
          <pc:sldMk cId="2518174692" sldId="650"/>
        </pc:sldMkLst>
        <pc:spChg chg="mod">
          <ac:chgData name="Ananda Kumar Kinjarapu" userId="284f2c0bfb1750c8" providerId="LiveId" clId="{375CD0EA-BE2E-46EF-9377-C319016D1D2A}" dt="2021-06-13T12:06:43.332" v="3848"/>
          <ac:spMkLst>
            <pc:docMk/>
            <pc:sldMk cId="2518174692" sldId="650"/>
            <ac:spMk id="7" creationId="{ACC9405A-52D8-4DF2-867B-A9A561B01701}"/>
          </ac:spMkLst>
        </pc:spChg>
        <pc:spChg chg="mod">
          <ac:chgData name="Ananda Kumar Kinjarapu" userId="284f2c0bfb1750c8" providerId="LiveId" clId="{375CD0EA-BE2E-46EF-9377-C319016D1D2A}" dt="2021-06-13T12:07:38.376" v="3850"/>
          <ac:spMkLst>
            <pc:docMk/>
            <pc:sldMk cId="2518174692" sldId="650"/>
            <ac:spMk id="8" creationId="{5DF4D7EB-4BBA-4517-A232-BCA9BC6CA0CD}"/>
          </ac:spMkLst>
        </pc:spChg>
      </pc:sldChg>
      <pc:sldChg chg="modSp del mod delDesignElem">
        <pc:chgData name="Ananda Kumar Kinjarapu" userId="284f2c0bfb1750c8" providerId="LiveId" clId="{375CD0EA-BE2E-46EF-9377-C319016D1D2A}" dt="2021-06-13T12:04:54.663" v="3840" actId="2696"/>
        <pc:sldMkLst>
          <pc:docMk/>
          <pc:sldMk cId="2739904423" sldId="650"/>
        </pc:sldMkLst>
        <pc:spChg chg="mod">
          <ac:chgData name="Ananda Kumar Kinjarapu" userId="284f2c0bfb1750c8" providerId="LiveId" clId="{375CD0EA-BE2E-46EF-9377-C319016D1D2A}" dt="2021-06-13T12:04:33.338" v="3839" actId="20577"/>
          <ac:spMkLst>
            <pc:docMk/>
            <pc:sldMk cId="2739904423" sldId="650"/>
            <ac:spMk id="7" creationId="{ACC9405A-52D8-4DF2-867B-A9A561B01701}"/>
          </ac:spMkLst>
        </pc:spChg>
      </pc:sldChg>
      <pc:sldChg chg="modSp add mod">
        <pc:chgData name="Ananda Kumar Kinjarapu" userId="284f2c0bfb1750c8" providerId="LiveId" clId="{375CD0EA-BE2E-46EF-9377-C319016D1D2A}" dt="2021-06-13T12:06:15.084" v="3845"/>
        <pc:sldMkLst>
          <pc:docMk/>
          <pc:sldMk cId="4168864222" sldId="651"/>
        </pc:sldMkLst>
        <pc:spChg chg="mod">
          <ac:chgData name="Ananda Kumar Kinjarapu" userId="284f2c0bfb1750c8" providerId="LiveId" clId="{375CD0EA-BE2E-46EF-9377-C319016D1D2A}" dt="2021-06-13T12:05:57.041" v="3843"/>
          <ac:spMkLst>
            <pc:docMk/>
            <pc:sldMk cId="4168864222" sldId="651"/>
            <ac:spMk id="7" creationId="{ACC9405A-52D8-4DF2-867B-A9A561B01701}"/>
          </ac:spMkLst>
        </pc:spChg>
        <pc:spChg chg="mod">
          <ac:chgData name="Ananda Kumar Kinjarapu" userId="284f2c0bfb1750c8" providerId="LiveId" clId="{375CD0EA-BE2E-46EF-9377-C319016D1D2A}" dt="2021-06-13T12:06:15.084" v="3845"/>
          <ac:spMkLst>
            <pc:docMk/>
            <pc:sldMk cId="4168864222" sldId="651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375CD0EA-BE2E-46EF-9377-C319016D1D2A}" dt="2021-06-13T12:12:38.637" v="3995" actId="20577"/>
        <pc:sldMkLst>
          <pc:docMk/>
          <pc:sldMk cId="420147047" sldId="652"/>
        </pc:sldMkLst>
        <pc:spChg chg="mod">
          <ac:chgData name="Ananda Kumar Kinjarapu" userId="284f2c0bfb1750c8" providerId="LiveId" clId="{375CD0EA-BE2E-46EF-9377-C319016D1D2A}" dt="2021-06-13T12:10:30.845" v="3858"/>
          <ac:spMkLst>
            <pc:docMk/>
            <pc:sldMk cId="420147047" sldId="652"/>
            <ac:spMk id="7" creationId="{643260B0-0DE8-4844-A470-A2723DC699E5}"/>
          </ac:spMkLst>
        </pc:spChg>
        <pc:spChg chg="mod">
          <ac:chgData name="Ananda Kumar Kinjarapu" userId="284f2c0bfb1750c8" providerId="LiveId" clId="{375CD0EA-BE2E-46EF-9377-C319016D1D2A}" dt="2021-06-13T12:12:38.637" v="3995" actId="20577"/>
          <ac:spMkLst>
            <pc:docMk/>
            <pc:sldMk cId="420147047" sldId="652"/>
            <ac:spMk id="8" creationId="{0A0857A9-36D4-4FAD-AA7C-C835155EA5B6}"/>
          </ac:spMkLst>
        </pc:spChg>
      </pc:sldChg>
      <pc:sldChg chg="addSp delSp add del setBg delDesignElem">
        <pc:chgData name="Ananda Kumar Kinjarapu" userId="284f2c0bfb1750c8" providerId="LiveId" clId="{375CD0EA-BE2E-46EF-9377-C319016D1D2A}" dt="2021-06-13T12:08:44.676" v="3854"/>
        <pc:sldMkLst>
          <pc:docMk/>
          <pc:sldMk cId="1688803544" sldId="652"/>
        </pc:sldMkLst>
        <pc:spChg chg="add del">
          <ac:chgData name="Ananda Kumar Kinjarapu" userId="284f2c0bfb1750c8" providerId="LiveId" clId="{375CD0EA-BE2E-46EF-9377-C319016D1D2A}" dt="2021-06-13T12:08:44.676" v="3854"/>
          <ac:spMkLst>
            <pc:docMk/>
            <pc:sldMk cId="1688803544" sldId="652"/>
            <ac:spMk id="13" creationId="{84697CDA-BDB7-4883-B48B-1D4EDB2F0E93}"/>
          </ac:spMkLst>
        </pc:spChg>
        <pc:spChg chg="add del">
          <ac:chgData name="Ananda Kumar Kinjarapu" userId="284f2c0bfb1750c8" providerId="LiveId" clId="{375CD0EA-BE2E-46EF-9377-C319016D1D2A}" dt="2021-06-13T12:08:44.676" v="3854"/>
          <ac:spMkLst>
            <pc:docMk/>
            <pc:sldMk cId="1688803544" sldId="652"/>
            <ac:spMk id="15" creationId="{6295B176-FA0E-4B6A-A190-5E2E82BEA57A}"/>
          </ac:spMkLst>
        </pc:spChg>
        <pc:spChg chg="add del">
          <ac:chgData name="Ananda Kumar Kinjarapu" userId="284f2c0bfb1750c8" providerId="LiveId" clId="{375CD0EA-BE2E-46EF-9377-C319016D1D2A}" dt="2021-06-13T12:08:44.676" v="3854"/>
          <ac:spMkLst>
            <pc:docMk/>
            <pc:sldMk cId="1688803544" sldId="652"/>
            <ac:spMk id="17" creationId="{48F779DE-4744-42D6-9C74-33EC94460CCC}"/>
          </ac:spMkLst>
        </pc:spChg>
      </pc:sldChg>
      <pc:sldChg chg="delSp modSp add mod ord setBg delDesignElem">
        <pc:chgData name="Ananda Kumar Kinjarapu" userId="284f2c0bfb1750c8" providerId="LiveId" clId="{375CD0EA-BE2E-46EF-9377-C319016D1D2A}" dt="2021-06-13T12:14:52.672" v="4079" actId="1036"/>
        <pc:sldMkLst>
          <pc:docMk/>
          <pc:sldMk cId="3051303752" sldId="653"/>
        </pc:sldMkLst>
        <pc:spChg chg="mod">
          <ac:chgData name="Ananda Kumar Kinjarapu" userId="284f2c0bfb1750c8" providerId="LiveId" clId="{375CD0EA-BE2E-46EF-9377-C319016D1D2A}" dt="2021-06-13T12:14:18.086" v="4044" actId="20577"/>
          <ac:spMkLst>
            <pc:docMk/>
            <pc:sldMk cId="3051303752" sldId="653"/>
            <ac:spMk id="7" creationId="{ACC9405A-52D8-4DF2-867B-A9A561B01701}"/>
          </ac:spMkLst>
        </pc:spChg>
        <pc:spChg chg="del">
          <ac:chgData name="Ananda Kumar Kinjarapu" userId="284f2c0bfb1750c8" providerId="LiveId" clId="{375CD0EA-BE2E-46EF-9377-C319016D1D2A}" dt="2021-06-13T12:10:08.239" v="3857"/>
          <ac:spMkLst>
            <pc:docMk/>
            <pc:sldMk cId="3051303752" sldId="653"/>
            <ac:spMk id="12" creationId="{5628E5CB-913B-4378-97CE-18C9F6410C53}"/>
          </ac:spMkLst>
        </pc:spChg>
        <pc:spChg chg="mod">
          <ac:chgData name="Ananda Kumar Kinjarapu" userId="284f2c0bfb1750c8" providerId="LiveId" clId="{375CD0EA-BE2E-46EF-9377-C319016D1D2A}" dt="2021-06-13T12:14:52.672" v="4079" actId="1036"/>
          <ac:spMkLst>
            <pc:docMk/>
            <pc:sldMk cId="3051303752" sldId="653"/>
            <ac:spMk id="18" creationId="{AAC65512-AB2D-444B-A0F4-7DF273CA5882}"/>
          </ac:spMkLst>
        </pc:spChg>
      </pc:sldChg>
      <pc:sldChg chg="modSp add mod">
        <pc:chgData name="Ananda Kumar Kinjarapu" userId="284f2c0bfb1750c8" providerId="LiveId" clId="{375CD0EA-BE2E-46EF-9377-C319016D1D2A}" dt="2021-06-13T12:15:31.735" v="4082" actId="20577"/>
        <pc:sldMkLst>
          <pc:docMk/>
          <pc:sldMk cId="1234239278" sldId="654"/>
        </pc:sldMkLst>
        <pc:spChg chg="mod">
          <ac:chgData name="Ananda Kumar Kinjarapu" userId="284f2c0bfb1750c8" providerId="LiveId" clId="{375CD0EA-BE2E-46EF-9377-C319016D1D2A}" dt="2021-06-13T12:13:09.676" v="4011" actId="20577"/>
          <ac:spMkLst>
            <pc:docMk/>
            <pc:sldMk cId="1234239278" sldId="654"/>
            <ac:spMk id="7" creationId="{643260B0-0DE8-4844-A470-A2723DC699E5}"/>
          </ac:spMkLst>
        </pc:spChg>
        <pc:spChg chg="mod">
          <ac:chgData name="Ananda Kumar Kinjarapu" userId="284f2c0bfb1750c8" providerId="LiveId" clId="{375CD0EA-BE2E-46EF-9377-C319016D1D2A}" dt="2021-06-13T12:15:31.735" v="4082" actId="20577"/>
          <ac:spMkLst>
            <pc:docMk/>
            <pc:sldMk cId="1234239278" sldId="654"/>
            <ac:spMk id="8" creationId="{0A0857A9-36D4-4FAD-AA7C-C835155EA5B6}"/>
          </ac:spMkLst>
        </pc:spChg>
      </pc:sldChg>
      <pc:sldChg chg="modSp mod">
        <pc:chgData name="Ananda Kumar Kinjarapu" userId="284f2c0bfb1750c8" providerId="LiveId" clId="{375CD0EA-BE2E-46EF-9377-C319016D1D2A}" dt="2021-06-13T12:16:09.861" v="4094" actId="20577"/>
        <pc:sldMkLst>
          <pc:docMk/>
          <pc:sldMk cId="709558626" sldId="655"/>
        </pc:sldMkLst>
        <pc:spChg chg="mod">
          <ac:chgData name="Ananda Kumar Kinjarapu" userId="284f2c0bfb1750c8" providerId="LiveId" clId="{375CD0EA-BE2E-46EF-9377-C319016D1D2A}" dt="2021-06-13T12:16:02.029" v="4092" actId="20577"/>
          <ac:spMkLst>
            <pc:docMk/>
            <pc:sldMk cId="709558626" sldId="655"/>
            <ac:spMk id="7" creationId="{643260B0-0DE8-4844-A470-A2723DC699E5}"/>
          </ac:spMkLst>
        </pc:spChg>
        <pc:spChg chg="mod">
          <ac:chgData name="Ananda Kumar Kinjarapu" userId="284f2c0bfb1750c8" providerId="LiveId" clId="{375CD0EA-BE2E-46EF-9377-C319016D1D2A}" dt="2021-06-13T12:16:09.861" v="4094" actId="20577"/>
          <ac:spMkLst>
            <pc:docMk/>
            <pc:sldMk cId="709558626" sldId="655"/>
            <ac:spMk id="8" creationId="{0A0857A9-36D4-4FAD-AA7C-C835155EA5B6}"/>
          </ac:spMkLst>
        </pc:spChg>
      </pc:sldChg>
      <pc:sldChg chg="modSp add mod">
        <pc:chgData name="Ananda Kumar Kinjarapu" userId="284f2c0bfb1750c8" providerId="LiveId" clId="{375CD0EA-BE2E-46EF-9377-C319016D1D2A}" dt="2021-06-13T13:51:58.007" v="4982" actId="20577"/>
        <pc:sldMkLst>
          <pc:docMk/>
          <pc:sldMk cId="3174690180" sldId="656"/>
        </pc:sldMkLst>
        <pc:spChg chg="mod">
          <ac:chgData name="Ananda Kumar Kinjarapu" userId="284f2c0bfb1750c8" providerId="LiveId" clId="{375CD0EA-BE2E-46EF-9377-C319016D1D2A}" dt="2021-06-13T13:51:58.007" v="4982" actId="20577"/>
          <ac:spMkLst>
            <pc:docMk/>
            <pc:sldMk cId="3174690180" sldId="656"/>
            <ac:spMk id="8" creationId="{5DF4D7EB-4BBA-4517-A232-BCA9BC6CA0CD}"/>
          </ac:spMkLst>
        </pc:spChg>
      </pc:sldChg>
    </pc:docChg>
  </pc:docChgLst>
  <pc:docChgLst>
    <pc:chgData name="Ananda Kumar Kinjarapu" userId="284f2c0bfb1750c8" providerId="LiveId" clId="{CF44BD30-3CB5-49D3-A811-28BCC450D7FB}"/>
    <pc:docChg chg="undo redo custSel addSld delSld modSld sldOrd">
      <pc:chgData name="Ananda Kumar Kinjarapu" userId="284f2c0bfb1750c8" providerId="LiveId" clId="{CF44BD30-3CB5-49D3-A811-28BCC450D7FB}" dt="2021-06-05T11:26:19.414" v="14392" actId="20577"/>
      <pc:docMkLst>
        <pc:docMk/>
      </pc:docMkLst>
      <pc:sldChg chg="modSp mod">
        <pc:chgData name="Ananda Kumar Kinjarapu" userId="284f2c0bfb1750c8" providerId="LiveId" clId="{CF44BD30-3CB5-49D3-A811-28BCC450D7FB}" dt="2021-06-03T10:07:44.550" v="31" actId="20577"/>
        <pc:sldMkLst>
          <pc:docMk/>
          <pc:sldMk cId="742100816" sldId="256"/>
        </pc:sldMkLst>
        <pc:spChg chg="mod">
          <ac:chgData name="Ananda Kumar Kinjarapu" userId="284f2c0bfb1750c8" providerId="LiveId" clId="{CF44BD30-3CB5-49D3-A811-28BCC450D7FB}" dt="2021-06-03T10:07:32.114" v="19" actId="20577"/>
          <ac:spMkLst>
            <pc:docMk/>
            <pc:sldMk cId="742100816" sldId="256"/>
            <ac:spMk id="2" creationId="{38A0C15A-92E1-496D-801F-53845826F779}"/>
          </ac:spMkLst>
        </pc:spChg>
        <pc:spChg chg="mod">
          <ac:chgData name="Ananda Kumar Kinjarapu" userId="284f2c0bfb1750c8" providerId="LiveId" clId="{CF44BD30-3CB5-49D3-A811-28BCC450D7FB}" dt="2021-06-03T10:07:44.550" v="31" actId="20577"/>
          <ac:spMkLst>
            <pc:docMk/>
            <pc:sldMk cId="742100816" sldId="256"/>
            <ac:spMk id="3" creationId="{3211A35F-4321-4B4E-BD0C-67505D64EF3E}"/>
          </ac:spMkLst>
        </pc:spChg>
      </pc:sldChg>
      <pc:sldChg chg="addSp delSp modSp mod modClrScheme chgLayout">
        <pc:chgData name="Ananda Kumar Kinjarapu" userId="284f2c0bfb1750c8" providerId="LiveId" clId="{CF44BD30-3CB5-49D3-A811-28BCC450D7FB}" dt="2021-06-03T10:17:30.138" v="147" actId="20577"/>
        <pc:sldMkLst>
          <pc:docMk/>
          <pc:sldMk cId="882409922" sldId="257"/>
        </pc:sldMkLst>
        <pc:spChg chg="del mod ord">
          <ac:chgData name="Ananda Kumar Kinjarapu" userId="284f2c0bfb1750c8" providerId="LiveId" clId="{CF44BD30-3CB5-49D3-A811-28BCC450D7FB}" dt="2021-06-03T10:08:26.115" v="32" actId="700"/>
          <ac:spMkLst>
            <pc:docMk/>
            <pc:sldMk cId="882409922" sldId="257"/>
            <ac:spMk id="2" creationId="{41E050BA-2321-480E-9797-BFC87EE22A79}"/>
          </ac:spMkLst>
        </pc:spChg>
        <pc:spChg chg="del mod ord">
          <ac:chgData name="Ananda Kumar Kinjarapu" userId="284f2c0bfb1750c8" providerId="LiveId" clId="{CF44BD30-3CB5-49D3-A811-28BCC450D7FB}" dt="2021-06-03T10:08:26.115" v="32" actId="700"/>
          <ac:spMkLst>
            <pc:docMk/>
            <pc:sldMk cId="882409922" sldId="257"/>
            <ac:spMk id="3" creationId="{4AA0667A-888F-45DA-8714-FCC581101294}"/>
          </ac:spMkLst>
        </pc:spChg>
        <pc:spChg chg="mod ord">
          <ac:chgData name="Ananda Kumar Kinjarapu" userId="284f2c0bfb1750c8" providerId="LiveId" clId="{CF44BD30-3CB5-49D3-A811-28BCC450D7FB}" dt="2021-06-03T10:09:20.163" v="33" actId="700"/>
          <ac:spMkLst>
            <pc:docMk/>
            <pc:sldMk cId="882409922" sldId="257"/>
            <ac:spMk id="4" creationId="{10F5ABD3-A4DC-4A32-946E-97C17093058C}"/>
          </ac:spMkLst>
        </pc:spChg>
        <pc:spChg chg="mod ord">
          <ac:chgData name="Ananda Kumar Kinjarapu" userId="284f2c0bfb1750c8" providerId="LiveId" clId="{CF44BD30-3CB5-49D3-A811-28BCC450D7FB}" dt="2021-06-03T10:09:20.163" v="33" actId="700"/>
          <ac:spMkLst>
            <pc:docMk/>
            <pc:sldMk cId="882409922" sldId="257"/>
            <ac:spMk id="5" creationId="{CF374930-7B57-4BAC-9910-377B9E8072FB}"/>
          </ac:spMkLst>
        </pc:spChg>
        <pc:spChg chg="mod ord">
          <ac:chgData name="Ananda Kumar Kinjarapu" userId="284f2c0bfb1750c8" providerId="LiveId" clId="{CF44BD30-3CB5-49D3-A811-28BCC450D7FB}" dt="2021-06-03T10:09:20.163" v="33" actId="700"/>
          <ac:spMkLst>
            <pc:docMk/>
            <pc:sldMk cId="882409922" sldId="257"/>
            <ac:spMk id="6" creationId="{671FC151-CEF1-4319-9225-64AA1B0D8336}"/>
          </ac:spMkLst>
        </pc:spChg>
        <pc:spChg chg="add del mod ord">
          <ac:chgData name="Ananda Kumar Kinjarapu" userId="284f2c0bfb1750c8" providerId="LiveId" clId="{CF44BD30-3CB5-49D3-A811-28BCC450D7FB}" dt="2021-06-03T10:09:20.163" v="33" actId="700"/>
          <ac:spMkLst>
            <pc:docMk/>
            <pc:sldMk cId="882409922" sldId="257"/>
            <ac:spMk id="7" creationId="{0187E00E-8051-4046-91B4-06FE5F56A819}"/>
          </ac:spMkLst>
        </pc:spChg>
        <pc:spChg chg="add del mod ord">
          <ac:chgData name="Ananda Kumar Kinjarapu" userId="284f2c0bfb1750c8" providerId="LiveId" clId="{CF44BD30-3CB5-49D3-A811-28BCC450D7FB}" dt="2021-06-03T10:09:20.163" v="33" actId="700"/>
          <ac:spMkLst>
            <pc:docMk/>
            <pc:sldMk cId="882409922" sldId="257"/>
            <ac:spMk id="8" creationId="{5EAE4CC2-D1CA-4C81-B496-ACFDCF9589A3}"/>
          </ac:spMkLst>
        </pc:spChg>
        <pc:spChg chg="add del mod ord">
          <ac:chgData name="Ananda Kumar Kinjarapu" userId="284f2c0bfb1750c8" providerId="LiveId" clId="{CF44BD30-3CB5-49D3-A811-28BCC450D7FB}" dt="2021-06-03T10:09:20.163" v="33" actId="700"/>
          <ac:spMkLst>
            <pc:docMk/>
            <pc:sldMk cId="882409922" sldId="257"/>
            <ac:spMk id="9" creationId="{41E81FCB-A1F5-400A-8BBE-44D770C74F13}"/>
          </ac:spMkLst>
        </pc:spChg>
        <pc:spChg chg="add mod ord">
          <ac:chgData name="Ananda Kumar Kinjarapu" userId="284f2c0bfb1750c8" providerId="LiveId" clId="{CF44BD30-3CB5-49D3-A811-28BCC450D7FB}" dt="2021-06-03T10:09:54.666" v="40" actId="122"/>
          <ac:spMkLst>
            <pc:docMk/>
            <pc:sldMk cId="882409922" sldId="257"/>
            <ac:spMk id="10" creationId="{E5D16031-5252-46F9-A160-2639E0071B30}"/>
          </ac:spMkLst>
        </pc:spChg>
        <pc:spChg chg="add mod ord">
          <ac:chgData name="Ananda Kumar Kinjarapu" userId="284f2c0bfb1750c8" providerId="LiveId" clId="{CF44BD30-3CB5-49D3-A811-28BCC450D7FB}" dt="2021-06-03T10:17:30.138" v="147" actId="20577"/>
          <ac:spMkLst>
            <pc:docMk/>
            <pc:sldMk cId="882409922" sldId="257"/>
            <ac:spMk id="11" creationId="{6B8FA42F-B13D-4F87-9DF4-DE4792085A11}"/>
          </ac:spMkLst>
        </pc:spChg>
      </pc:sldChg>
      <pc:sldChg chg="modSp add mod">
        <pc:chgData name="Ananda Kumar Kinjarapu" userId="284f2c0bfb1750c8" providerId="LiveId" clId="{CF44BD30-3CB5-49D3-A811-28BCC450D7FB}" dt="2021-06-03T10:18:06.124" v="164" actId="20577"/>
        <pc:sldMkLst>
          <pc:docMk/>
          <pc:sldMk cId="3047287763" sldId="258"/>
        </pc:sldMkLst>
        <pc:spChg chg="mod">
          <ac:chgData name="Ananda Kumar Kinjarapu" userId="284f2c0bfb1750c8" providerId="LiveId" clId="{CF44BD30-3CB5-49D3-A811-28BCC450D7FB}" dt="2021-06-03T10:18:06.124" v="164" actId="20577"/>
          <ac:spMkLst>
            <pc:docMk/>
            <pc:sldMk cId="3047287763" sldId="258"/>
            <ac:spMk id="10" creationId="{E5D16031-5252-46F9-A160-2639E0071B30}"/>
          </ac:spMkLst>
        </pc:spChg>
        <pc:spChg chg="mod">
          <ac:chgData name="Ananda Kumar Kinjarapu" userId="284f2c0bfb1750c8" providerId="LiveId" clId="{CF44BD30-3CB5-49D3-A811-28BCC450D7FB}" dt="2021-06-03T10:17:37.917" v="148" actId="6549"/>
          <ac:spMkLst>
            <pc:docMk/>
            <pc:sldMk cId="3047287763" sldId="258"/>
            <ac:spMk id="11" creationId="{6B8FA42F-B13D-4F87-9DF4-DE4792085A11}"/>
          </ac:spMkLst>
        </pc:spChg>
      </pc:sldChg>
      <pc:sldChg chg="addSp delSp modSp new mod modClrScheme chgLayout">
        <pc:chgData name="Ananda Kumar Kinjarapu" userId="284f2c0bfb1750c8" providerId="LiveId" clId="{CF44BD30-3CB5-49D3-A811-28BCC450D7FB}" dt="2021-06-05T03:44:54.613" v="12178" actId="20577"/>
        <pc:sldMkLst>
          <pc:docMk/>
          <pc:sldMk cId="2036246882" sldId="259"/>
        </pc:sldMkLst>
        <pc:spChg chg="del mod ord">
          <ac:chgData name="Ananda Kumar Kinjarapu" userId="284f2c0bfb1750c8" providerId="LiveId" clId="{CF44BD30-3CB5-49D3-A811-28BCC450D7FB}" dt="2021-06-03T10:18:30" v="166" actId="700"/>
          <ac:spMkLst>
            <pc:docMk/>
            <pc:sldMk cId="2036246882" sldId="259"/>
            <ac:spMk id="2" creationId="{826ACC69-F5EA-45FE-9764-64F02BD7050C}"/>
          </ac:spMkLst>
        </pc:spChg>
        <pc:spChg chg="del mod ord">
          <ac:chgData name="Ananda Kumar Kinjarapu" userId="284f2c0bfb1750c8" providerId="LiveId" clId="{CF44BD30-3CB5-49D3-A811-28BCC450D7FB}" dt="2021-06-03T10:18:30" v="166" actId="700"/>
          <ac:spMkLst>
            <pc:docMk/>
            <pc:sldMk cId="2036246882" sldId="259"/>
            <ac:spMk id="3" creationId="{17B952C8-2BF3-48BA-A6FB-8EA302B6B95A}"/>
          </ac:spMkLst>
        </pc:spChg>
        <pc:spChg chg="mod ord">
          <ac:chgData name="Ananda Kumar Kinjarapu" userId="284f2c0bfb1750c8" providerId="LiveId" clId="{CF44BD30-3CB5-49D3-A811-28BCC450D7FB}" dt="2021-06-03T10:18:30" v="166" actId="700"/>
          <ac:spMkLst>
            <pc:docMk/>
            <pc:sldMk cId="2036246882" sldId="259"/>
            <ac:spMk id="4" creationId="{6DC72438-089A-4FF3-BA6E-548B5A8CADF9}"/>
          </ac:spMkLst>
        </pc:spChg>
        <pc:spChg chg="mod ord">
          <ac:chgData name="Ananda Kumar Kinjarapu" userId="284f2c0bfb1750c8" providerId="LiveId" clId="{CF44BD30-3CB5-49D3-A811-28BCC450D7FB}" dt="2021-06-03T10:18:30" v="166" actId="700"/>
          <ac:spMkLst>
            <pc:docMk/>
            <pc:sldMk cId="2036246882" sldId="259"/>
            <ac:spMk id="5" creationId="{1D19A598-DC88-4E1A-84D7-40BFC71F00F9}"/>
          </ac:spMkLst>
        </pc:spChg>
        <pc:spChg chg="mod ord">
          <ac:chgData name="Ananda Kumar Kinjarapu" userId="284f2c0bfb1750c8" providerId="LiveId" clId="{CF44BD30-3CB5-49D3-A811-28BCC450D7FB}" dt="2021-06-03T10:18:30" v="166" actId="700"/>
          <ac:spMkLst>
            <pc:docMk/>
            <pc:sldMk cId="2036246882" sldId="259"/>
            <ac:spMk id="6" creationId="{D5B3D8F3-3A7B-465D-9D7F-AE06AD6296B5}"/>
          </ac:spMkLst>
        </pc:spChg>
        <pc:spChg chg="add mod ord">
          <ac:chgData name="Ananda Kumar Kinjarapu" userId="284f2c0bfb1750c8" providerId="LiveId" clId="{CF44BD30-3CB5-49D3-A811-28BCC450D7FB}" dt="2021-06-03T10:21:23.297" v="276" actId="20577"/>
          <ac:spMkLst>
            <pc:docMk/>
            <pc:sldMk cId="2036246882" sldId="259"/>
            <ac:spMk id="7" creationId="{643260B0-0DE8-4844-A470-A2723DC699E5}"/>
          </ac:spMkLst>
        </pc:spChg>
        <pc:spChg chg="add mod ord">
          <ac:chgData name="Ananda Kumar Kinjarapu" userId="284f2c0bfb1750c8" providerId="LiveId" clId="{CF44BD30-3CB5-49D3-A811-28BCC450D7FB}" dt="2021-06-05T03:44:54.613" v="12178" actId="20577"/>
          <ac:spMkLst>
            <pc:docMk/>
            <pc:sldMk cId="2036246882" sldId="259"/>
            <ac:spMk id="8" creationId="{0A0857A9-36D4-4FAD-AA7C-C835155EA5B6}"/>
          </ac:spMkLst>
        </pc:spChg>
      </pc:sldChg>
      <pc:sldChg chg="addSp delSp modSp new mod modClrScheme chgLayout">
        <pc:chgData name="Ananda Kumar Kinjarapu" userId="284f2c0bfb1750c8" providerId="LiveId" clId="{CF44BD30-3CB5-49D3-A811-28BCC450D7FB}" dt="2021-06-03T10:59:42.910" v="928" actId="20577"/>
        <pc:sldMkLst>
          <pc:docMk/>
          <pc:sldMk cId="1057690691" sldId="260"/>
        </pc:sldMkLst>
        <pc:spChg chg="del mod ord">
          <ac:chgData name="Ananda Kumar Kinjarapu" userId="284f2c0bfb1750c8" providerId="LiveId" clId="{CF44BD30-3CB5-49D3-A811-28BCC450D7FB}" dt="2021-06-03T10:25:20.095" v="328" actId="700"/>
          <ac:spMkLst>
            <pc:docMk/>
            <pc:sldMk cId="1057690691" sldId="260"/>
            <ac:spMk id="2" creationId="{9860319E-3C91-4858-9D95-0A61D5E19E67}"/>
          </ac:spMkLst>
        </pc:spChg>
        <pc:spChg chg="del mod ord">
          <ac:chgData name="Ananda Kumar Kinjarapu" userId="284f2c0bfb1750c8" providerId="LiveId" clId="{CF44BD30-3CB5-49D3-A811-28BCC450D7FB}" dt="2021-06-03T10:25:20.095" v="328" actId="700"/>
          <ac:spMkLst>
            <pc:docMk/>
            <pc:sldMk cId="1057690691" sldId="260"/>
            <ac:spMk id="3" creationId="{0C897856-2249-4C93-927B-826632DCCD16}"/>
          </ac:spMkLst>
        </pc:spChg>
        <pc:spChg chg="mod ord">
          <ac:chgData name="Ananda Kumar Kinjarapu" userId="284f2c0bfb1750c8" providerId="LiveId" clId="{CF44BD30-3CB5-49D3-A811-28BCC450D7FB}" dt="2021-06-03T10:25:20.095" v="328" actId="700"/>
          <ac:spMkLst>
            <pc:docMk/>
            <pc:sldMk cId="1057690691" sldId="260"/>
            <ac:spMk id="4" creationId="{3AC34509-4A67-4B41-9B02-C4738B3745A5}"/>
          </ac:spMkLst>
        </pc:spChg>
        <pc:spChg chg="mod ord">
          <ac:chgData name="Ananda Kumar Kinjarapu" userId="284f2c0bfb1750c8" providerId="LiveId" clId="{CF44BD30-3CB5-49D3-A811-28BCC450D7FB}" dt="2021-06-03T10:25:20.095" v="328" actId="700"/>
          <ac:spMkLst>
            <pc:docMk/>
            <pc:sldMk cId="1057690691" sldId="260"/>
            <ac:spMk id="5" creationId="{F9B2FE2A-A031-41F6-B702-39336BDF1546}"/>
          </ac:spMkLst>
        </pc:spChg>
        <pc:spChg chg="mod ord">
          <ac:chgData name="Ananda Kumar Kinjarapu" userId="284f2c0bfb1750c8" providerId="LiveId" clId="{CF44BD30-3CB5-49D3-A811-28BCC450D7FB}" dt="2021-06-03T10:25:20.095" v="328" actId="700"/>
          <ac:spMkLst>
            <pc:docMk/>
            <pc:sldMk cId="1057690691" sldId="260"/>
            <ac:spMk id="6" creationId="{D813F041-3F21-4C51-81F1-5C416211F39C}"/>
          </ac:spMkLst>
        </pc:spChg>
        <pc:spChg chg="add mod ord">
          <ac:chgData name="Ananda Kumar Kinjarapu" userId="284f2c0bfb1750c8" providerId="LiveId" clId="{CF44BD30-3CB5-49D3-A811-28BCC450D7FB}" dt="2021-06-03T10:58:13.237" v="848" actId="6549"/>
          <ac:spMkLst>
            <pc:docMk/>
            <pc:sldMk cId="1057690691" sldId="260"/>
            <ac:spMk id="7" creationId="{ACC9405A-52D8-4DF2-867B-A9A561B01701}"/>
          </ac:spMkLst>
        </pc:spChg>
        <pc:spChg chg="add mod ord">
          <ac:chgData name="Ananda Kumar Kinjarapu" userId="284f2c0bfb1750c8" providerId="LiveId" clId="{CF44BD30-3CB5-49D3-A811-28BCC450D7FB}" dt="2021-06-03T10:59:42.910" v="928" actId="20577"/>
          <ac:spMkLst>
            <pc:docMk/>
            <pc:sldMk cId="1057690691" sldId="260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CF44BD30-3CB5-49D3-A811-28BCC450D7FB}" dt="2021-06-03T11:15:48.212" v="1333" actId="20577"/>
        <pc:sldMkLst>
          <pc:docMk/>
          <pc:sldMk cId="1903346179" sldId="261"/>
        </pc:sldMkLst>
        <pc:spChg chg="mod">
          <ac:chgData name="Ananda Kumar Kinjarapu" userId="284f2c0bfb1750c8" providerId="LiveId" clId="{CF44BD30-3CB5-49D3-A811-28BCC450D7FB}" dt="2021-06-03T11:15:48.212" v="1333" actId="20577"/>
          <ac:spMkLst>
            <pc:docMk/>
            <pc:sldMk cId="1903346179" sldId="261"/>
            <ac:spMk id="7" creationId="{ACC9405A-52D8-4DF2-867B-A9A561B01701}"/>
          </ac:spMkLst>
        </pc:spChg>
        <pc:spChg chg="mod">
          <ac:chgData name="Ananda Kumar Kinjarapu" userId="284f2c0bfb1750c8" providerId="LiveId" clId="{CF44BD30-3CB5-49D3-A811-28BCC450D7FB}" dt="2021-06-03T11:10:18.711" v="1220" actId="207"/>
          <ac:spMkLst>
            <pc:docMk/>
            <pc:sldMk cId="1903346179" sldId="261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CF44BD30-3CB5-49D3-A811-28BCC450D7FB}" dt="2021-06-03T12:04:59.338" v="2439" actId="20577"/>
        <pc:sldMkLst>
          <pc:docMk/>
          <pc:sldMk cId="798761568" sldId="262"/>
        </pc:sldMkLst>
        <pc:spChg chg="mod">
          <ac:chgData name="Ananda Kumar Kinjarapu" userId="284f2c0bfb1750c8" providerId="LiveId" clId="{CF44BD30-3CB5-49D3-A811-28BCC450D7FB}" dt="2021-06-03T12:04:59.338" v="2439" actId="20577"/>
          <ac:spMkLst>
            <pc:docMk/>
            <pc:sldMk cId="798761568" sldId="262"/>
            <ac:spMk id="7" creationId="{ACC9405A-52D8-4DF2-867B-A9A561B01701}"/>
          </ac:spMkLst>
        </pc:spChg>
        <pc:spChg chg="mod">
          <ac:chgData name="Ananda Kumar Kinjarapu" userId="284f2c0bfb1750c8" providerId="LiveId" clId="{CF44BD30-3CB5-49D3-A811-28BCC450D7FB}" dt="2021-06-03T11:28:39.978" v="1925" actId="207"/>
          <ac:spMkLst>
            <pc:docMk/>
            <pc:sldMk cId="798761568" sldId="262"/>
            <ac:spMk id="8" creationId="{5DF4D7EB-4BBA-4517-A232-BCA9BC6CA0CD}"/>
          </ac:spMkLst>
        </pc:spChg>
      </pc:sldChg>
      <pc:sldChg chg="modSp add del mod">
        <pc:chgData name="Ananda Kumar Kinjarapu" userId="284f2c0bfb1750c8" providerId="LiveId" clId="{CF44BD30-3CB5-49D3-A811-28BCC450D7FB}" dt="2021-06-03T12:03:13.573" v="2411" actId="2696"/>
        <pc:sldMkLst>
          <pc:docMk/>
          <pc:sldMk cId="4085671025" sldId="263"/>
        </pc:sldMkLst>
        <pc:spChg chg="mod">
          <ac:chgData name="Ananda Kumar Kinjarapu" userId="284f2c0bfb1750c8" providerId="LiveId" clId="{CF44BD30-3CB5-49D3-A811-28BCC450D7FB}" dt="2021-06-03T11:31:14.330" v="1946" actId="20577"/>
          <ac:spMkLst>
            <pc:docMk/>
            <pc:sldMk cId="4085671025" sldId="263"/>
            <ac:spMk id="7" creationId="{ACC9405A-52D8-4DF2-867B-A9A561B01701}"/>
          </ac:spMkLst>
        </pc:spChg>
      </pc:sldChg>
      <pc:sldChg chg="modSp del mod modShow">
        <pc:chgData name="Ananda Kumar Kinjarapu" userId="284f2c0bfb1750c8" providerId="LiveId" clId="{CF44BD30-3CB5-49D3-A811-28BCC450D7FB}" dt="2021-06-03T12:19:19.441" v="3137" actId="2696"/>
        <pc:sldMkLst>
          <pc:docMk/>
          <pc:sldMk cId="187603525" sldId="502"/>
        </pc:sldMkLst>
        <pc:spChg chg="mod">
          <ac:chgData name="Ananda Kumar Kinjarapu" userId="284f2c0bfb1750c8" providerId="LiveId" clId="{CF44BD30-3CB5-49D3-A811-28BCC450D7FB}" dt="2021-06-03T12:04:17.123" v="2437" actId="20577"/>
          <ac:spMkLst>
            <pc:docMk/>
            <pc:sldMk cId="187603525" sldId="502"/>
            <ac:spMk id="5" creationId="{86496F98-0917-4CDD-8ECD-008D45834E74}"/>
          </ac:spMkLst>
        </pc:spChg>
        <pc:spChg chg="mod">
          <ac:chgData name="Ananda Kumar Kinjarapu" userId="284f2c0bfb1750c8" providerId="LiveId" clId="{CF44BD30-3CB5-49D3-A811-28BCC450D7FB}" dt="2021-06-03T11:42:20.534" v="1949" actId="255"/>
          <ac:spMkLst>
            <pc:docMk/>
            <pc:sldMk cId="187603525" sldId="502"/>
            <ac:spMk id="7" creationId="{9E2D9CA0-1791-40C7-A419-1A0FC27F1453}"/>
          </ac:spMkLst>
        </pc:spChg>
        <pc:graphicFrameChg chg="mod modGraphic">
          <ac:chgData name="Ananda Kumar Kinjarapu" userId="284f2c0bfb1750c8" providerId="LiveId" clId="{CF44BD30-3CB5-49D3-A811-28BCC450D7FB}" dt="2021-06-03T12:02:46.323" v="2409" actId="20577"/>
          <ac:graphicFrameMkLst>
            <pc:docMk/>
            <pc:sldMk cId="187603525" sldId="502"/>
            <ac:graphicFrameMk id="9" creationId="{F1FE7965-FFF1-4D76-8410-67C3D7905909}"/>
          </ac:graphicFrameMkLst>
        </pc:graphicFrameChg>
      </pc:sldChg>
      <pc:sldChg chg="add del">
        <pc:chgData name="Ananda Kumar Kinjarapu" userId="284f2c0bfb1750c8" providerId="LiveId" clId="{CF44BD30-3CB5-49D3-A811-28BCC450D7FB}" dt="2021-06-03T12:19:22.566" v="3138" actId="2696"/>
        <pc:sldMkLst>
          <pc:docMk/>
          <pc:sldMk cId="3158089980" sldId="503"/>
        </pc:sldMkLst>
      </pc:sldChg>
      <pc:sldChg chg="addSp modSp add mod chgLayout">
        <pc:chgData name="Ananda Kumar Kinjarapu" userId="284f2c0bfb1750c8" providerId="LiveId" clId="{CF44BD30-3CB5-49D3-A811-28BCC450D7FB}" dt="2021-06-03T12:53:01.774" v="4101" actId="1076"/>
        <pc:sldMkLst>
          <pc:docMk/>
          <pc:sldMk cId="2965364226" sldId="504"/>
        </pc:sldMkLst>
        <pc:spChg chg="add mod">
          <ac:chgData name="Ananda Kumar Kinjarapu" userId="284f2c0bfb1750c8" providerId="LiveId" clId="{CF44BD30-3CB5-49D3-A811-28BCC450D7FB}" dt="2021-06-03T12:53:01.774" v="4101" actId="1076"/>
          <ac:spMkLst>
            <pc:docMk/>
            <pc:sldMk cId="2965364226" sldId="504"/>
            <ac:spMk id="2" creationId="{FA0A2711-0AD8-49FE-B8B1-A163A4834EAE}"/>
          </ac:spMkLst>
        </pc:spChg>
        <pc:spChg chg="mod ord">
          <ac:chgData name="Ananda Kumar Kinjarapu" userId="284f2c0bfb1750c8" providerId="LiveId" clId="{CF44BD30-3CB5-49D3-A811-28BCC450D7FB}" dt="2021-06-03T12:07:21.393" v="2460" actId="700"/>
          <ac:spMkLst>
            <pc:docMk/>
            <pc:sldMk cId="2965364226" sldId="504"/>
            <ac:spMk id="4" creationId="{3AC34509-4A67-4B41-9B02-C4738B3745A5}"/>
          </ac:spMkLst>
        </pc:spChg>
        <pc:spChg chg="mod ord">
          <ac:chgData name="Ananda Kumar Kinjarapu" userId="284f2c0bfb1750c8" providerId="LiveId" clId="{CF44BD30-3CB5-49D3-A811-28BCC450D7FB}" dt="2021-06-03T12:07:21.393" v="2460" actId="700"/>
          <ac:spMkLst>
            <pc:docMk/>
            <pc:sldMk cId="2965364226" sldId="504"/>
            <ac:spMk id="5" creationId="{F9B2FE2A-A031-41F6-B702-39336BDF1546}"/>
          </ac:spMkLst>
        </pc:spChg>
        <pc:spChg chg="mod ord">
          <ac:chgData name="Ananda Kumar Kinjarapu" userId="284f2c0bfb1750c8" providerId="LiveId" clId="{CF44BD30-3CB5-49D3-A811-28BCC450D7FB}" dt="2021-06-03T12:07:21.393" v="2460" actId="700"/>
          <ac:spMkLst>
            <pc:docMk/>
            <pc:sldMk cId="2965364226" sldId="504"/>
            <ac:spMk id="6" creationId="{D813F041-3F21-4C51-81F1-5C416211F39C}"/>
          </ac:spMkLst>
        </pc:spChg>
        <pc:spChg chg="mod ord">
          <ac:chgData name="Ananda Kumar Kinjarapu" userId="284f2c0bfb1750c8" providerId="LiveId" clId="{CF44BD30-3CB5-49D3-A811-28BCC450D7FB}" dt="2021-06-03T12:51:20.399" v="4077" actId="20577"/>
          <ac:spMkLst>
            <pc:docMk/>
            <pc:sldMk cId="2965364226" sldId="504"/>
            <ac:spMk id="7" creationId="{ACC9405A-52D8-4DF2-867B-A9A561B01701}"/>
          </ac:spMkLst>
        </pc:spChg>
        <pc:spChg chg="mod ord">
          <ac:chgData name="Ananda Kumar Kinjarapu" userId="284f2c0bfb1750c8" providerId="LiveId" clId="{CF44BD30-3CB5-49D3-A811-28BCC450D7FB}" dt="2021-06-03T12:13:48.023" v="2806" actId="207"/>
          <ac:spMkLst>
            <pc:docMk/>
            <pc:sldMk cId="2965364226" sldId="504"/>
            <ac:spMk id="8" creationId="{5DF4D7EB-4BBA-4517-A232-BCA9BC6CA0CD}"/>
          </ac:spMkLst>
        </pc:spChg>
      </pc:sldChg>
      <pc:sldChg chg="addSp modSp add mod">
        <pc:chgData name="Ananda Kumar Kinjarapu" userId="284f2c0bfb1750c8" providerId="LiveId" clId="{CF44BD30-3CB5-49D3-A811-28BCC450D7FB}" dt="2021-06-03T12:53:18.503" v="4110" actId="20577"/>
        <pc:sldMkLst>
          <pc:docMk/>
          <pc:sldMk cId="3575600452" sldId="505"/>
        </pc:sldMkLst>
        <pc:spChg chg="mod">
          <ac:chgData name="Ananda Kumar Kinjarapu" userId="284f2c0bfb1750c8" providerId="LiveId" clId="{CF44BD30-3CB5-49D3-A811-28BCC450D7FB}" dt="2021-06-03T12:53:18.503" v="4110" actId="20577"/>
          <ac:spMkLst>
            <pc:docMk/>
            <pc:sldMk cId="3575600452" sldId="505"/>
            <ac:spMk id="7" creationId="{ACC9405A-52D8-4DF2-867B-A9A561B01701}"/>
          </ac:spMkLst>
        </pc:spChg>
        <pc:spChg chg="mod">
          <ac:chgData name="Ananda Kumar Kinjarapu" userId="284f2c0bfb1750c8" providerId="LiveId" clId="{CF44BD30-3CB5-49D3-A811-28BCC450D7FB}" dt="2021-06-03T12:37:34.205" v="3486" actId="20577"/>
          <ac:spMkLst>
            <pc:docMk/>
            <pc:sldMk cId="3575600452" sldId="505"/>
            <ac:spMk id="8" creationId="{5DF4D7EB-4BBA-4517-A232-BCA9BC6CA0CD}"/>
          </ac:spMkLst>
        </pc:spChg>
        <pc:spChg chg="add mod">
          <ac:chgData name="Ananda Kumar Kinjarapu" userId="284f2c0bfb1750c8" providerId="LiveId" clId="{CF44BD30-3CB5-49D3-A811-28BCC450D7FB}" dt="2021-06-03T12:53:12.226" v="4102"/>
          <ac:spMkLst>
            <pc:docMk/>
            <pc:sldMk cId="3575600452" sldId="505"/>
            <ac:spMk id="9" creationId="{EE290558-611E-4ED7-B4D0-59484533061D}"/>
          </ac:spMkLst>
        </pc:spChg>
      </pc:sldChg>
      <pc:sldChg chg="addSp modSp add mod">
        <pc:chgData name="Ananda Kumar Kinjarapu" userId="284f2c0bfb1750c8" providerId="LiveId" clId="{CF44BD30-3CB5-49D3-A811-28BCC450D7FB}" dt="2021-06-03T12:53:29.863" v="4121" actId="20577"/>
        <pc:sldMkLst>
          <pc:docMk/>
          <pc:sldMk cId="4024443892" sldId="506"/>
        </pc:sldMkLst>
        <pc:spChg chg="mod">
          <ac:chgData name="Ananda Kumar Kinjarapu" userId="284f2c0bfb1750c8" providerId="LiveId" clId="{CF44BD30-3CB5-49D3-A811-28BCC450D7FB}" dt="2021-06-03T12:53:29.863" v="4121" actId="20577"/>
          <ac:spMkLst>
            <pc:docMk/>
            <pc:sldMk cId="4024443892" sldId="506"/>
            <ac:spMk id="7" creationId="{ACC9405A-52D8-4DF2-867B-A9A561B01701}"/>
          </ac:spMkLst>
        </pc:spChg>
        <pc:spChg chg="mod">
          <ac:chgData name="Ananda Kumar Kinjarapu" userId="284f2c0bfb1750c8" providerId="LiveId" clId="{CF44BD30-3CB5-49D3-A811-28BCC450D7FB}" dt="2021-06-03T12:48:14.875" v="3999" actId="20577"/>
          <ac:spMkLst>
            <pc:docMk/>
            <pc:sldMk cId="4024443892" sldId="506"/>
            <ac:spMk id="8" creationId="{5DF4D7EB-4BBA-4517-A232-BCA9BC6CA0CD}"/>
          </ac:spMkLst>
        </pc:spChg>
        <pc:spChg chg="add mod">
          <ac:chgData name="Ananda Kumar Kinjarapu" userId="284f2c0bfb1750c8" providerId="LiveId" clId="{CF44BD30-3CB5-49D3-A811-28BCC450D7FB}" dt="2021-06-03T12:53:22.777" v="4111"/>
          <ac:spMkLst>
            <pc:docMk/>
            <pc:sldMk cId="4024443892" sldId="506"/>
            <ac:spMk id="9" creationId="{8BA930A3-79FA-4CE2-8A71-BF0E6D733706}"/>
          </ac:spMkLst>
        </pc:spChg>
      </pc:sldChg>
      <pc:sldChg chg="addSp modSp add mod">
        <pc:chgData name="Ananda Kumar Kinjarapu" userId="284f2c0bfb1750c8" providerId="LiveId" clId="{CF44BD30-3CB5-49D3-A811-28BCC450D7FB}" dt="2021-06-03T13:34:48.546" v="4697" actId="20577"/>
        <pc:sldMkLst>
          <pc:docMk/>
          <pc:sldMk cId="3066964507" sldId="507"/>
        </pc:sldMkLst>
        <pc:spChg chg="mod">
          <ac:chgData name="Ananda Kumar Kinjarapu" userId="284f2c0bfb1750c8" providerId="LiveId" clId="{CF44BD30-3CB5-49D3-A811-28BCC450D7FB}" dt="2021-06-03T12:53:41.579" v="4130" actId="20577"/>
          <ac:spMkLst>
            <pc:docMk/>
            <pc:sldMk cId="3066964507" sldId="507"/>
            <ac:spMk id="7" creationId="{ACC9405A-52D8-4DF2-867B-A9A561B01701}"/>
          </ac:spMkLst>
        </pc:spChg>
        <pc:spChg chg="mod">
          <ac:chgData name="Ananda Kumar Kinjarapu" userId="284f2c0bfb1750c8" providerId="LiveId" clId="{CF44BD30-3CB5-49D3-A811-28BCC450D7FB}" dt="2021-06-03T13:34:48.546" v="4697" actId="20577"/>
          <ac:spMkLst>
            <pc:docMk/>
            <pc:sldMk cId="3066964507" sldId="507"/>
            <ac:spMk id="8" creationId="{5DF4D7EB-4BBA-4517-A232-BCA9BC6CA0CD}"/>
          </ac:spMkLst>
        </pc:spChg>
        <pc:spChg chg="add mod">
          <ac:chgData name="Ananda Kumar Kinjarapu" userId="284f2c0bfb1750c8" providerId="LiveId" clId="{CF44BD30-3CB5-49D3-A811-28BCC450D7FB}" dt="2021-06-03T12:53:34.107" v="4122"/>
          <ac:spMkLst>
            <pc:docMk/>
            <pc:sldMk cId="3066964507" sldId="507"/>
            <ac:spMk id="9" creationId="{7C7A2D24-4542-4C78-84A3-203128BA3442}"/>
          </ac:spMkLst>
        </pc:spChg>
      </pc:sldChg>
      <pc:sldChg chg="modSp add mod ord">
        <pc:chgData name="Ananda Kumar Kinjarapu" userId="284f2c0bfb1750c8" providerId="LiveId" clId="{CF44BD30-3CB5-49D3-A811-28BCC450D7FB}" dt="2021-06-03T13:35:24.504" v="4701"/>
        <pc:sldMkLst>
          <pc:docMk/>
          <pc:sldMk cId="3457277285" sldId="508"/>
        </pc:sldMkLst>
        <pc:spChg chg="mod">
          <ac:chgData name="Ananda Kumar Kinjarapu" userId="284f2c0bfb1750c8" providerId="LiveId" clId="{CF44BD30-3CB5-49D3-A811-28BCC450D7FB}" dt="2021-06-03T13:35:24.504" v="4701"/>
          <ac:spMkLst>
            <pc:docMk/>
            <pc:sldMk cId="3457277285" sldId="508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CF44BD30-3CB5-49D3-A811-28BCC450D7FB}" dt="2021-06-03T13:49:14.814" v="4747" actId="20577"/>
        <pc:sldMkLst>
          <pc:docMk/>
          <pc:sldMk cId="464393446" sldId="509"/>
        </pc:sldMkLst>
        <pc:spChg chg="mod">
          <ac:chgData name="Ananda Kumar Kinjarapu" userId="284f2c0bfb1750c8" providerId="LiveId" clId="{CF44BD30-3CB5-49D3-A811-28BCC450D7FB}" dt="2021-06-03T13:49:14.814" v="4747" actId="20577"/>
          <ac:spMkLst>
            <pc:docMk/>
            <pc:sldMk cId="464393446" sldId="509"/>
            <ac:spMk id="8" creationId="{5DF4D7EB-4BBA-4517-A232-BCA9BC6CA0CD}"/>
          </ac:spMkLst>
        </pc:spChg>
        <pc:spChg chg="mod">
          <ac:chgData name="Ananda Kumar Kinjarapu" userId="284f2c0bfb1750c8" providerId="LiveId" clId="{CF44BD30-3CB5-49D3-A811-28BCC450D7FB}" dt="2021-06-03T13:48:17.005" v="4728" actId="20577"/>
          <ac:spMkLst>
            <pc:docMk/>
            <pc:sldMk cId="464393446" sldId="509"/>
            <ac:spMk id="9" creationId="{7C7A2D24-4542-4C78-84A3-203128BA3442}"/>
          </ac:spMkLst>
        </pc:spChg>
      </pc:sldChg>
      <pc:sldChg chg="modSp add mod">
        <pc:chgData name="Ananda Kumar Kinjarapu" userId="284f2c0bfb1750c8" providerId="LiveId" clId="{CF44BD30-3CB5-49D3-A811-28BCC450D7FB}" dt="2021-06-03T14:04:36.538" v="4856" actId="20577"/>
        <pc:sldMkLst>
          <pc:docMk/>
          <pc:sldMk cId="4204451573" sldId="510"/>
        </pc:sldMkLst>
        <pc:spChg chg="mod">
          <ac:chgData name="Ananda Kumar Kinjarapu" userId="284f2c0bfb1750c8" providerId="LiveId" clId="{CF44BD30-3CB5-49D3-A811-28BCC450D7FB}" dt="2021-06-03T14:04:36.538" v="4856" actId="20577"/>
          <ac:spMkLst>
            <pc:docMk/>
            <pc:sldMk cId="4204451573" sldId="510"/>
            <ac:spMk id="8" creationId="{5DF4D7EB-4BBA-4517-A232-BCA9BC6CA0CD}"/>
          </ac:spMkLst>
        </pc:spChg>
        <pc:spChg chg="mod">
          <ac:chgData name="Ananda Kumar Kinjarapu" userId="284f2c0bfb1750c8" providerId="LiveId" clId="{CF44BD30-3CB5-49D3-A811-28BCC450D7FB}" dt="2021-06-03T13:59:41.449" v="4829" actId="20577"/>
          <ac:spMkLst>
            <pc:docMk/>
            <pc:sldMk cId="4204451573" sldId="510"/>
            <ac:spMk id="9" creationId="{7C7A2D24-4542-4C78-84A3-203128BA3442}"/>
          </ac:spMkLst>
        </pc:spChg>
      </pc:sldChg>
      <pc:sldChg chg="modSp add mod">
        <pc:chgData name="Ananda Kumar Kinjarapu" userId="284f2c0bfb1750c8" providerId="LiveId" clId="{CF44BD30-3CB5-49D3-A811-28BCC450D7FB}" dt="2021-06-03T14:10:25.463" v="4900" actId="5793"/>
        <pc:sldMkLst>
          <pc:docMk/>
          <pc:sldMk cId="193910056" sldId="511"/>
        </pc:sldMkLst>
        <pc:spChg chg="mod">
          <ac:chgData name="Ananda Kumar Kinjarapu" userId="284f2c0bfb1750c8" providerId="LiveId" clId="{CF44BD30-3CB5-49D3-A811-28BCC450D7FB}" dt="2021-06-03T14:10:25.463" v="4900" actId="5793"/>
          <ac:spMkLst>
            <pc:docMk/>
            <pc:sldMk cId="193910056" sldId="511"/>
            <ac:spMk id="8" creationId="{5DF4D7EB-4BBA-4517-A232-BCA9BC6CA0CD}"/>
          </ac:spMkLst>
        </pc:spChg>
        <pc:spChg chg="mod">
          <ac:chgData name="Ananda Kumar Kinjarapu" userId="284f2c0bfb1750c8" providerId="LiveId" clId="{CF44BD30-3CB5-49D3-A811-28BCC450D7FB}" dt="2021-06-03T14:05:56.643" v="4864" actId="20577"/>
          <ac:spMkLst>
            <pc:docMk/>
            <pc:sldMk cId="193910056" sldId="511"/>
            <ac:spMk id="9" creationId="{7C7A2D24-4542-4C78-84A3-203128BA3442}"/>
          </ac:spMkLst>
        </pc:spChg>
      </pc:sldChg>
      <pc:sldChg chg="modSp add mod">
        <pc:chgData name="Ananda Kumar Kinjarapu" userId="284f2c0bfb1750c8" providerId="LiveId" clId="{CF44BD30-3CB5-49D3-A811-28BCC450D7FB}" dt="2021-06-05T03:51:00.958" v="12179" actId="20577"/>
        <pc:sldMkLst>
          <pc:docMk/>
          <pc:sldMk cId="294573355" sldId="512"/>
        </pc:sldMkLst>
        <pc:spChg chg="mod">
          <ac:chgData name="Ananda Kumar Kinjarapu" userId="284f2c0bfb1750c8" providerId="LiveId" clId="{CF44BD30-3CB5-49D3-A811-28BCC450D7FB}" dt="2021-06-05T03:51:00.958" v="12179" actId="20577"/>
          <ac:spMkLst>
            <pc:docMk/>
            <pc:sldMk cId="294573355" sldId="512"/>
            <ac:spMk id="8" creationId="{5DF4D7EB-4BBA-4517-A232-BCA9BC6CA0CD}"/>
          </ac:spMkLst>
        </pc:spChg>
        <pc:spChg chg="mod">
          <ac:chgData name="Ananda Kumar Kinjarapu" userId="284f2c0bfb1750c8" providerId="LiveId" clId="{CF44BD30-3CB5-49D3-A811-28BCC450D7FB}" dt="2021-06-03T14:11:19.811" v="4903" actId="20577"/>
          <ac:spMkLst>
            <pc:docMk/>
            <pc:sldMk cId="294573355" sldId="512"/>
            <ac:spMk id="9" creationId="{7C7A2D24-4542-4C78-84A3-203128BA3442}"/>
          </ac:spMkLst>
        </pc:spChg>
      </pc:sldChg>
      <pc:sldChg chg="modSp add del mod">
        <pc:chgData name="Ananda Kumar Kinjarapu" userId="284f2c0bfb1750c8" providerId="LiveId" clId="{CF44BD30-3CB5-49D3-A811-28BCC450D7FB}" dt="2021-06-03T14:52:08.574" v="5123" actId="2696"/>
        <pc:sldMkLst>
          <pc:docMk/>
          <pc:sldMk cId="2306124923" sldId="513"/>
        </pc:sldMkLst>
        <pc:spChg chg="mod">
          <ac:chgData name="Ananda Kumar Kinjarapu" userId="284f2c0bfb1750c8" providerId="LiveId" clId="{CF44BD30-3CB5-49D3-A811-28BCC450D7FB}" dt="2021-06-03T14:27:28.899" v="5119" actId="20577"/>
          <ac:spMkLst>
            <pc:docMk/>
            <pc:sldMk cId="2306124923" sldId="513"/>
            <ac:spMk id="8" creationId="{5DF4D7EB-4BBA-4517-A232-BCA9BC6CA0CD}"/>
          </ac:spMkLst>
        </pc:spChg>
        <pc:spChg chg="mod">
          <ac:chgData name="Ananda Kumar Kinjarapu" userId="284f2c0bfb1750c8" providerId="LiveId" clId="{CF44BD30-3CB5-49D3-A811-28BCC450D7FB}" dt="2021-06-03T14:51:54.461" v="5121" actId="1076"/>
          <ac:spMkLst>
            <pc:docMk/>
            <pc:sldMk cId="2306124923" sldId="513"/>
            <ac:spMk id="9" creationId="{7C7A2D24-4542-4C78-84A3-203128BA3442}"/>
          </ac:spMkLst>
        </pc:spChg>
      </pc:sldChg>
      <pc:sldChg chg="addSp delSp modSp add mod">
        <pc:chgData name="Ananda Kumar Kinjarapu" userId="284f2c0bfb1750c8" providerId="LiveId" clId="{CF44BD30-3CB5-49D3-A811-28BCC450D7FB}" dt="2021-06-03T15:15:06.064" v="5303" actId="20577"/>
        <pc:sldMkLst>
          <pc:docMk/>
          <pc:sldMk cId="4141259332" sldId="514"/>
        </pc:sldMkLst>
        <pc:spChg chg="add del">
          <ac:chgData name="Ananda Kumar Kinjarapu" userId="284f2c0bfb1750c8" providerId="LiveId" clId="{CF44BD30-3CB5-49D3-A811-28BCC450D7FB}" dt="2021-06-03T15:05:45.426" v="5186"/>
          <ac:spMkLst>
            <pc:docMk/>
            <pc:sldMk cId="4141259332" sldId="514"/>
            <ac:spMk id="2" creationId="{2AB6050B-D58F-4CC5-8672-F94FE23771E7}"/>
          </ac:spMkLst>
        </pc:spChg>
        <pc:spChg chg="mod">
          <ac:chgData name="Ananda Kumar Kinjarapu" userId="284f2c0bfb1750c8" providerId="LiveId" clId="{CF44BD30-3CB5-49D3-A811-28BCC450D7FB}" dt="2021-06-03T15:15:06.064" v="5303" actId="20577"/>
          <ac:spMkLst>
            <pc:docMk/>
            <pc:sldMk cId="4141259332" sldId="514"/>
            <ac:spMk id="8" creationId="{5DF4D7EB-4BBA-4517-A232-BCA9BC6CA0CD}"/>
          </ac:spMkLst>
        </pc:spChg>
        <pc:spChg chg="mod">
          <ac:chgData name="Ananda Kumar Kinjarapu" userId="284f2c0bfb1750c8" providerId="LiveId" clId="{CF44BD30-3CB5-49D3-A811-28BCC450D7FB}" dt="2021-06-03T15:14:45.998" v="5286" actId="20577"/>
          <ac:spMkLst>
            <pc:docMk/>
            <pc:sldMk cId="4141259332" sldId="514"/>
            <ac:spMk id="9" creationId="{7C7A2D24-4542-4C78-84A3-203128BA3442}"/>
          </ac:spMkLst>
        </pc:spChg>
      </pc:sldChg>
      <pc:sldChg chg="modSp add mod ord">
        <pc:chgData name="Ananda Kumar Kinjarapu" userId="284f2c0bfb1750c8" providerId="LiveId" clId="{CF44BD30-3CB5-49D3-A811-28BCC450D7FB}" dt="2021-06-03T15:14:28.017" v="5282" actId="20577"/>
        <pc:sldMkLst>
          <pc:docMk/>
          <pc:sldMk cId="4078925306" sldId="515"/>
        </pc:sldMkLst>
        <pc:spChg chg="mod">
          <ac:chgData name="Ananda Kumar Kinjarapu" userId="284f2c0bfb1750c8" providerId="LiveId" clId="{CF44BD30-3CB5-49D3-A811-28BCC450D7FB}" dt="2021-06-03T15:14:07.079" v="5278" actId="20577"/>
          <ac:spMkLst>
            <pc:docMk/>
            <pc:sldMk cId="4078925306" sldId="515"/>
            <ac:spMk id="8" creationId="{5DF4D7EB-4BBA-4517-A232-BCA9BC6CA0CD}"/>
          </ac:spMkLst>
        </pc:spChg>
        <pc:spChg chg="mod">
          <ac:chgData name="Ananda Kumar Kinjarapu" userId="284f2c0bfb1750c8" providerId="LiveId" clId="{CF44BD30-3CB5-49D3-A811-28BCC450D7FB}" dt="2021-06-03T15:14:28.017" v="5282" actId="20577"/>
          <ac:spMkLst>
            <pc:docMk/>
            <pc:sldMk cId="4078925306" sldId="515"/>
            <ac:spMk id="9" creationId="{7C7A2D24-4542-4C78-84A3-203128BA3442}"/>
          </ac:spMkLst>
        </pc:spChg>
      </pc:sldChg>
      <pc:sldChg chg="modSp add mod">
        <pc:chgData name="Ananda Kumar Kinjarapu" userId="284f2c0bfb1750c8" providerId="LiveId" clId="{CF44BD30-3CB5-49D3-A811-28BCC450D7FB}" dt="2021-06-03T15:23:56.716" v="5362" actId="5793"/>
        <pc:sldMkLst>
          <pc:docMk/>
          <pc:sldMk cId="1636220880" sldId="516"/>
        </pc:sldMkLst>
        <pc:spChg chg="mod">
          <ac:chgData name="Ananda Kumar Kinjarapu" userId="284f2c0bfb1750c8" providerId="LiveId" clId="{CF44BD30-3CB5-49D3-A811-28BCC450D7FB}" dt="2021-06-03T15:23:56.716" v="5362" actId="5793"/>
          <ac:spMkLst>
            <pc:docMk/>
            <pc:sldMk cId="1636220880" sldId="516"/>
            <ac:spMk id="8" creationId="{5DF4D7EB-4BBA-4517-A232-BCA9BC6CA0CD}"/>
          </ac:spMkLst>
        </pc:spChg>
        <pc:spChg chg="mod">
          <ac:chgData name="Ananda Kumar Kinjarapu" userId="284f2c0bfb1750c8" providerId="LiveId" clId="{CF44BD30-3CB5-49D3-A811-28BCC450D7FB}" dt="2021-06-03T15:17:33.854" v="5308" actId="20577"/>
          <ac:spMkLst>
            <pc:docMk/>
            <pc:sldMk cId="1636220880" sldId="516"/>
            <ac:spMk id="9" creationId="{7C7A2D24-4542-4C78-84A3-203128BA3442}"/>
          </ac:spMkLst>
        </pc:spChg>
      </pc:sldChg>
      <pc:sldChg chg="addSp delSp modSp add mod">
        <pc:chgData name="Ananda Kumar Kinjarapu" userId="284f2c0bfb1750c8" providerId="LiveId" clId="{CF44BD30-3CB5-49D3-A811-28BCC450D7FB}" dt="2021-06-03T15:51:06.862" v="6447" actId="478"/>
        <pc:sldMkLst>
          <pc:docMk/>
          <pc:sldMk cId="4161446526" sldId="517"/>
        </pc:sldMkLst>
        <pc:spChg chg="mod">
          <ac:chgData name="Ananda Kumar Kinjarapu" userId="284f2c0bfb1750c8" providerId="LiveId" clId="{CF44BD30-3CB5-49D3-A811-28BCC450D7FB}" dt="2021-06-03T15:27:09.098" v="5394" actId="20577"/>
          <ac:spMkLst>
            <pc:docMk/>
            <pc:sldMk cId="4161446526" sldId="517"/>
            <ac:spMk id="7" creationId="{ACC9405A-52D8-4DF2-867B-A9A561B01701}"/>
          </ac:spMkLst>
        </pc:spChg>
        <pc:spChg chg="mod">
          <ac:chgData name="Ananda Kumar Kinjarapu" userId="284f2c0bfb1750c8" providerId="LiveId" clId="{CF44BD30-3CB5-49D3-A811-28BCC450D7FB}" dt="2021-06-03T15:41:19.728" v="5871" actId="6549"/>
          <ac:spMkLst>
            <pc:docMk/>
            <pc:sldMk cId="4161446526" sldId="517"/>
            <ac:spMk id="8" creationId="{5DF4D7EB-4BBA-4517-A232-BCA9BC6CA0CD}"/>
          </ac:spMkLst>
        </pc:spChg>
        <pc:spChg chg="add del">
          <ac:chgData name="Ananda Kumar Kinjarapu" userId="284f2c0bfb1750c8" providerId="LiveId" clId="{CF44BD30-3CB5-49D3-A811-28BCC450D7FB}" dt="2021-06-03T15:51:06.862" v="6447" actId="478"/>
          <ac:spMkLst>
            <pc:docMk/>
            <pc:sldMk cId="4161446526" sldId="517"/>
            <ac:spMk id="9" creationId="{7C7A2D24-4542-4C78-84A3-203128BA3442}"/>
          </ac:spMkLst>
        </pc:spChg>
      </pc:sldChg>
      <pc:sldChg chg="delSp modSp add mod">
        <pc:chgData name="Ananda Kumar Kinjarapu" userId="284f2c0bfb1750c8" providerId="LiveId" clId="{CF44BD30-3CB5-49D3-A811-28BCC450D7FB}" dt="2021-06-03T15:51:51.488" v="6501" actId="20577"/>
        <pc:sldMkLst>
          <pc:docMk/>
          <pc:sldMk cId="342903100" sldId="518"/>
        </pc:sldMkLst>
        <pc:spChg chg="mod">
          <ac:chgData name="Ananda Kumar Kinjarapu" userId="284f2c0bfb1750c8" providerId="LiveId" clId="{CF44BD30-3CB5-49D3-A811-28BCC450D7FB}" dt="2021-06-03T15:50:48.416" v="6446" actId="20577"/>
          <ac:spMkLst>
            <pc:docMk/>
            <pc:sldMk cId="342903100" sldId="518"/>
            <ac:spMk id="7" creationId="{ACC9405A-52D8-4DF2-867B-A9A561B01701}"/>
          </ac:spMkLst>
        </pc:spChg>
        <pc:spChg chg="mod">
          <ac:chgData name="Ananda Kumar Kinjarapu" userId="284f2c0bfb1750c8" providerId="LiveId" clId="{CF44BD30-3CB5-49D3-A811-28BCC450D7FB}" dt="2021-06-03T15:51:51.488" v="6501" actId="20577"/>
          <ac:spMkLst>
            <pc:docMk/>
            <pc:sldMk cId="342903100" sldId="518"/>
            <ac:spMk id="8" creationId="{5DF4D7EB-4BBA-4517-A232-BCA9BC6CA0CD}"/>
          </ac:spMkLst>
        </pc:spChg>
        <pc:spChg chg="del">
          <ac:chgData name="Ananda Kumar Kinjarapu" userId="284f2c0bfb1750c8" providerId="LiveId" clId="{CF44BD30-3CB5-49D3-A811-28BCC450D7FB}" dt="2021-06-03T15:51:13.455" v="6448" actId="478"/>
          <ac:spMkLst>
            <pc:docMk/>
            <pc:sldMk cId="342903100" sldId="518"/>
            <ac:spMk id="9" creationId="{7C7A2D24-4542-4C78-84A3-203128BA3442}"/>
          </ac:spMkLst>
        </pc:spChg>
      </pc:sldChg>
      <pc:sldChg chg="modSp add mod">
        <pc:chgData name="Ananda Kumar Kinjarapu" userId="284f2c0bfb1750c8" providerId="LiveId" clId="{CF44BD30-3CB5-49D3-A811-28BCC450D7FB}" dt="2021-06-04T02:53:29.632" v="6804" actId="20577"/>
        <pc:sldMkLst>
          <pc:docMk/>
          <pc:sldMk cId="2405629281" sldId="519"/>
        </pc:sldMkLst>
        <pc:spChg chg="mod">
          <ac:chgData name="Ananda Kumar Kinjarapu" userId="284f2c0bfb1750c8" providerId="LiveId" clId="{CF44BD30-3CB5-49D3-A811-28BCC450D7FB}" dt="2021-06-04T02:53:29.632" v="6804" actId="20577"/>
          <ac:spMkLst>
            <pc:docMk/>
            <pc:sldMk cId="2405629281" sldId="519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CF44BD30-3CB5-49D3-A811-28BCC450D7FB}" dt="2021-06-04T03:03:18.807" v="7007" actId="27636"/>
        <pc:sldMkLst>
          <pc:docMk/>
          <pc:sldMk cId="4222070070" sldId="520"/>
        </pc:sldMkLst>
        <pc:spChg chg="mod">
          <ac:chgData name="Ananda Kumar Kinjarapu" userId="284f2c0bfb1750c8" providerId="LiveId" clId="{CF44BD30-3CB5-49D3-A811-28BCC450D7FB}" dt="2021-06-04T03:03:18.807" v="7007" actId="27636"/>
          <ac:spMkLst>
            <pc:docMk/>
            <pc:sldMk cId="4222070070" sldId="520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CF44BD30-3CB5-49D3-A811-28BCC450D7FB}" dt="2021-06-04T03:12:20.658" v="7253" actId="20577"/>
        <pc:sldMkLst>
          <pc:docMk/>
          <pc:sldMk cId="1671031370" sldId="521"/>
        </pc:sldMkLst>
        <pc:spChg chg="mod">
          <ac:chgData name="Ananda Kumar Kinjarapu" userId="284f2c0bfb1750c8" providerId="LiveId" clId="{CF44BD30-3CB5-49D3-A811-28BCC450D7FB}" dt="2021-06-04T03:12:20.658" v="7253" actId="20577"/>
          <ac:spMkLst>
            <pc:docMk/>
            <pc:sldMk cId="1671031370" sldId="521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CF44BD30-3CB5-49D3-A811-28BCC450D7FB}" dt="2021-06-04T03:19:32.459" v="7703" actId="20577"/>
        <pc:sldMkLst>
          <pc:docMk/>
          <pc:sldMk cId="2407914864" sldId="522"/>
        </pc:sldMkLst>
        <pc:spChg chg="mod">
          <ac:chgData name="Ananda Kumar Kinjarapu" userId="284f2c0bfb1750c8" providerId="LiveId" clId="{CF44BD30-3CB5-49D3-A811-28BCC450D7FB}" dt="2021-06-04T03:19:32.459" v="7703" actId="20577"/>
          <ac:spMkLst>
            <pc:docMk/>
            <pc:sldMk cId="2407914864" sldId="522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CF44BD30-3CB5-49D3-A811-28BCC450D7FB}" dt="2021-06-04T07:09:21.936" v="8246" actId="27636"/>
        <pc:sldMkLst>
          <pc:docMk/>
          <pc:sldMk cId="2755685292" sldId="523"/>
        </pc:sldMkLst>
        <pc:spChg chg="mod">
          <ac:chgData name="Ananda Kumar Kinjarapu" userId="284f2c0bfb1750c8" providerId="LiveId" clId="{CF44BD30-3CB5-49D3-A811-28BCC450D7FB}" dt="2021-06-04T06:57:10.368" v="7763" actId="20577"/>
          <ac:spMkLst>
            <pc:docMk/>
            <pc:sldMk cId="2755685292" sldId="523"/>
            <ac:spMk id="7" creationId="{ACC9405A-52D8-4DF2-867B-A9A561B01701}"/>
          </ac:spMkLst>
        </pc:spChg>
        <pc:spChg chg="mod">
          <ac:chgData name="Ananda Kumar Kinjarapu" userId="284f2c0bfb1750c8" providerId="LiveId" clId="{CF44BD30-3CB5-49D3-A811-28BCC450D7FB}" dt="2021-06-04T07:09:21.936" v="8246" actId="27636"/>
          <ac:spMkLst>
            <pc:docMk/>
            <pc:sldMk cId="2755685292" sldId="523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CF44BD30-3CB5-49D3-A811-28BCC450D7FB}" dt="2021-06-04T07:19:28.766" v="8679" actId="20577"/>
        <pc:sldMkLst>
          <pc:docMk/>
          <pc:sldMk cId="709070900" sldId="524"/>
        </pc:sldMkLst>
        <pc:spChg chg="mod">
          <ac:chgData name="Ananda Kumar Kinjarapu" userId="284f2c0bfb1750c8" providerId="LiveId" clId="{CF44BD30-3CB5-49D3-A811-28BCC450D7FB}" dt="2021-06-04T07:09:48.811" v="8265" actId="20577"/>
          <ac:spMkLst>
            <pc:docMk/>
            <pc:sldMk cId="709070900" sldId="524"/>
            <ac:spMk id="7" creationId="{ACC9405A-52D8-4DF2-867B-A9A561B01701}"/>
          </ac:spMkLst>
        </pc:spChg>
        <pc:spChg chg="mod">
          <ac:chgData name="Ananda Kumar Kinjarapu" userId="284f2c0bfb1750c8" providerId="LiveId" clId="{CF44BD30-3CB5-49D3-A811-28BCC450D7FB}" dt="2021-06-04T07:19:28.766" v="8679" actId="20577"/>
          <ac:spMkLst>
            <pc:docMk/>
            <pc:sldMk cId="709070900" sldId="524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CF44BD30-3CB5-49D3-A811-28BCC450D7FB}" dt="2021-06-04T07:25:19.169" v="8880" actId="20577"/>
        <pc:sldMkLst>
          <pc:docMk/>
          <pc:sldMk cId="3628517630" sldId="525"/>
        </pc:sldMkLst>
        <pc:spChg chg="mod">
          <ac:chgData name="Ananda Kumar Kinjarapu" userId="284f2c0bfb1750c8" providerId="LiveId" clId="{CF44BD30-3CB5-49D3-A811-28BCC450D7FB}" dt="2021-06-04T07:25:19.169" v="8880" actId="20577"/>
          <ac:spMkLst>
            <pc:docMk/>
            <pc:sldMk cId="3628517630" sldId="525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CF44BD30-3CB5-49D3-A811-28BCC450D7FB}" dt="2021-06-04T08:28:37.148" v="9685" actId="207"/>
        <pc:sldMkLst>
          <pc:docMk/>
          <pc:sldMk cId="1155547882" sldId="526"/>
        </pc:sldMkLst>
        <pc:spChg chg="mod">
          <ac:chgData name="Ananda Kumar Kinjarapu" userId="284f2c0bfb1750c8" providerId="LiveId" clId="{CF44BD30-3CB5-49D3-A811-28BCC450D7FB}" dt="2021-06-04T08:08:35.515" v="9028" actId="404"/>
          <ac:spMkLst>
            <pc:docMk/>
            <pc:sldMk cId="1155547882" sldId="526"/>
            <ac:spMk id="7" creationId="{ACC9405A-52D8-4DF2-867B-A9A561B01701}"/>
          </ac:spMkLst>
        </pc:spChg>
        <pc:spChg chg="mod">
          <ac:chgData name="Ananda Kumar Kinjarapu" userId="284f2c0bfb1750c8" providerId="LiveId" clId="{CF44BD30-3CB5-49D3-A811-28BCC450D7FB}" dt="2021-06-04T08:28:37.148" v="9685" actId="207"/>
          <ac:spMkLst>
            <pc:docMk/>
            <pc:sldMk cId="1155547882" sldId="526"/>
            <ac:spMk id="8" creationId="{5DF4D7EB-4BBA-4517-A232-BCA9BC6CA0CD}"/>
          </ac:spMkLst>
        </pc:spChg>
      </pc:sldChg>
      <pc:sldChg chg="new del">
        <pc:chgData name="Ananda Kumar Kinjarapu" userId="284f2c0bfb1750c8" providerId="LiveId" clId="{CF44BD30-3CB5-49D3-A811-28BCC450D7FB}" dt="2021-06-04T08:34:22.700" v="9687" actId="2696"/>
        <pc:sldMkLst>
          <pc:docMk/>
          <pc:sldMk cId="1208290088" sldId="527"/>
        </pc:sldMkLst>
      </pc:sldChg>
      <pc:sldChg chg="addSp delSp modSp add mod">
        <pc:chgData name="Ananda Kumar Kinjarapu" userId="284f2c0bfb1750c8" providerId="LiveId" clId="{CF44BD30-3CB5-49D3-A811-28BCC450D7FB}" dt="2021-06-04T08:34:58.058" v="9736" actId="931"/>
        <pc:sldMkLst>
          <pc:docMk/>
          <pc:sldMk cId="2939809746" sldId="527"/>
        </pc:sldMkLst>
        <pc:spChg chg="mod">
          <ac:chgData name="Ananda Kumar Kinjarapu" userId="284f2c0bfb1750c8" providerId="LiveId" clId="{CF44BD30-3CB5-49D3-A811-28BCC450D7FB}" dt="2021-06-04T08:34:37.647" v="9731" actId="20577"/>
          <ac:spMkLst>
            <pc:docMk/>
            <pc:sldMk cId="2939809746" sldId="527"/>
            <ac:spMk id="7" creationId="{ACC9405A-52D8-4DF2-867B-A9A561B01701}"/>
          </ac:spMkLst>
        </pc:spChg>
        <pc:spChg chg="del mod">
          <ac:chgData name="Ananda Kumar Kinjarapu" userId="284f2c0bfb1750c8" providerId="LiveId" clId="{CF44BD30-3CB5-49D3-A811-28BCC450D7FB}" dt="2021-06-04T08:34:58.058" v="9736" actId="931"/>
          <ac:spMkLst>
            <pc:docMk/>
            <pc:sldMk cId="2939809746" sldId="527"/>
            <ac:spMk id="8" creationId="{5DF4D7EB-4BBA-4517-A232-BCA9BC6CA0CD}"/>
          </ac:spMkLst>
        </pc:spChg>
        <pc:picChg chg="add mod">
          <ac:chgData name="Ananda Kumar Kinjarapu" userId="284f2c0bfb1750c8" providerId="LiveId" clId="{CF44BD30-3CB5-49D3-A811-28BCC450D7FB}" dt="2021-06-04T08:34:58.058" v="9736" actId="931"/>
          <ac:picMkLst>
            <pc:docMk/>
            <pc:sldMk cId="2939809746" sldId="527"/>
            <ac:picMk id="3" creationId="{FA4B6958-8124-4A94-AABB-E86D409E134B}"/>
          </ac:picMkLst>
        </pc:picChg>
      </pc:sldChg>
      <pc:sldChg chg="modSp add mod ord">
        <pc:chgData name="Ananda Kumar Kinjarapu" userId="284f2c0bfb1750c8" providerId="LiveId" clId="{CF44BD30-3CB5-49D3-A811-28BCC450D7FB}" dt="2021-06-04T14:50:12.628" v="10564" actId="6549"/>
        <pc:sldMkLst>
          <pc:docMk/>
          <pc:sldMk cId="2497812044" sldId="528"/>
        </pc:sldMkLst>
        <pc:spChg chg="mod">
          <ac:chgData name="Ananda Kumar Kinjarapu" userId="284f2c0bfb1750c8" providerId="LiveId" clId="{CF44BD30-3CB5-49D3-A811-28BCC450D7FB}" dt="2021-06-04T14:14:45.961" v="10216" actId="20577"/>
          <ac:spMkLst>
            <pc:docMk/>
            <pc:sldMk cId="2497812044" sldId="528"/>
            <ac:spMk id="7" creationId="{ACC9405A-52D8-4DF2-867B-A9A561B01701}"/>
          </ac:spMkLst>
        </pc:spChg>
        <pc:spChg chg="mod">
          <ac:chgData name="Ananda Kumar Kinjarapu" userId="284f2c0bfb1750c8" providerId="LiveId" clId="{CF44BD30-3CB5-49D3-A811-28BCC450D7FB}" dt="2021-06-04T14:50:12.628" v="10564" actId="6549"/>
          <ac:spMkLst>
            <pc:docMk/>
            <pc:sldMk cId="2497812044" sldId="528"/>
            <ac:spMk id="8" creationId="{5DF4D7EB-4BBA-4517-A232-BCA9BC6CA0CD}"/>
          </ac:spMkLst>
        </pc:spChg>
      </pc:sldChg>
      <pc:sldChg chg="addSp delSp modSp new mod modClrScheme chgLayout">
        <pc:chgData name="Ananda Kumar Kinjarapu" userId="284f2c0bfb1750c8" providerId="LiveId" clId="{CF44BD30-3CB5-49D3-A811-28BCC450D7FB}" dt="2021-06-04T14:16:18.466" v="10238" actId="1076"/>
        <pc:sldMkLst>
          <pc:docMk/>
          <pc:sldMk cId="2236613846" sldId="529"/>
        </pc:sldMkLst>
        <pc:spChg chg="mod ord">
          <ac:chgData name="Ananda Kumar Kinjarapu" userId="284f2c0bfb1750c8" providerId="LiveId" clId="{CF44BD30-3CB5-49D3-A811-28BCC450D7FB}" dt="2021-06-04T14:15:49.929" v="10231" actId="700"/>
          <ac:spMkLst>
            <pc:docMk/>
            <pc:sldMk cId="2236613846" sldId="529"/>
            <ac:spMk id="2" creationId="{AB534B9C-01AD-4898-846E-535F3D5F25FD}"/>
          </ac:spMkLst>
        </pc:spChg>
        <pc:spChg chg="add del mod ord">
          <ac:chgData name="Ananda Kumar Kinjarapu" userId="284f2c0bfb1750c8" providerId="LiveId" clId="{CF44BD30-3CB5-49D3-A811-28BCC450D7FB}" dt="2021-06-04T14:15:56.921" v="10232" actId="931"/>
          <ac:spMkLst>
            <pc:docMk/>
            <pc:sldMk cId="2236613846" sldId="529"/>
            <ac:spMk id="3" creationId="{43323268-D9A4-49FF-A810-71790F0F8103}"/>
          </ac:spMkLst>
        </pc:spChg>
        <pc:spChg chg="mod ord">
          <ac:chgData name="Ananda Kumar Kinjarapu" userId="284f2c0bfb1750c8" providerId="LiveId" clId="{CF44BD30-3CB5-49D3-A811-28BCC450D7FB}" dt="2021-06-04T14:15:49.929" v="10231" actId="700"/>
          <ac:spMkLst>
            <pc:docMk/>
            <pc:sldMk cId="2236613846" sldId="529"/>
            <ac:spMk id="4" creationId="{A5918CCE-C5DD-4547-97DE-95303C1FFA0E}"/>
          </ac:spMkLst>
        </pc:spChg>
        <pc:spChg chg="mod ord">
          <ac:chgData name="Ananda Kumar Kinjarapu" userId="284f2c0bfb1750c8" providerId="LiveId" clId="{CF44BD30-3CB5-49D3-A811-28BCC450D7FB}" dt="2021-06-04T14:15:49.929" v="10231" actId="700"/>
          <ac:spMkLst>
            <pc:docMk/>
            <pc:sldMk cId="2236613846" sldId="529"/>
            <ac:spMk id="5" creationId="{9E7741A6-F642-49A8-8DCE-E09769FED3F9}"/>
          </ac:spMkLst>
        </pc:spChg>
        <pc:spChg chg="mod ord">
          <ac:chgData name="Ananda Kumar Kinjarapu" userId="284f2c0bfb1750c8" providerId="LiveId" clId="{CF44BD30-3CB5-49D3-A811-28BCC450D7FB}" dt="2021-06-04T14:15:49.929" v="10231" actId="700"/>
          <ac:spMkLst>
            <pc:docMk/>
            <pc:sldMk cId="2236613846" sldId="529"/>
            <ac:spMk id="6" creationId="{CA1BCEB0-5274-4878-8CC1-53B69210392F}"/>
          </ac:spMkLst>
        </pc:spChg>
        <pc:spChg chg="add del mod ord">
          <ac:chgData name="Ananda Kumar Kinjarapu" userId="284f2c0bfb1750c8" providerId="LiveId" clId="{CF44BD30-3CB5-49D3-A811-28BCC450D7FB}" dt="2021-06-04T14:15:49.929" v="10231" actId="700"/>
          <ac:spMkLst>
            <pc:docMk/>
            <pc:sldMk cId="2236613846" sldId="529"/>
            <ac:spMk id="7" creationId="{9469CE7D-F113-465A-91AB-E407C6D53EB6}"/>
          </ac:spMkLst>
        </pc:spChg>
        <pc:spChg chg="add del mod ord">
          <ac:chgData name="Ananda Kumar Kinjarapu" userId="284f2c0bfb1750c8" providerId="LiveId" clId="{CF44BD30-3CB5-49D3-A811-28BCC450D7FB}" dt="2021-06-04T14:15:49.929" v="10231" actId="700"/>
          <ac:spMkLst>
            <pc:docMk/>
            <pc:sldMk cId="2236613846" sldId="529"/>
            <ac:spMk id="8" creationId="{86307CC1-A432-4C26-AE8D-84874C96A9E5}"/>
          </ac:spMkLst>
        </pc:spChg>
        <pc:picChg chg="add del mod">
          <ac:chgData name="Ananda Kumar Kinjarapu" userId="284f2c0bfb1750c8" providerId="LiveId" clId="{CF44BD30-3CB5-49D3-A811-28BCC450D7FB}" dt="2021-06-04T14:15:48.516" v="10230" actId="931"/>
          <ac:picMkLst>
            <pc:docMk/>
            <pc:sldMk cId="2236613846" sldId="529"/>
            <ac:picMk id="10" creationId="{AA7209D9-CAE2-464E-BC66-C5F4A38224CD}"/>
          </ac:picMkLst>
        </pc:picChg>
        <pc:picChg chg="add del mod">
          <ac:chgData name="Ananda Kumar Kinjarapu" userId="284f2c0bfb1750c8" providerId="LiveId" clId="{CF44BD30-3CB5-49D3-A811-28BCC450D7FB}" dt="2021-06-04T14:15:47.239" v="10228" actId="931"/>
          <ac:picMkLst>
            <pc:docMk/>
            <pc:sldMk cId="2236613846" sldId="529"/>
            <ac:picMk id="12" creationId="{BECADB52-28C3-4376-A6FC-602EB0A2564B}"/>
          </ac:picMkLst>
        </pc:picChg>
        <pc:picChg chg="add mod">
          <ac:chgData name="Ananda Kumar Kinjarapu" userId="284f2c0bfb1750c8" providerId="LiveId" clId="{CF44BD30-3CB5-49D3-A811-28BCC450D7FB}" dt="2021-06-04T14:16:08.486" v="10237" actId="1076"/>
          <ac:picMkLst>
            <pc:docMk/>
            <pc:sldMk cId="2236613846" sldId="529"/>
            <ac:picMk id="14" creationId="{554F600E-8DA6-4967-8A1B-60C789083CF0}"/>
          </ac:picMkLst>
        </pc:picChg>
        <pc:picChg chg="add mod">
          <ac:chgData name="Ananda Kumar Kinjarapu" userId="284f2c0bfb1750c8" providerId="LiveId" clId="{CF44BD30-3CB5-49D3-A811-28BCC450D7FB}" dt="2021-06-04T14:16:18.466" v="10238" actId="1076"/>
          <ac:picMkLst>
            <pc:docMk/>
            <pc:sldMk cId="2236613846" sldId="529"/>
            <ac:picMk id="16" creationId="{65B8847D-4723-4680-9CD3-411ED18F01E2}"/>
          </ac:picMkLst>
        </pc:picChg>
      </pc:sldChg>
      <pc:sldChg chg="modSp add mod ord">
        <pc:chgData name="Ananda Kumar Kinjarapu" userId="284f2c0bfb1750c8" providerId="LiveId" clId="{CF44BD30-3CB5-49D3-A811-28BCC450D7FB}" dt="2021-06-04T15:50:07.907" v="11454" actId="403"/>
        <pc:sldMkLst>
          <pc:docMk/>
          <pc:sldMk cId="4236538792" sldId="530"/>
        </pc:sldMkLst>
        <pc:spChg chg="mod">
          <ac:chgData name="Ananda Kumar Kinjarapu" userId="284f2c0bfb1750c8" providerId="LiveId" clId="{CF44BD30-3CB5-49D3-A811-28BCC450D7FB}" dt="2021-06-04T14:18:38.481" v="10253" actId="20577"/>
          <ac:spMkLst>
            <pc:docMk/>
            <pc:sldMk cId="4236538792" sldId="530"/>
            <ac:spMk id="7" creationId="{ACC9405A-52D8-4DF2-867B-A9A561B01701}"/>
          </ac:spMkLst>
        </pc:spChg>
        <pc:spChg chg="mod">
          <ac:chgData name="Ananda Kumar Kinjarapu" userId="284f2c0bfb1750c8" providerId="LiveId" clId="{CF44BD30-3CB5-49D3-A811-28BCC450D7FB}" dt="2021-06-04T15:50:07.907" v="11454" actId="403"/>
          <ac:spMkLst>
            <pc:docMk/>
            <pc:sldMk cId="4236538792" sldId="530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CF44BD30-3CB5-49D3-A811-28BCC450D7FB}" dt="2021-06-04T15:51:35.286" v="11472" actId="20577"/>
        <pc:sldMkLst>
          <pc:docMk/>
          <pc:sldMk cId="2959392098" sldId="531"/>
        </pc:sldMkLst>
        <pc:spChg chg="mod">
          <ac:chgData name="Ananda Kumar Kinjarapu" userId="284f2c0bfb1750c8" providerId="LiveId" clId="{CF44BD30-3CB5-49D3-A811-28BCC450D7FB}" dt="2021-06-04T14:59:46.211" v="10634" actId="20577"/>
          <ac:spMkLst>
            <pc:docMk/>
            <pc:sldMk cId="2959392098" sldId="531"/>
            <ac:spMk id="7" creationId="{ACC9405A-52D8-4DF2-867B-A9A561B01701}"/>
          </ac:spMkLst>
        </pc:spChg>
        <pc:spChg chg="mod">
          <ac:chgData name="Ananda Kumar Kinjarapu" userId="284f2c0bfb1750c8" providerId="LiveId" clId="{CF44BD30-3CB5-49D3-A811-28BCC450D7FB}" dt="2021-06-04T15:51:35.286" v="11472" actId="20577"/>
          <ac:spMkLst>
            <pc:docMk/>
            <pc:sldMk cId="2959392098" sldId="531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CF44BD30-3CB5-49D3-A811-28BCC450D7FB}" dt="2021-06-04T15:52:36.646" v="11512" actId="403"/>
        <pc:sldMkLst>
          <pc:docMk/>
          <pc:sldMk cId="428374480" sldId="532"/>
        </pc:sldMkLst>
        <pc:spChg chg="mod">
          <ac:chgData name="Ananda Kumar Kinjarapu" userId="284f2c0bfb1750c8" providerId="LiveId" clId="{CF44BD30-3CB5-49D3-A811-28BCC450D7FB}" dt="2021-06-04T15:16:55.627" v="10906" actId="20577"/>
          <ac:spMkLst>
            <pc:docMk/>
            <pc:sldMk cId="428374480" sldId="532"/>
            <ac:spMk id="7" creationId="{ACC9405A-52D8-4DF2-867B-A9A561B01701}"/>
          </ac:spMkLst>
        </pc:spChg>
        <pc:spChg chg="mod">
          <ac:chgData name="Ananda Kumar Kinjarapu" userId="284f2c0bfb1750c8" providerId="LiveId" clId="{CF44BD30-3CB5-49D3-A811-28BCC450D7FB}" dt="2021-06-04T15:52:36.646" v="11512" actId="403"/>
          <ac:spMkLst>
            <pc:docMk/>
            <pc:sldMk cId="428374480" sldId="532"/>
            <ac:spMk id="8" creationId="{5DF4D7EB-4BBA-4517-A232-BCA9BC6CA0CD}"/>
          </ac:spMkLst>
        </pc:spChg>
      </pc:sldChg>
      <pc:sldChg chg="modSp add mod ord">
        <pc:chgData name="Ananda Kumar Kinjarapu" userId="284f2c0bfb1750c8" providerId="LiveId" clId="{CF44BD30-3CB5-49D3-A811-28BCC450D7FB}" dt="2021-06-04T15:38:38.896" v="11263" actId="20577"/>
        <pc:sldMkLst>
          <pc:docMk/>
          <pc:sldMk cId="2656951875" sldId="533"/>
        </pc:sldMkLst>
        <pc:spChg chg="mod">
          <ac:chgData name="Ananda Kumar Kinjarapu" userId="284f2c0bfb1750c8" providerId="LiveId" clId="{CF44BD30-3CB5-49D3-A811-28BCC450D7FB}" dt="2021-06-04T15:38:38.896" v="11263" actId="20577"/>
          <ac:spMkLst>
            <pc:docMk/>
            <pc:sldMk cId="2656951875" sldId="533"/>
            <ac:spMk id="7" creationId="{ACC9405A-52D8-4DF2-867B-A9A561B01701}"/>
          </ac:spMkLst>
        </pc:spChg>
        <pc:picChg chg="mod">
          <ac:chgData name="Ananda Kumar Kinjarapu" userId="284f2c0bfb1750c8" providerId="LiveId" clId="{CF44BD30-3CB5-49D3-A811-28BCC450D7FB}" dt="2021-06-04T15:36:26.249" v="11251" actId="14826"/>
          <ac:picMkLst>
            <pc:docMk/>
            <pc:sldMk cId="2656951875" sldId="533"/>
            <ac:picMk id="3" creationId="{FA4B6958-8124-4A94-AABB-E86D409E134B}"/>
          </ac:picMkLst>
        </pc:picChg>
      </pc:sldChg>
      <pc:sldChg chg="addSp delSp modSp add mod ord modClrScheme chgLayout">
        <pc:chgData name="Ananda Kumar Kinjarapu" userId="284f2c0bfb1750c8" providerId="LiveId" clId="{CF44BD30-3CB5-49D3-A811-28BCC450D7FB}" dt="2021-06-04T15:55:23.938" v="11582" actId="20577"/>
        <pc:sldMkLst>
          <pc:docMk/>
          <pc:sldMk cId="1529505483" sldId="534"/>
        </pc:sldMkLst>
        <pc:spChg chg="add del mod ord">
          <ac:chgData name="Ananda Kumar Kinjarapu" userId="284f2c0bfb1750c8" providerId="LiveId" clId="{CF44BD30-3CB5-49D3-A811-28BCC450D7FB}" dt="2021-06-04T15:40:34.487" v="11275" actId="931"/>
          <ac:spMkLst>
            <pc:docMk/>
            <pc:sldMk cId="1529505483" sldId="534"/>
            <ac:spMk id="2" creationId="{B685B180-E314-4D08-A099-19E331BEFA1E}"/>
          </ac:spMkLst>
        </pc:spChg>
        <pc:spChg chg="mod ord">
          <ac:chgData name="Ananda Kumar Kinjarapu" userId="284f2c0bfb1750c8" providerId="LiveId" clId="{CF44BD30-3CB5-49D3-A811-28BCC450D7FB}" dt="2021-06-04T15:39:03.768" v="11274" actId="700"/>
          <ac:spMkLst>
            <pc:docMk/>
            <pc:sldMk cId="1529505483" sldId="534"/>
            <ac:spMk id="4" creationId="{3AC34509-4A67-4B41-9B02-C4738B3745A5}"/>
          </ac:spMkLst>
        </pc:spChg>
        <pc:spChg chg="mod ord">
          <ac:chgData name="Ananda Kumar Kinjarapu" userId="284f2c0bfb1750c8" providerId="LiveId" clId="{CF44BD30-3CB5-49D3-A811-28BCC450D7FB}" dt="2021-06-04T15:39:03.768" v="11274" actId="700"/>
          <ac:spMkLst>
            <pc:docMk/>
            <pc:sldMk cId="1529505483" sldId="534"/>
            <ac:spMk id="5" creationId="{F9B2FE2A-A031-41F6-B702-39336BDF1546}"/>
          </ac:spMkLst>
        </pc:spChg>
        <pc:spChg chg="mod ord">
          <ac:chgData name="Ananda Kumar Kinjarapu" userId="284f2c0bfb1750c8" providerId="LiveId" clId="{CF44BD30-3CB5-49D3-A811-28BCC450D7FB}" dt="2021-06-04T15:39:03.768" v="11274" actId="700"/>
          <ac:spMkLst>
            <pc:docMk/>
            <pc:sldMk cId="1529505483" sldId="534"/>
            <ac:spMk id="6" creationId="{D813F041-3F21-4C51-81F1-5C416211F39C}"/>
          </ac:spMkLst>
        </pc:spChg>
        <pc:spChg chg="mod ord">
          <ac:chgData name="Ananda Kumar Kinjarapu" userId="284f2c0bfb1750c8" providerId="LiveId" clId="{CF44BD30-3CB5-49D3-A811-28BCC450D7FB}" dt="2021-06-04T15:39:03.768" v="11274" actId="700"/>
          <ac:spMkLst>
            <pc:docMk/>
            <pc:sldMk cId="1529505483" sldId="534"/>
            <ac:spMk id="7" creationId="{ACC9405A-52D8-4DF2-867B-A9A561B01701}"/>
          </ac:spMkLst>
        </pc:spChg>
        <pc:spChg chg="mod ord">
          <ac:chgData name="Ananda Kumar Kinjarapu" userId="284f2c0bfb1750c8" providerId="LiveId" clId="{CF44BD30-3CB5-49D3-A811-28BCC450D7FB}" dt="2021-06-04T15:55:23.938" v="11582" actId="20577"/>
          <ac:spMkLst>
            <pc:docMk/>
            <pc:sldMk cId="1529505483" sldId="534"/>
            <ac:spMk id="8" creationId="{5DF4D7EB-4BBA-4517-A232-BCA9BC6CA0CD}"/>
          </ac:spMkLst>
        </pc:spChg>
        <pc:picChg chg="add mod">
          <ac:chgData name="Ananda Kumar Kinjarapu" userId="284f2c0bfb1750c8" providerId="LiveId" clId="{CF44BD30-3CB5-49D3-A811-28BCC450D7FB}" dt="2021-06-04T15:40:36.885" v="11277" actId="962"/>
          <ac:picMkLst>
            <pc:docMk/>
            <pc:sldMk cId="1529505483" sldId="534"/>
            <ac:picMk id="9" creationId="{FCE81A28-B45B-4C72-82B4-DB6BAE56DE5A}"/>
          </ac:picMkLst>
        </pc:picChg>
      </pc:sldChg>
      <pc:sldChg chg="modSp add mod">
        <pc:chgData name="Ananda Kumar Kinjarapu" userId="284f2c0bfb1750c8" providerId="LiveId" clId="{CF44BD30-3CB5-49D3-A811-28BCC450D7FB}" dt="2021-06-04T15:50:23.054" v="11457" actId="403"/>
        <pc:sldMkLst>
          <pc:docMk/>
          <pc:sldMk cId="2717866753" sldId="535"/>
        </pc:sldMkLst>
        <pc:spChg chg="mod">
          <ac:chgData name="Ananda Kumar Kinjarapu" userId="284f2c0bfb1750c8" providerId="LiveId" clId="{CF44BD30-3CB5-49D3-A811-28BCC450D7FB}" dt="2021-06-04T15:50:23.054" v="11457" actId="403"/>
          <ac:spMkLst>
            <pc:docMk/>
            <pc:sldMk cId="2717866753" sldId="535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CF44BD30-3CB5-49D3-A811-28BCC450D7FB}" dt="2021-06-04T15:52:23.530" v="11511" actId="5793"/>
        <pc:sldMkLst>
          <pc:docMk/>
          <pc:sldMk cId="2057126850" sldId="536"/>
        </pc:sldMkLst>
        <pc:spChg chg="mod">
          <ac:chgData name="Ananda Kumar Kinjarapu" userId="284f2c0bfb1750c8" providerId="LiveId" clId="{CF44BD30-3CB5-49D3-A811-28BCC450D7FB}" dt="2021-06-04T15:52:23.530" v="11511" actId="5793"/>
          <ac:spMkLst>
            <pc:docMk/>
            <pc:sldMk cId="2057126850" sldId="536"/>
            <ac:spMk id="8" creationId="{5DF4D7EB-4BBA-4517-A232-BCA9BC6CA0CD}"/>
          </ac:spMkLst>
        </pc:spChg>
      </pc:sldChg>
      <pc:sldChg chg="add">
        <pc:chgData name="Ananda Kumar Kinjarapu" userId="284f2c0bfb1750c8" providerId="LiveId" clId="{CF44BD30-3CB5-49D3-A811-28BCC450D7FB}" dt="2021-06-04T15:55:58.923" v="11583" actId="2890"/>
        <pc:sldMkLst>
          <pc:docMk/>
          <pc:sldMk cId="3292595174" sldId="537"/>
        </pc:sldMkLst>
      </pc:sldChg>
      <pc:sldChg chg="addSp delSp modSp add mod">
        <pc:chgData name="Ananda Kumar Kinjarapu" userId="284f2c0bfb1750c8" providerId="LiveId" clId="{CF44BD30-3CB5-49D3-A811-28BCC450D7FB}" dt="2021-06-04T16:07:40.170" v="12034" actId="962"/>
        <pc:sldMkLst>
          <pc:docMk/>
          <pc:sldMk cId="1518323662" sldId="538"/>
        </pc:sldMkLst>
        <pc:spChg chg="add del mod">
          <ac:chgData name="Ananda Kumar Kinjarapu" userId="284f2c0bfb1750c8" providerId="LiveId" clId="{CF44BD30-3CB5-49D3-A811-28BCC450D7FB}" dt="2021-06-04T16:07:38.969" v="12032" actId="931"/>
          <ac:spMkLst>
            <pc:docMk/>
            <pc:sldMk cId="1518323662" sldId="538"/>
            <ac:spMk id="3" creationId="{261CE564-F194-4EEA-B04E-BEB9A574486E}"/>
          </ac:spMkLst>
        </pc:spChg>
        <pc:spChg chg="mod">
          <ac:chgData name="Ananda Kumar Kinjarapu" userId="284f2c0bfb1750c8" providerId="LiveId" clId="{CF44BD30-3CB5-49D3-A811-28BCC450D7FB}" dt="2021-06-04T16:07:13.842" v="12029" actId="14100"/>
          <ac:spMkLst>
            <pc:docMk/>
            <pc:sldMk cId="1518323662" sldId="538"/>
            <ac:spMk id="8" creationId="{5DF4D7EB-4BBA-4517-A232-BCA9BC6CA0CD}"/>
          </ac:spMkLst>
        </pc:spChg>
        <pc:picChg chg="del mod">
          <ac:chgData name="Ananda Kumar Kinjarapu" userId="284f2c0bfb1750c8" providerId="LiveId" clId="{CF44BD30-3CB5-49D3-A811-28BCC450D7FB}" dt="2021-06-04T16:06:18.584" v="12012" actId="478"/>
          <ac:picMkLst>
            <pc:docMk/>
            <pc:sldMk cId="1518323662" sldId="538"/>
            <ac:picMk id="9" creationId="{FCE81A28-B45B-4C72-82B4-DB6BAE56DE5A}"/>
          </ac:picMkLst>
        </pc:picChg>
        <pc:picChg chg="add mod">
          <ac:chgData name="Ananda Kumar Kinjarapu" userId="284f2c0bfb1750c8" providerId="LiveId" clId="{CF44BD30-3CB5-49D3-A811-28BCC450D7FB}" dt="2021-06-04T16:07:40.170" v="12034" actId="962"/>
          <ac:picMkLst>
            <pc:docMk/>
            <pc:sldMk cId="1518323662" sldId="538"/>
            <ac:picMk id="11" creationId="{BCE1908E-068F-41F8-8116-AA1492042E12}"/>
          </ac:picMkLst>
        </pc:picChg>
      </pc:sldChg>
      <pc:sldChg chg="modSp add mod ord modShow">
        <pc:chgData name="Ananda Kumar Kinjarapu" userId="284f2c0bfb1750c8" providerId="LiveId" clId="{CF44BD30-3CB5-49D3-A811-28BCC450D7FB}" dt="2021-06-05T09:10:53.470" v="12864" actId="729"/>
        <pc:sldMkLst>
          <pc:docMk/>
          <pc:sldMk cId="429138729" sldId="539"/>
        </pc:sldMkLst>
        <pc:spChg chg="mod">
          <ac:chgData name="Ananda Kumar Kinjarapu" userId="284f2c0bfb1750c8" providerId="LiveId" clId="{CF44BD30-3CB5-49D3-A811-28BCC450D7FB}" dt="2021-06-05T03:23:43.376" v="12157" actId="20577"/>
          <ac:spMkLst>
            <pc:docMk/>
            <pc:sldMk cId="429138729" sldId="539"/>
            <ac:spMk id="7" creationId="{ACC9405A-52D8-4DF2-867B-A9A561B01701}"/>
          </ac:spMkLst>
        </pc:spChg>
        <pc:spChg chg="mod">
          <ac:chgData name="Ananda Kumar Kinjarapu" userId="284f2c0bfb1750c8" providerId="LiveId" clId="{CF44BD30-3CB5-49D3-A811-28BCC450D7FB}" dt="2021-06-05T09:10:42.420" v="12863" actId="20577"/>
          <ac:spMkLst>
            <pc:docMk/>
            <pc:sldMk cId="429138729" sldId="539"/>
            <ac:spMk id="8" creationId="{5DF4D7EB-4BBA-4517-A232-BCA9BC6CA0CD}"/>
          </ac:spMkLst>
        </pc:spChg>
      </pc:sldChg>
      <pc:sldChg chg="modSp add mod">
        <pc:chgData name="Ananda Kumar Kinjarapu" userId="284f2c0bfb1750c8" providerId="LiveId" clId="{CF44BD30-3CB5-49D3-A811-28BCC450D7FB}" dt="2021-06-05T05:34:25.358" v="12312" actId="5793"/>
        <pc:sldMkLst>
          <pc:docMk/>
          <pc:sldMk cId="3214734776" sldId="540"/>
        </pc:sldMkLst>
        <pc:spChg chg="mod">
          <ac:chgData name="Ananda Kumar Kinjarapu" userId="284f2c0bfb1750c8" providerId="LiveId" clId="{CF44BD30-3CB5-49D3-A811-28BCC450D7FB}" dt="2021-06-05T05:34:25.358" v="12312" actId="5793"/>
          <ac:spMkLst>
            <pc:docMk/>
            <pc:sldMk cId="3214734776" sldId="540"/>
            <ac:spMk id="8" creationId="{5DF4D7EB-4BBA-4517-A232-BCA9BC6CA0CD}"/>
          </ac:spMkLst>
        </pc:spChg>
        <pc:spChg chg="mod">
          <ac:chgData name="Ananda Kumar Kinjarapu" userId="284f2c0bfb1750c8" providerId="LiveId" clId="{CF44BD30-3CB5-49D3-A811-28BCC450D7FB}" dt="2021-06-05T05:12:51.072" v="12185" actId="20577"/>
          <ac:spMkLst>
            <pc:docMk/>
            <pc:sldMk cId="3214734776" sldId="540"/>
            <ac:spMk id="9" creationId="{7C7A2D24-4542-4C78-84A3-203128BA3442}"/>
          </ac:spMkLst>
        </pc:spChg>
      </pc:sldChg>
      <pc:sldChg chg="modSp add mod">
        <pc:chgData name="Ananda Kumar Kinjarapu" userId="284f2c0bfb1750c8" providerId="LiveId" clId="{CF44BD30-3CB5-49D3-A811-28BCC450D7FB}" dt="2021-06-05T09:31:56.391" v="14154" actId="20577"/>
        <pc:sldMkLst>
          <pc:docMk/>
          <pc:sldMk cId="1980914625" sldId="541"/>
        </pc:sldMkLst>
        <pc:spChg chg="mod">
          <ac:chgData name="Ananda Kumar Kinjarapu" userId="284f2c0bfb1750c8" providerId="LiveId" clId="{CF44BD30-3CB5-49D3-A811-28BCC450D7FB}" dt="2021-06-05T09:31:56.391" v="14154" actId="20577"/>
          <ac:spMkLst>
            <pc:docMk/>
            <pc:sldMk cId="1980914625" sldId="541"/>
            <ac:spMk id="8" creationId="{5DF4D7EB-4BBA-4517-A232-BCA9BC6CA0CD}"/>
          </ac:spMkLst>
        </pc:spChg>
      </pc:sldChg>
      <pc:sldChg chg="modSp add mod ord">
        <pc:chgData name="Ananda Kumar Kinjarapu" userId="284f2c0bfb1750c8" providerId="LiveId" clId="{CF44BD30-3CB5-49D3-A811-28BCC450D7FB}" dt="2021-06-05T09:24:58.197" v="13540"/>
        <pc:sldMkLst>
          <pc:docMk/>
          <pc:sldMk cId="3240641875" sldId="542"/>
        </pc:sldMkLst>
        <pc:spChg chg="mod">
          <ac:chgData name="Ananda Kumar Kinjarapu" userId="284f2c0bfb1750c8" providerId="LiveId" clId="{CF44BD30-3CB5-49D3-A811-28BCC450D7FB}" dt="2021-06-05T09:24:37.777" v="13538" actId="20577"/>
          <ac:spMkLst>
            <pc:docMk/>
            <pc:sldMk cId="3240641875" sldId="542"/>
            <ac:spMk id="8" creationId="{5DF4D7EB-4BBA-4517-A232-BCA9BC6CA0CD}"/>
          </ac:spMkLst>
        </pc:spChg>
      </pc:sldChg>
      <pc:sldChg chg="modSp mod ord">
        <pc:chgData name="Ananda Kumar Kinjarapu" userId="284f2c0bfb1750c8" providerId="LiveId" clId="{CF44BD30-3CB5-49D3-A811-28BCC450D7FB}" dt="2021-06-05T11:25:18.844" v="14349" actId="20577"/>
        <pc:sldMkLst>
          <pc:docMk/>
          <pc:sldMk cId="2683715723" sldId="543"/>
        </pc:sldMkLst>
        <pc:spChg chg="mod">
          <ac:chgData name="Ananda Kumar Kinjarapu" userId="284f2c0bfb1750c8" providerId="LiveId" clId="{CF44BD30-3CB5-49D3-A811-28BCC450D7FB}" dt="2021-06-05T11:25:18.844" v="14349" actId="20577"/>
          <ac:spMkLst>
            <pc:docMk/>
            <pc:sldMk cId="2683715723" sldId="543"/>
            <ac:spMk id="7" creationId="{643260B0-0DE8-4844-A470-A2723DC699E5}"/>
          </ac:spMkLst>
        </pc:spChg>
        <pc:spChg chg="mod">
          <ac:chgData name="Ananda Kumar Kinjarapu" userId="284f2c0bfb1750c8" providerId="LiveId" clId="{CF44BD30-3CB5-49D3-A811-28BCC450D7FB}" dt="2021-06-05T09:54:13.243" v="14340" actId="20577"/>
          <ac:spMkLst>
            <pc:docMk/>
            <pc:sldMk cId="2683715723" sldId="543"/>
            <ac:spMk id="8" creationId="{0A0857A9-36D4-4FAD-AA7C-C835155EA5B6}"/>
          </ac:spMkLst>
        </pc:spChg>
      </pc:sldChg>
      <pc:sldChg chg="modSp add mod">
        <pc:chgData name="Ananda Kumar Kinjarapu" userId="284f2c0bfb1750c8" providerId="LiveId" clId="{CF44BD30-3CB5-49D3-A811-28BCC450D7FB}" dt="2021-06-05T11:26:19.414" v="14392" actId="20577"/>
        <pc:sldMkLst>
          <pc:docMk/>
          <pc:sldMk cId="1928420967" sldId="544"/>
        </pc:sldMkLst>
        <pc:spChg chg="mod">
          <ac:chgData name="Ananda Kumar Kinjarapu" userId="284f2c0bfb1750c8" providerId="LiveId" clId="{CF44BD30-3CB5-49D3-A811-28BCC450D7FB}" dt="2021-06-05T11:25:33.277" v="14375" actId="20577"/>
          <ac:spMkLst>
            <pc:docMk/>
            <pc:sldMk cId="1928420967" sldId="544"/>
            <ac:spMk id="7" creationId="{ACC9405A-52D8-4DF2-867B-A9A561B01701}"/>
          </ac:spMkLst>
        </pc:spChg>
        <pc:spChg chg="mod">
          <ac:chgData name="Ananda Kumar Kinjarapu" userId="284f2c0bfb1750c8" providerId="LiveId" clId="{CF44BD30-3CB5-49D3-A811-28BCC450D7FB}" dt="2021-06-05T11:26:19.414" v="14392" actId="20577"/>
          <ac:spMkLst>
            <pc:docMk/>
            <pc:sldMk cId="1928420967" sldId="544"/>
            <ac:spMk id="8" creationId="{5DF4D7EB-4BBA-4517-A232-BCA9BC6CA0CD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F74FEE-EDCD-4F2B-A392-AFD8DBB6D91F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E535DB3-3320-4FAC-9897-C58C8A8DC2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Decision (Selection) Structures</a:t>
          </a:r>
        </a:p>
      </dgm:t>
    </dgm:pt>
    <dgm:pt modelId="{59ADEC71-58FF-447B-B7E4-3E5082BEA7E5}" type="parTrans" cxnId="{797F724D-8AA9-4368-8F7F-09CD247CA988}">
      <dgm:prSet/>
      <dgm:spPr/>
      <dgm:t>
        <a:bodyPr/>
        <a:lstStyle/>
        <a:p>
          <a:endParaRPr lang="en-US"/>
        </a:p>
      </dgm:t>
    </dgm:pt>
    <dgm:pt modelId="{7C599E12-E334-4869-94D2-E36019132F6C}" type="sibTrans" cxnId="{797F724D-8AA9-4368-8F7F-09CD247CA98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42447BD-509C-454E-9324-77E4E0594F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Nested Decision Structures</a:t>
          </a:r>
        </a:p>
      </dgm:t>
    </dgm:pt>
    <dgm:pt modelId="{8E744FC3-816F-4928-83EB-8F33149F9621}" type="parTrans" cxnId="{A3B1AEB3-21E1-4848-9F9D-111847863C8E}">
      <dgm:prSet/>
      <dgm:spPr/>
      <dgm:t>
        <a:bodyPr/>
        <a:lstStyle/>
        <a:p>
          <a:endParaRPr lang="en-US"/>
        </a:p>
      </dgm:t>
    </dgm:pt>
    <dgm:pt modelId="{806B1572-4A36-472E-8A4F-733BE1572FAB}" type="sibTrans" cxnId="{A3B1AEB3-21E1-4848-9F9D-111847863C8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579251F-7092-404C-89DB-FE8418926AF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Repetition Structures</a:t>
          </a:r>
          <a:endParaRPr lang="en-US" dirty="0"/>
        </a:p>
      </dgm:t>
    </dgm:pt>
    <dgm:pt modelId="{02DD8A22-9DDE-49E0-8EA8-7BED31C75E2A}" type="parTrans" cxnId="{61305B01-96A5-4123-833F-5956F6C1E166}">
      <dgm:prSet/>
      <dgm:spPr/>
      <dgm:t>
        <a:bodyPr/>
        <a:lstStyle/>
        <a:p>
          <a:endParaRPr lang="en-US"/>
        </a:p>
      </dgm:t>
    </dgm:pt>
    <dgm:pt modelId="{AFCABD7F-D9DE-40AA-8495-A59E9ED70CEC}" type="sibTrans" cxnId="{61305B01-96A5-4123-833F-5956F6C1E1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8B50C3A-0552-4B69-8E91-724DE805C1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Nested Loops</a:t>
          </a:r>
        </a:p>
      </dgm:t>
    </dgm:pt>
    <dgm:pt modelId="{FFB1C1AC-1C18-4B68-9EB1-E7369FA390AC}" type="parTrans" cxnId="{88C49338-822B-448C-A461-8D0B09B963E3}">
      <dgm:prSet/>
      <dgm:spPr/>
      <dgm:t>
        <a:bodyPr/>
        <a:lstStyle/>
        <a:p>
          <a:endParaRPr lang="en-US"/>
        </a:p>
      </dgm:t>
    </dgm:pt>
    <dgm:pt modelId="{D9D9A243-7A52-4C6F-9B8B-EDFEF13C1F95}" type="sibTrans" cxnId="{88C49338-822B-448C-A461-8D0B09B963E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42B54A8-2751-4ECD-8109-5391A55377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Input Validation Loops</a:t>
          </a:r>
        </a:p>
      </dgm:t>
    </dgm:pt>
    <dgm:pt modelId="{7997EF61-5D5C-4EF5-90C8-082BF49CFF14}" type="parTrans" cxnId="{891EEA92-695F-4DA1-B670-9786F4BC1E04}">
      <dgm:prSet/>
      <dgm:spPr/>
      <dgm:t>
        <a:bodyPr/>
        <a:lstStyle/>
        <a:p>
          <a:endParaRPr lang="en-IN"/>
        </a:p>
      </dgm:t>
    </dgm:pt>
    <dgm:pt modelId="{F8DEDEF5-0EDE-4FD6-9EDD-4AE7CFC84051}" type="sibTrans" cxnId="{891EEA92-695F-4DA1-B670-9786F4BC1E04}">
      <dgm:prSet/>
      <dgm:spPr/>
      <dgm:t>
        <a:bodyPr/>
        <a:lstStyle/>
        <a:p>
          <a:endParaRPr lang="en-IN"/>
        </a:p>
      </dgm:t>
    </dgm:pt>
    <dgm:pt modelId="{CB1B141E-D641-462C-B2F8-4003DA9A1C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Conditional iteration loops</a:t>
          </a:r>
        </a:p>
      </dgm:t>
    </dgm:pt>
    <dgm:pt modelId="{83083158-CD9B-41E0-BCD5-80B185C755EF}" type="parTrans" cxnId="{DD111CF6-E4F8-41B3-A15D-12B2209FCC07}">
      <dgm:prSet/>
      <dgm:spPr/>
      <dgm:t>
        <a:bodyPr/>
        <a:lstStyle/>
        <a:p>
          <a:endParaRPr lang="en-IN"/>
        </a:p>
      </dgm:t>
    </dgm:pt>
    <dgm:pt modelId="{0EC44E32-763B-4F04-8545-88AE082896CA}" type="sibTrans" cxnId="{DD111CF6-E4F8-41B3-A15D-12B2209FCC07}">
      <dgm:prSet/>
      <dgm:spPr/>
      <dgm:t>
        <a:bodyPr/>
        <a:lstStyle/>
        <a:p>
          <a:endParaRPr lang="en-IN"/>
        </a:p>
      </dgm:t>
    </dgm:pt>
    <dgm:pt modelId="{E69FBF7D-CF35-4FDF-A156-3FFD1B54FD79}" type="pres">
      <dgm:prSet presAssocID="{DAF74FEE-EDCD-4F2B-A392-AFD8DBB6D91F}" presName="root" presStyleCnt="0">
        <dgm:presLayoutVars>
          <dgm:dir/>
          <dgm:resizeHandles val="exact"/>
        </dgm:presLayoutVars>
      </dgm:prSet>
      <dgm:spPr/>
    </dgm:pt>
    <dgm:pt modelId="{F3AF1CCC-3140-488C-BE93-05532CF23AD5}" type="pres">
      <dgm:prSet presAssocID="{6E535DB3-3320-4FAC-9897-C58C8A8DC203}" presName="compNode" presStyleCnt="0"/>
      <dgm:spPr/>
    </dgm:pt>
    <dgm:pt modelId="{58E3B838-70A8-47B6-8CFF-439713297F79}" type="pres">
      <dgm:prSet presAssocID="{6E535DB3-3320-4FAC-9897-C58C8A8DC203}" presName="bgRect" presStyleLbl="bgShp" presStyleIdx="0" presStyleCnt="6"/>
      <dgm:spPr/>
    </dgm:pt>
    <dgm:pt modelId="{282DAEAE-3020-4E1B-B441-8A0E30AC22F6}" type="pres">
      <dgm:prSet presAssocID="{6E535DB3-3320-4FAC-9897-C58C8A8DC20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375CF139-3EC1-47EA-AEC1-68D720FC67F5}" type="pres">
      <dgm:prSet presAssocID="{6E535DB3-3320-4FAC-9897-C58C8A8DC203}" presName="spaceRect" presStyleCnt="0"/>
      <dgm:spPr/>
    </dgm:pt>
    <dgm:pt modelId="{B61B22F2-DFCA-46CA-B222-3C22BD24A25F}" type="pres">
      <dgm:prSet presAssocID="{6E535DB3-3320-4FAC-9897-C58C8A8DC203}" presName="parTx" presStyleLbl="revTx" presStyleIdx="0" presStyleCnt="6">
        <dgm:presLayoutVars>
          <dgm:chMax val="0"/>
          <dgm:chPref val="0"/>
        </dgm:presLayoutVars>
      </dgm:prSet>
      <dgm:spPr/>
    </dgm:pt>
    <dgm:pt modelId="{8E59C488-37DC-44B0-91B6-4999EA8A4E72}" type="pres">
      <dgm:prSet presAssocID="{7C599E12-E334-4869-94D2-E36019132F6C}" presName="sibTrans" presStyleCnt="0"/>
      <dgm:spPr/>
    </dgm:pt>
    <dgm:pt modelId="{1AD2ACEB-2C87-4940-A7C6-8CA189D52723}" type="pres">
      <dgm:prSet presAssocID="{E42447BD-509C-454E-9324-77E4E0594FE4}" presName="compNode" presStyleCnt="0"/>
      <dgm:spPr/>
    </dgm:pt>
    <dgm:pt modelId="{B5B5C306-4958-4A07-938D-1848321F0683}" type="pres">
      <dgm:prSet presAssocID="{E42447BD-509C-454E-9324-77E4E0594FE4}" presName="bgRect" presStyleLbl="bgShp" presStyleIdx="1" presStyleCnt="6"/>
      <dgm:spPr/>
    </dgm:pt>
    <dgm:pt modelId="{85D5C234-4153-4893-A027-D1C54D891434}" type="pres">
      <dgm:prSet presAssocID="{E42447BD-509C-454E-9324-77E4E0594FE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s with lines with solid fill"/>
        </a:ext>
      </dgm:extLst>
    </dgm:pt>
    <dgm:pt modelId="{397EDB00-4BBB-4DA9-AFB2-DD9AEC160BA7}" type="pres">
      <dgm:prSet presAssocID="{E42447BD-509C-454E-9324-77E4E0594FE4}" presName="spaceRect" presStyleCnt="0"/>
      <dgm:spPr/>
    </dgm:pt>
    <dgm:pt modelId="{FB19E949-A6DD-4C9E-B90D-2D63788D905D}" type="pres">
      <dgm:prSet presAssocID="{E42447BD-509C-454E-9324-77E4E0594FE4}" presName="parTx" presStyleLbl="revTx" presStyleIdx="1" presStyleCnt="6">
        <dgm:presLayoutVars>
          <dgm:chMax val="0"/>
          <dgm:chPref val="0"/>
        </dgm:presLayoutVars>
      </dgm:prSet>
      <dgm:spPr/>
    </dgm:pt>
    <dgm:pt modelId="{AD53A618-A5E2-4515-877C-13701CE9AF49}" type="pres">
      <dgm:prSet presAssocID="{806B1572-4A36-472E-8A4F-733BE1572FAB}" presName="sibTrans" presStyleCnt="0"/>
      <dgm:spPr/>
    </dgm:pt>
    <dgm:pt modelId="{E55EAE3F-7E3C-40AB-AB8D-FCBC11B3ACB5}" type="pres">
      <dgm:prSet presAssocID="{6579251F-7092-404C-89DB-FE8418926AF5}" presName="compNode" presStyleCnt="0"/>
      <dgm:spPr/>
    </dgm:pt>
    <dgm:pt modelId="{2A317DA9-53E6-47A6-99AA-690D51A90EE8}" type="pres">
      <dgm:prSet presAssocID="{6579251F-7092-404C-89DB-FE8418926AF5}" presName="bgRect" presStyleLbl="bgShp" presStyleIdx="2" presStyleCnt="6"/>
      <dgm:spPr/>
    </dgm:pt>
    <dgm:pt modelId="{C1CC8E25-60F1-497E-9021-373DAD2777CA}" type="pres">
      <dgm:prSet presAssocID="{6579251F-7092-404C-89DB-FE8418926AF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751604E-D6FD-4EA5-AFCC-BD36D2CA5C24}" type="pres">
      <dgm:prSet presAssocID="{6579251F-7092-404C-89DB-FE8418926AF5}" presName="spaceRect" presStyleCnt="0"/>
      <dgm:spPr/>
    </dgm:pt>
    <dgm:pt modelId="{E66C6F58-97CA-4EF5-8EC1-0575BBF452F9}" type="pres">
      <dgm:prSet presAssocID="{6579251F-7092-404C-89DB-FE8418926AF5}" presName="parTx" presStyleLbl="revTx" presStyleIdx="2" presStyleCnt="6">
        <dgm:presLayoutVars>
          <dgm:chMax val="0"/>
          <dgm:chPref val="0"/>
        </dgm:presLayoutVars>
      </dgm:prSet>
      <dgm:spPr/>
    </dgm:pt>
    <dgm:pt modelId="{4C8EDB9C-B73E-49AD-A3E1-47D6A3135B77}" type="pres">
      <dgm:prSet presAssocID="{AFCABD7F-D9DE-40AA-8495-A59E9ED70CEC}" presName="sibTrans" presStyleCnt="0"/>
      <dgm:spPr/>
    </dgm:pt>
    <dgm:pt modelId="{7019C387-58F2-40E8-850C-5506F058D2AA}" type="pres">
      <dgm:prSet presAssocID="{242B54A8-2751-4ECD-8109-5391A5537753}" presName="compNode" presStyleCnt="0"/>
      <dgm:spPr/>
    </dgm:pt>
    <dgm:pt modelId="{58ED6234-9F2B-4C7E-A509-5607AD3B2572}" type="pres">
      <dgm:prSet presAssocID="{242B54A8-2751-4ECD-8109-5391A5537753}" presName="bgRect" presStyleLbl="bgShp" presStyleIdx="3" presStyleCnt="6"/>
      <dgm:spPr/>
    </dgm:pt>
    <dgm:pt modelId="{039613E5-E7E5-4C57-95E1-D201003A29A1}" type="pres">
      <dgm:prSet presAssocID="{242B54A8-2751-4ECD-8109-5391A553775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 pieces with solid fill"/>
        </a:ext>
      </dgm:extLst>
    </dgm:pt>
    <dgm:pt modelId="{EA26578F-6C74-494D-98B1-A96BEC01F62F}" type="pres">
      <dgm:prSet presAssocID="{242B54A8-2751-4ECD-8109-5391A5537753}" presName="spaceRect" presStyleCnt="0"/>
      <dgm:spPr/>
    </dgm:pt>
    <dgm:pt modelId="{14449622-2DEE-46B7-835E-B148480EA352}" type="pres">
      <dgm:prSet presAssocID="{242B54A8-2751-4ECD-8109-5391A5537753}" presName="parTx" presStyleLbl="revTx" presStyleIdx="3" presStyleCnt="6">
        <dgm:presLayoutVars>
          <dgm:chMax val="0"/>
          <dgm:chPref val="0"/>
        </dgm:presLayoutVars>
      </dgm:prSet>
      <dgm:spPr/>
    </dgm:pt>
    <dgm:pt modelId="{D3AA8C13-0E84-4896-8D38-2F9454CEEC37}" type="pres">
      <dgm:prSet presAssocID="{F8DEDEF5-0EDE-4FD6-9EDD-4AE7CFC84051}" presName="sibTrans" presStyleCnt="0"/>
      <dgm:spPr/>
    </dgm:pt>
    <dgm:pt modelId="{588838CB-3FCA-4FFF-936E-8C954050A27A}" type="pres">
      <dgm:prSet presAssocID="{CB1B141E-D641-462C-B2F8-4003DA9A1C4D}" presName="compNode" presStyleCnt="0"/>
      <dgm:spPr/>
    </dgm:pt>
    <dgm:pt modelId="{F0346312-8BB5-4D3F-A120-68B2430177F2}" type="pres">
      <dgm:prSet presAssocID="{CB1B141E-D641-462C-B2F8-4003DA9A1C4D}" presName="bgRect" presStyleLbl="bgShp" presStyleIdx="4" presStyleCnt="6"/>
      <dgm:spPr/>
    </dgm:pt>
    <dgm:pt modelId="{24523259-5C60-48B8-BA9F-5B301080260F}" type="pres">
      <dgm:prSet presAssocID="{CB1B141E-D641-462C-B2F8-4003DA9A1C4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 with solid fill"/>
        </a:ext>
      </dgm:extLst>
    </dgm:pt>
    <dgm:pt modelId="{49968F75-71FF-40ED-97CE-39AEE4886858}" type="pres">
      <dgm:prSet presAssocID="{CB1B141E-D641-462C-B2F8-4003DA9A1C4D}" presName="spaceRect" presStyleCnt="0"/>
      <dgm:spPr/>
    </dgm:pt>
    <dgm:pt modelId="{C1DC1151-AED6-4ABC-A8B8-371D7E854298}" type="pres">
      <dgm:prSet presAssocID="{CB1B141E-D641-462C-B2F8-4003DA9A1C4D}" presName="parTx" presStyleLbl="revTx" presStyleIdx="4" presStyleCnt="6">
        <dgm:presLayoutVars>
          <dgm:chMax val="0"/>
          <dgm:chPref val="0"/>
        </dgm:presLayoutVars>
      </dgm:prSet>
      <dgm:spPr/>
    </dgm:pt>
    <dgm:pt modelId="{64B4F9CB-082B-48B9-993C-E48883216533}" type="pres">
      <dgm:prSet presAssocID="{0EC44E32-763B-4F04-8545-88AE082896CA}" presName="sibTrans" presStyleCnt="0"/>
      <dgm:spPr/>
    </dgm:pt>
    <dgm:pt modelId="{2E86B915-AF04-4288-BC97-3D02F821EB76}" type="pres">
      <dgm:prSet presAssocID="{38B50C3A-0552-4B69-8E91-724DE805C124}" presName="compNode" presStyleCnt="0"/>
      <dgm:spPr/>
    </dgm:pt>
    <dgm:pt modelId="{830E5E67-93F1-403C-8039-65BA4A3B4CC7}" type="pres">
      <dgm:prSet presAssocID="{38B50C3A-0552-4B69-8E91-724DE805C124}" presName="bgRect" presStyleLbl="bgShp" presStyleIdx="5" presStyleCnt="6" custLinFactNeighborX="-3862" custLinFactNeighborY="-226"/>
      <dgm:spPr/>
    </dgm:pt>
    <dgm:pt modelId="{F424608F-6FE4-47E6-9B4F-030144FCEDE7}" type="pres">
      <dgm:prSet presAssocID="{38B50C3A-0552-4B69-8E91-724DE805C12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ic Shapes with solid fill"/>
        </a:ext>
      </dgm:extLst>
    </dgm:pt>
    <dgm:pt modelId="{D52B1035-4A26-4B46-9084-E7E89AC8546A}" type="pres">
      <dgm:prSet presAssocID="{38B50C3A-0552-4B69-8E91-724DE805C124}" presName="spaceRect" presStyleCnt="0"/>
      <dgm:spPr/>
    </dgm:pt>
    <dgm:pt modelId="{1D406862-72E5-4765-BC3C-F21432EEBFF4}" type="pres">
      <dgm:prSet presAssocID="{38B50C3A-0552-4B69-8E91-724DE805C12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61305B01-96A5-4123-833F-5956F6C1E166}" srcId="{DAF74FEE-EDCD-4F2B-A392-AFD8DBB6D91F}" destId="{6579251F-7092-404C-89DB-FE8418926AF5}" srcOrd="2" destOrd="0" parTransId="{02DD8A22-9DDE-49E0-8EA8-7BED31C75E2A}" sibTransId="{AFCABD7F-D9DE-40AA-8495-A59E9ED70CEC}"/>
    <dgm:cxn modelId="{3797661C-D6FF-40F0-A3F6-F18D6ECC9D83}" type="presOf" srcId="{E42447BD-509C-454E-9324-77E4E0594FE4}" destId="{FB19E949-A6DD-4C9E-B90D-2D63788D905D}" srcOrd="0" destOrd="0" presId="urn:microsoft.com/office/officeart/2018/2/layout/IconVerticalSolidList"/>
    <dgm:cxn modelId="{66EB7426-C9E7-4F50-8A74-F24602E3AC44}" type="presOf" srcId="{6579251F-7092-404C-89DB-FE8418926AF5}" destId="{E66C6F58-97CA-4EF5-8EC1-0575BBF452F9}" srcOrd="0" destOrd="0" presId="urn:microsoft.com/office/officeart/2018/2/layout/IconVerticalSolidList"/>
    <dgm:cxn modelId="{DF276D2E-E021-4C97-B661-D7EDCD83A9F5}" type="presOf" srcId="{242B54A8-2751-4ECD-8109-5391A5537753}" destId="{14449622-2DEE-46B7-835E-B148480EA352}" srcOrd="0" destOrd="0" presId="urn:microsoft.com/office/officeart/2018/2/layout/IconVerticalSolidList"/>
    <dgm:cxn modelId="{88C49338-822B-448C-A461-8D0B09B963E3}" srcId="{DAF74FEE-EDCD-4F2B-A392-AFD8DBB6D91F}" destId="{38B50C3A-0552-4B69-8E91-724DE805C124}" srcOrd="5" destOrd="0" parTransId="{FFB1C1AC-1C18-4B68-9EB1-E7369FA390AC}" sibTransId="{D9D9A243-7A52-4C6F-9B8B-EDFEF13C1F95}"/>
    <dgm:cxn modelId="{E6BD2B4D-A124-4297-97E2-A33643B30598}" type="presOf" srcId="{DAF74FEE-EDCD-4F2B-A392-AFD8DBB6D91F}" destId="{E69FBF7D-CF35-4FDF-A156-3FFD1B54FD79}" srcOrd="0" destOrd="0" presId="urn:microsoft.com/office/officeart/2018/2/layout/IconVerticalSolidList"/>
    <dgm:cxn modelId="{797F724D-8AA9-4368-8F7F-09CD247CA988}" srcId="{DAF74FEE-EDCD-4F2B-A392-AFD8DBB6D91F}" destId="{6E535DB3-3320-4FAC-9897-C58C8A8DC203}" srcOrd="0" destOrd="0" parTransId="{59ADEC71-58FF-447B-B7E4-3E5082BEA7E5}" sibTransId="{7C599E12-E334-4869-94D2-E36019132F6C}"/>
    <dgm:cxn modelId="{EA712D5A-3DE5-484B-B8DA-452239232178}" type="presOf" srcId="{38B50C3A-0552-4B69-8E91-724DE805C124}" destId="{1D406862-72E5-4765-BC3C-F21432EEBFF4}" srcOrd="0" destOrd="0" presId="urn:microsoft.com/office/officeart/2018/2/layout/IconVerticalSolidList"/>
    <dgm:cxn modelId="{891EEA92-695F-4DA1-B670-9786F4BC1E04}" srcId="{DAF74FEE-EDCD-4F2B-A392-AFD8DBB6D91F}" destId="{242B54A8-2751-4ECD-8109-5391A5537753}" srcOrd="3" destOrd="0" parTransId="{7997EF61-5D5C-4EF5-90C8-082BF49CFF14}" sibTransId="{F8DEDEF5-0EDE-4FD6-9EDD-4AE7CFC84051}"/>
    <dgm:cxn modelId="{A68CBC9D-C12B-432B-8074-C83DCCDAC0E2}" type="presOf" srcId="{6E535DB3-3320-4FAC-9897-C58C8A8DC203}" destId="{B61B22F2-DFCA-46CA-B222-3C22BD24A25F}" srcOrd="0" destOrd="0" presId="urn:microsoft.com/office/officeart/2018/2/layout/IconVerticalSolidList"/>
    <dgm:cxn modelId="{5DF465A7-CE55-468E-9E13-AE246EA9F3C9}" type="presOf" srcId="{CB1B141E-D641-462C-B2F8-4003DA9A1C4D}" destId="{C1DC1151-AED6-4ABC-A8B8-371D7E854298}" srcOrd="0" destOrd="0" presId="urn:microsoft.com/office/officeart/2018/2/layout/IconVerticalSolidList"/>
    <dgm:cxn modelId="{A3B1AEB3-21E1-4848-9F9D-111847863C8E}" srcId="{DAF74FEE-EDCD-4F2B-A392-AFD8DBB6D91F}" destId="{E42447BD-509C-454E-9324-77E4E0594FE4}" srcOrd="1" destOrd="0" parTransId="{8E744FC3-816F-4928-83EB-8F33149F9621}" sibTransId="{806B1572-4A36-472E-8A4F-733BE1572FAB}"/>
    <dgm:cxn modelId="{DD111CF6-E4F8-41B3-A15D-12B2209FCC07}" srcId="{DAF74FEE-EDCD-4F2B-A392-AFD8DBB6D91F}" destId="{CB1B141E-D641-462C-B2F8-4003DA9A1C4D}" srcOrd="4" destOrd="0" parTransId="{83083158-CD9B-41E0-BCD5-80B185C755EF}" sibTransId="{0EC44E32-763B-4F04-8545-88AE082896CA}"/>
    <dgm:cxn modelId="{C65AE349-509A-40C0-BFFC-3C411DD3A497}" type="presParOf" srcId="{E69FBF7D-CF35-4FDF-A156-3FFD1B54FD79}" destId="{F3AF1CCC-3140-488C-BE93-05532CF23AD5}" srcOrd="0" destOrd="0" presId="urn:microsoft.com/office/officeart/2018/2/layout/IconVerticalSolidList"/>
    <dgm:cxn modelId="{D5696652-AF91-4E92-8207-FE7C013E1645}" type="presParOf" srcId="{F3AF1CCC-3140-488C-BE93-05532CF23AD5}" destId="{58E3B838-70A8-47B6-8CFF-439713297F79}" srcOrd="0" destOrd="0" presId="urn:microsoft.com/office/officeart/2018/2/layout/IconVerticalSolidList"/>
    <dgm:cxn modelId="{BFC6F7D9-7FFD-46CB-AA17-6DC0CB1711EC}" type="presParOf" srcId="{F3AF1CCC-3140-488C-BE93-05532CF23AD5}" destId="{282DAEAE-3020-4E1B-B441-8A0E30AC22F6}" srcOrd="1" destOrd="0" presId="urn:microsoft.com/office/officeart/2018/2/layout/IconVerticalSolidList"/>
    <dgm:cxn modelId="{66BB7F5D-D625-4D85-8E7C-A2B19E940DB7}" type="presParOf" srcId="{F3AF1CCC-3140-488C-BE93-05532CF23AD5}" destId="{375CF139-3EC1-47EA-AEC1-68D720FC67F5}" srcOrd="2" destOrd="0" presId="urn:microsoft.com/office/officeart/2018/2/layout/IconVerticalSolidList"/>
    <dgm:cxn modelId="{858AFC64-A2D1-46CF-A9F3-A57354288920}" type="presParOf" srcId="{F3AF1CCC-3140-488C-BE93-05532CF23AD5}" destId="{B61B22F2-DFCA-46CA-B222-3C22BD24A25F}" srcOrd="3" destOrd="0" presId="urn:microsoft.com/office/officeart/2018/2/layout/IconVerticalSolidList"/>
    <dgm:cxn modelId="{5593405D-87F9-4708-A60D-B76D7B5C50E2}" type="presParOf" srcId="{E69FBF7D-CF35-4FDF-A156-3FFD1B54FD79}" destId="{8E59C488-37DC-44B0-91B6-4999EA8A4E72}" srcOrd="1" destOrd="0" presId="urn:microsoft.com/office/officeart/2018/2/layout/IconVerticalSolidList"/>
    <dgm:cxn modelId="{EE8DB350-706D-4C19-B30C-E9082D89FC8A}" type="presParOf" srcId="{E69FBF7D-CF35-4FDF-A156-3FFD1B54FD79}" destId="{1AD2ACEB-2C87-4940-A7C6-8CA189D52723}" srcOrd="2" destOrd="0" presId="urn:microsoft.com/office/officeart/2018/2/layout/IconVerticalSolidList"/>
    <dgm:cxn modelId="{4BDCAC8A-EA1C-49C3-8419-CBA9CA77EDC0}" type="presParOf" srcId="{1AD2ACEB-2C87-4940-A7C6-8CA189D52723}" destId="{B5B5C306-4958-4A07-938D-1848321F0683}" srcOrd="0" destOrd="0" presId="urn:microsoft.com/office/officeart/2018/2/layout/IconVerticalSolidList"/>
    <dgm:cxn modelId="{7F40AA11-3B26-4915-94D8-05896BCBE88C}" type="presParOf" srcId="{1AD2ACEB-2C87-4940-A7C6-8CA189D52723}" destId="{85D5C234-4153-4893-A027-D1C54D891434}" srcOrd="1" destOrd="0" presId="urn:microsoft.com/office/officeart/2018/2/layout/IconVerticalSolidList"/>
    <dgm:cxn modelId="{F6EDBAB2-FC01-4753-A243-5B91B62D6F61}" type="presParOf" srcId="{1AD2ACEB-2C87-4940-A7C6-8CA189D52723}" destId="{397EDB00-4BBB-4DA9-AFB2-DD9AEC160BA7}" srcOrd="2" destOrd="0" presId="urn:microsoft.com/office/officeart/2018/2/layout/IconVerticalSolidList"/>
    <dgm:cxn modelId="{A5B989C0-97B2-439A-8201-714085EC989D}" type="presParOf" srcId="{1AD2ACEB-2C87-4940-A7C6-8CA189D52723}" destId="{FB19E949-A6DD-4C9E-B90D-2D63788D905D}" srcOrd="3" destOrd="0" presId="urn:microsoft.com/office/officeart/2018/2/layout/IconVerticalSolidList"/>
    <dgm:cxn modelId="{C59F66BA-0547-477D-816C-85749F18C389}" type="presParOf" srcId="{E69FBF7D-CF35-4FDF-A156-3FFD1B54FD79}" destId="{AD53A618-A5E2-4515-877C-13701CE9AF49}" srcOrd="3" destOrd="0" presId="urn:microsoft.com/office/officeart/2018/2/layout/IconVerticalSolidList"/>
    <dgm:cxn modelId="{38AF03D4-3379-4A56-815E-6248DEF0D3B0}" type="presParOf" srcId="{E69FBF7D-CF35-4FDF-A156-3FFD1B54FD79}" destId="{E55EAE3F-7E3C-40AB-AB8D-FCBC11B3ACB5}" srcOrd="4" destOrd="0" presId="urn:microsoft.com/office/officeart/2018/2/layout/IconVerticalSolidList"/>
    <dgm:cxn modelId="{0713BB85-B0D9-47BE-AA6C-A32E85CB5D79}" type="presParOf" srcId="{E55EAE3F-7E3C-40AB-AB8D-FCBC11B3ACB5}" destId="{2A317DA9-53E6-47A6-99AA-690D51A90EE8}" srcOrd="0" destOrd="0" presId="urn:microsoft.com/office/officeart/2018/2/layout/IconVerticalSolidList"/>
    <dgm:cxn modelId="{7F495B53-E57B-4AFB-AAEA-0E38C4E8D2EF}" type="presParOf" srcId="{E55EAE3F-7E3C-40AB-AB8D-FCBC11B3ACB5}" destId="{C1CC8E25-60F1-497E-9021-373DAD2777CA}" srcOrd="1" destOrd="0" presId="urn:microsoft.com/office/officeart/2018/2/layout/IconVerticalSolidList"/>
    <dgm:cxn modelId="{EBB6213A-4FB9-45A2-9CB3-F0458A4C1A82}" type="presParOf" srcId="{E55EAE3F-7E3C-40AB-AB8D-FCBC11B3ACB5}" destId="{0751604E-D6FD-4EA5-AFCC-BD36D2CA5C24}" srcOrd="2" destOrd="0" presId="urn:microsoft.com/office/officeart/2018/2/layout/IconVerticalSolidList"/>
    <dgm:cxn modelId="{625BF25A-4E79-4644-BEEA-872E685F08E8}" type="presParOf" srcId="{E55EAE3F-7E3C-40AB-AB8D-FCBC11B3ACB5}" destId="{E66C6F58-97CA-4EF5-8EC1-0575BBF452F9}" srcOrd="3" destOrd="0" presId="urn:microsoft.com/office/officeart/2018/2/layout/IconVerticalSolidList"/>
    <dgm:cxn modelId="{A94B7043-C36B-40AD-9F93-EB2B90F5A9FE}" type="presParOf" srcId="{E69FBF7D-CF35-4FDF-A156-3FFD1B54FD79}" destId="{4C8EDB9C-B73E-49AD-A3E1-47D6A3135B77}" srcOrd="5" destOrd="0" presId="urn:microsoft.com/office/officeart/2018/2/layout/IconVerticalSolidList"/>
    <dgm:cxn modelId="{74DA4E1F-7911-464D-AF61-0161F7AC2800}" type="presParOf" srcId="{E69FBF7D-CF35-4FDF-A156-3FFD1B54FD79}" destId="{7019C387-58F2-40E8-850C-5506F058D2AA}" srcOrd="6" destOrd="0" presId="urn:microsoft.com/office/officeart/2018/2/layout/IconVerticalSolidList"/>
    <dgm:cxn modelId="{82439674-C2B0-488E-93CF-AA830218CD65}" type="presParOf" srcId="{7019C387-58F2-40E8-850C-5506F058D2AA}" destId="{58ED6234-9F2B-4C7E-A509-5607AD3B2572}" srcOrd="0" destOrd="0" presId="urn:microsoft.com/office/officeart/2018/2/layout/IconVerticalSolidList"/>
    <dgm:cxn modelId="{7402A04F-98D7-4F0E-87AA-CB52465765E4}" type="presParOf" srcId="{7019C387-58F2-40E8-850C-5506F058D2AA}" destId="{039613E5-E7E5-4C57-95E1-D201003A29A1}" srcOrd="1" destOrd="0" presId="urn:microsoft.com/office/officeart/2018/2/layout/IconVerticalSolidList"/>
    <dgm:cxn modelId="{8DEB1DA9-702C-4F83-9B99-A28EB727F05A}" type="presParOf" srcId="{7019C387-58F2-40E8-850C-5506F058D2AA}" destId="{EA26578F-6C74-494D-98B1-A96BEC01F62F}" srcOrd="2" destOrd="0" presId="urn:microsoft.com/office/officeart/2018/2/layout/IconVerticalSolidList"/>
    <dgm:cxn modelId="{D7671011-4240-4B32-8773-55B2184F31E9}" type="presParOf" srcId="{7019C387-58F2-40E8-850C-5506F058D2AA}" destId="{14449622-2DEE-46B7-835E-B148480EA352}" srcOrd="3" destOrd="0" presId="urn:microsoft.com/office/officeart/2018/2/layout/IconVerticalSolidList"/>
    <dgm:cxn modelId="{23FBDDED-B9D4-4FF8-88B4-6DF2F082C6F2}" type="presParOf" srcId="{E69FBF7D-CF35-4FDF-A156-3FFD1B54FD79}" destId="{D3AA8C13-0E84-4896-8D38-2F9454CEEC37}" srcOrd="7" destOrd="0" presId="urn:microsoft.com/office/officeart/2018/2/layout/IconVerticalSolidList"/>
    <dgm:cxn modelId="{F0C7AF38-044C-4161-84E1-EFCD872D4EDB}" type="presParOf" srcId="{E69FBF7D-CF35-4FDF-A156-3FFD1B54FD79}" destId="{588838CB-3FCA-4FFF-936E-8C954050A27A}" srcOrd="8" destOrd="0" presId="urn:microsoft.com/office/officeart/2018/2/layout/IconVerticalSolidList"/>
    <dgm:cxn modelId="{6DA7F03D-B179-4656-8BFC-EE538107D1D8}" type="presParOf" srcId="{588838CB-3FCA-4FFF-936E-8C954050A27A}" destId="{F0346312-8BB5-4D3F-A120-68B2430177F2}" srcOrd="0" destOrd="0" presId="urn:microsoft.com/office/officeart/2018/2/layout/IconVerticalSolidList"/>
    <dgm:cxn modelId="{2E1B6055-EDBC-4333-B746-D447442B7396}" type="presParOf" srcId="{588838CB-3FCA-4FFF-936E-8C954050A27A}" destId="{24523259-5C60-48B8-BA9F-5B301080260F}" srcOrd="1" destOrd="0" presId="urn:microsoft.com/office/officeart/2018/2/layout/IconVerticalSolidList"/>
    <dgm:cxn modelId="{F7C06ED2-8034-4A54-880A-5790A0BEC386}" type="presParOf" srcId="{588838CB-3FCA-4FFF-936E-8C954050A27A}" destId="{49968F75-71FF-40ED-97CE-39AEE4886858}" srcOrd="2" destOrd="0" presId="urn:microsoft.com/office/officeart/2018/2/layout/IconVerticalSolidList"/>
    <dgm:cxn modelId="{AB955E15-5276-4DC5-A14A-0B8A27933CA0}" type="presParOf" srcId="{588838CB-3FCA-4FFF-936E-8C954050A27A}" destId="{C1DC1151-AED6-4ABC-A8B8-371D7E854298}" srcOrd="3" destOrd="0" presId="urn:microsoft.com/office/officeart/2018/2/layout/IconVerticalSolidList"/>
    <dgm:cxn modelId="{E7C7F399-3F9A-4151-9281-106454206023}" type="presParOf" srcId="{E69FBF7D-CF35-4FDF-A156-3FFD1B54FD79}" destId="{64B4F9CB-082B-48B9-993C-E48883216533}" srcOrd="9" destOrd="0" presId="urn:microsoft.com/office/officeart/2018/2/layout/IconVerticalSolidList"/>
    <dgm:cxn modelId="{543A1ABC-4A31-456E-995D-ED11BB1AEDE9}" type="presParOf" srcId="{E69FBF7D-CF35-4FDF-A156-3FFD1B54FD79}" destId="{2E86B915-AF04-4288-BC97-3D02F821EB76}" srcOrd="10" destOrd="0" presId="urn:microsoft.com/office/officeart/2018/2/layout/IconVerticalSolidList"/>
    <dgm:cxn modelId="{25FDE491-1F3D-4960-8BC3-6CE7CBBFDDD5}" type="presParOf" srcId="{2E86B915-AF04-4288-BC97-3D02F821EB76}" destId="{830E5E67-93F1-403C-8039-65BA4A3B4CC7}" srcOrd="0" destOrd="0" presId="urn:microsoft.com/office/officeart/2018/2/layout/IconVerticalSolidList"/>
    <dgm:cxn modelId="{8C253FC5-925C-4021-848E-9C8F76261EC3}" type="presParOf" srcId="{2E86B915-AF04-4288-BC97-3D02F821EB76}" destId="{F424608F-6FE4-47E6-9B4F-030144FCEDE7}" srcOrd="1" destOrd="0" presId="urn:microsoft.com/office/officeart/2018/2/layout/IconVerticalSolidList"/>
    <dgm:cxn modelId="{D982DF19-9752-4E69-89D1-2EC124E74F1D}" type="presParOf" srcId="{2E86B915-AF04-4288-BC97-3D02F821EB76}" destId="{D52B1035-4A26-4B46-9084-E7E89AC8546A}" srcOrd="2" destOrd="0" presId="urn:microsoft.com/office/officeart/2018/2/layout/IconVerticalSolidList"/>
    <dgm:cxn modelId="{95EEC7FA-7879-4924-8C30-890E4A585C35}" type="presParOf" srcId="{2E86B915-AF04-4288-BC97-3D02F821EB76}" destId="{1D406862-72E5-4765-BC3C-F21432EEBFF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F74FEE-EDCD-4F2B-A392-AFD8DBB6D91F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246BA0A-89BA-4199-B298-3DD09FE0AED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dirty="0"/>
            <a:t>Strings and Number Systems</a:t>
          </a:r>
        </a:p>
      </dgm:t>
    </dgm:pt>
    <dgm:pt modelId="{30E2B1DF-BCFB-4E0E-9041-63B2F73E5376}" type="parTrans" cxnId="{8B5E9D9E-48E9-41D7-9D10-7CC7AD39493B}">
      <dgm:prSet/>
      <dgm:spPr/>
      <dgm:t>
        <a:bodyPr/>
        <a:lstStyle/>
        <a:p>
          <a:endParaRPr lang="en-IN" sz="2000"/>
        </a:p>
      </dgm:t>
    </dgm:pt>
    <dgm:pt modelId="{E25E0CB8-6024-4D61-94A6-8CC89164D72F}" type="sibTrans" cxnId="{8B5E9D9E-48E9-41D7-9D10-7CC7AD39493B}">
      <dgm:prSet/>
      <dgm:spPr/>
      <dgm:t>
        <a:bodyPr/>
        <a:lstStyle/>
        <a:p>
          <a:endParaRPr lang="en-IN" sz="2000"/>
        </a:p>
      </dgm:t>
    </dgm:pt>
    <dgm:pt modelId="{A54A51D7-6BC4-488A-A7C1-854B3F04387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Text Files</a:t>
          </a:r>
          <a:endParaRPr lang="en-IN" sz="2000" dirty="0"/>
        </a:p>
      </dgm:t>
    </dgm:pt>
    <dgm:pt modelId="{F6C06861-16F2-4808-A7CA-858FC4D22AB7}" type="parTrans" cxnId="{3239103C-9BEB-4E6C-8807-901F318F6FF8}">
      <dgm:prSet/>
      <dgm:spPr/>
      <dgm:t>
        <a:bodyPr/>
        <a:lstStyle/>
        <a:p>
          <a:endParaRPr lang="en-IN" sz="2000"/>
        </a:p>
      </dgm:t>
    </dgm:pt>
    <dgm:pt modelId="{C4A1F0EA-4858-4CFC-B032-AE9B61DF7CB0}" type="sibTrans" cxnId="{3239103C-9BEB-4E6C-8807-901F318F6FF8}">
      <dgm:prSet/>
      <dgm:spPr/>
      <dgm:t>
        <a:bodyPr/>
        <a:lstStyle/>
        <a:p>
          <a:endParaRPr lang="en-IN" sz="2000"/>
        </a:p>
      </dgm:t>
    </dgm:pt>
    <dgm:pt modelId="{9CCD8442-09D3-4F77-8136-7563A0F3BE7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Data Encryption</a:t>
          </a:r>
          <a:endParaRPr lang="en-IN" sz="2000" dirty="0"/>
        </a:p>
      </dgm:t>
    </dgm:pt>
    <dgm:pt modelId="{77ABD77B-6091-494D-9544-AA6002B4067B}" type="parTrans" cxnId="{29125ADB-AD62-40A8-91C9-2805C7B1AAE3}">
      <dgm:prSet/>
      <dgm:spPr/>
      <dgm:t>
        <a:bodyPr/>
        <a:lstStyle/>
        <a:p>
          <a:endParaRPr lang="en-IN" sz="2000"/>
        </a:p>
      </dgm:t>
    </dgm:pt>
    <dgm:pt modelId="{3329E780-932C-4FE1-85EC-62625CEFE0C9}" type="sibTrans" cxnId="{29125ADB-AD62-40A8-91C9-2805C7B1AAE3}">
      <dgm:prSet/>
      <dgm:spPr/>
      <dgm:t>
        <a:bodyPr/>
        <a:lstStyle/>
        <a:p>
          <a:endParaRPr lang="en-IN" sz="2000"/>
        </a:p>
      </dgm:t>
    </dgm:pt>
    <dgm:pt modelId="{E69FBF7D-CF35-4FDF-A156-3FFD1B54FD79}" type="pres">
      <dgm:prSet presAssocID="{DAF74FEE-EDCD-4F2B-A392-AFD8DBB6D91F}" presName="root" presStyleCnt="0">
        <dgm:presLayoutVars>
          <dgm:dir/>
          <dgm:resizeHandles val="exact"/>
        </dgm:presLayoutVars>
      </dgm:prSet>
      <dgm:spPr/>
    </dgm:pt>
    <dgm:pt modelId="{A77319A7-CB1B-4253-B547-113D32CBE976}" type="pres">
      <dgm:prSet presAssocID="{9246BA0A-89BA-4199-B298-3DD09FE0AEDB}" presName="compNode" presStyleCnt="0"/>
      <dgm:spPr/>
    </dgm:pt>
    <dgm:pt modelId="{E1F81C2A-B80F-43AD-A6CB-5D6862F2511D}" type="pres">
      <dgm:prSet presAssocID="{9246BA0A-89BA-4199-B298-3DD09FE0AEDB}" presName="bgRect" presStyleLbl="bgShp" presStyleIdx="0" presStyleCnt="3"/>
      <dgm:spPr/>
    </dgm:pt>
    <dgm:pt modelId="{72636AD8-3D5A-42C0-BC0C-3E365FD22DE0}" type="pres">
      <dgm:prSet presAssocID="{9246BA0A-89BA-4199-B298-3DD09FE0AED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ribble with solid fill"/>
        </a:ext>
      </dgm:extLst>
    </dgm:pt>
    <dgm:pt modelId="{A6389B9A-2F80-4C4F-8D64-D38FB3A986A0}" type="pres">
      <dgm:prSet presAssocID="{9246BA0A-89BA-4199-B298-3DD09FE0AEDB}" presName="spaceRect" presStyleCnt="0"/>
      <dgm:spPr/>
    </dgm:pt>
    <dgm:pt modelId="{BC59E820-41EE-46A8-BB6C-EE80FCD31BD2}" type="pres">
      <dgm:prSet presAssocID="{9246BA0A-89BA-4199-B298-3DD09FE0AEDB}" presName="parTx" presStyleLbl="revTx" presStyleIdx="0" presStyleCnt="3">
        <dgm:presLayoutVars>
          <dgm:chMax val="0"/>
          <dgm:chPref val="0"/>
        </dgm:presLayoutVars>
      </dgm:prSet>
      <dgm:spPr/>
    </dgm:pt>
    <dgm:pt modelId="{00D0A345-0967-4FF7-A592-9BAA359687E1}" type="pres">
      <dgm:prSet presAssocID="{E25E0CB8-6024-4D61-94A6-8CC89164D72F}" presName="sibTrans" presStyleCnt="0"/>
      <dgm:spPr/>
    </dgm:pt>
    <dgm:pt modelId="{7B2F35AB-22CC-4090-A512-17457EC0B415}" type="pres">
      <dgm:prSet presAssocID="{9CCD8442-09D3-4F77-8136-7563A0F3BE79}" presName="compNode" presStyleCnt="0"/>
      <dgm:spPr/>
    </dgm:pt>
    <dgm:pt modelId="{09631261-CB19-447B-ACC1-4F85F555D928}" type="pres">
      <dgm:prSet presAssocID="{9CCD8442-09D3-4F77-8136-7563A0F3BE79}" presName="bgRect" presStyleLbl="bgShp" presStyleIdx="1" presStyleCnt="3"/>
      <dgm:spPr/>
    </dgm:pt>
    <dgm:pt modelId="{AD8C5E1A-8404-4DD9-BD76-AD780049AE20}" type="pres">
      <dgm:prSet presAssocID="{9CCD8442-09D3-4F77-8136-7563A0F3BE7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mote learning math with solid fill"/>
        </a:ext>
      </dgm:extLst>
    </dgm:pt>
    <dgm:pt modelId="{100F34A1-F9C8-43C9-A4ED-235C3CC1BE25}" type="pres">
      <dgm:prSet presAssocID="{9CCD8442-09D3-4F77-8136-7563A0F3BE79}" presName="spaceRect" presStyleCnt="0"/>
      <dgm:spPr/>
    </dgm:pt>
    <dgm:pt modelId="{C5FDD6D1-3E1B-4692-A834-5180DDAE6AAB}" type="pres">
      <dgm:prSet presAssocID="{9CCD8442-09D3-4F77-8136-7563A0F3BE79}" presName="parTx" presStyleLbl="revTx" presStyleIdx="1" presStyleCnt="3">
        <dgm:presLayoutVars>
          <dgm:chMax val="0"/>
          <dgm:chPref val="0"/>
        </dgm:presLayoutVars>
      </dgm:prSet>
      <dgm:spPr/>
    </dgm:pt>
    <dgm:pt modelId="{A3A68B81-79D1-4B5A-B357-CDA53592F665}" type="pres">
      <dgm:prSet presAssocID="{3329E780-932C-4FE1-85EC-62625CEFE0C9}" presName="sibTrans" presStyleCnt="0"/>
      <dgm:spPr/>
    </dgm:pt>
    <dgm:pt modelId="{0216E555-DFC4-4590-B1F4-1CCC0850FBDD}" type="pres">
      <dgm:prSet presAssocID="{A54A51D7-6BC4-488A-A7C1-854B3F043874}" presName="compNode" presStyleCnt="0"/>
      <dgm:spPr/>
    </dgm:pt>
    <dgm:pt modelId="{18C66879-12EE-4D6B-8F9E-00EC2B1F1648}" type="pres">
      <dgm:prSet presAssocID="{A54A51D7-6BC4-488A-A7C1-854B3F043874}" presName="bgRect" presStyleLbl="bgShp" presStyleIdx="2" presStyleCnt="3"/>
      <dgm:spPr/>
    </dgm:pt>
    <dgm:pt modelId="{649A2DDF-8E8D-4645-B893-67CBE540E3EF}" type="pres">
      <dgm:prSet presAssocID="{A54A51D7-6BC4-488A-A7C1-854B3F04387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ematics with solid fill"/>
        </a:ext>
      </dgm:extLst>
    </dgm:pt>
    <dgm:pt modelId="{663415BD-2959-477D-932E-3E20AAD43367}" type="pres">
      <dgm:prSet presAssocID="{A54A51D7-6BC4-488A-A7C1-854B3F043874}" presName="spaceRect" presStyleCnt="0"/>
      <dgm:spPr/>
    </dgm:pt>
    <dgm:pt modelId="{A29CBD44-19EB-4CAF-83B8-E647249D1326}" type="pres">
      <dgm:prSet presAssocID="{A54A51D7-6BC4-488A-A7C1-854B3F04387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9AB7E26-D619-4B9F-BCE5-9B464B3DE327}" type="presOf" srcId="{9CCD8442-09D3-4F77-8136-7563A0F3BE79}" destId="{C5FDD6D1-3E1B-4692-A834-5180DDAE6AAB}" srcOrd="0" destOrd="0" presId="urn:microsoft.com/office/officeart/2018/2/layout/IconVerticalSolidList"/>
    <dgm:cxn modelId="{3239103C-9BEB-4E6C-8807-901F318F6FF8}" srcId="{DAF74FEE-EDCD-4F2B-A392-AFD8DBB6D91F}" destId="{A54A51D7-6BC4-488A-A7C1-854B3F043874}" srcOrd="2" destOrd="0" parTransId="{F6C06861-16F2-4808-A7CA-858FC4D22AB7}" sibTransId="{C4A1F0EA-4858-4CFC-B032-AE9B61DF7CB0}"/>
    <dgm:cxn modelId="{E6BD2B4D-A124-4297-97E2-A33643B30598}" type="presOf" srcId="{DAF74FEE-EDCD-4F2B-A392-AFD8DBB6D91F}" destId="{E69FBF7D-CF35-4FDF-A156-3FFD1B54FD79}" srcOrd="0" destOrd="0" presId="urn:microsoft.com/office/officeart/2018/2/layout/IconVerticalSolidList"/>
    <dgm:cxn modelId="{8B5E9D9E-48E9-41D7-9D10-7CC7AD39493B}" srcId="{DAF74FEE-EDCD-4F2B-A392-AFD8DBB6D91F}" destId="{9246BA0A-89BA-4199-B298-3DD09FE0AEDB}" srcOrd="0" destOrd="0" parTransId="{30E2B1DF-BCFB-4E0E-9041-63B2F73E5376}" sibTransId="{E25E0CB8-6024-4D61-94A6-8CC89164D72F}"/>
    <dgm:cxn modelId="{175473C2-9DC0-4B9C-8AA0-146A0FA97824}" type="presOf" srcId="{9246BA0A-89BA-4199-B298-3DD09FE0AEDB}" destId="{BC59E820-41EE-46A8-BB6C-EE80FCD31BD2}" srcOrd="0" destOrd="0" presId="urn:microsoft.com/office/officeart/2018/2/layout/IconVerticalSolidList"/>
    <dgm:cxn modelId="{EDDA53C6-DCBF-43B0-9D44-5641B646EF78}" type="presOf" srcId="{A54A51D7-6BC4-488A-A7C1-854B3F043874}" destId="{A29CBD44-19EB-4CAF-83B8-E647249D1326}" srcOrd="0" destOrd="0" presId="urn:microsoft.com/office/officeart/2018/2/layout/IconVerticalSolidList"/>
    <dgm:cxn modelId="{29125ADB-AD62-40A8-91C9-2805C7B1AAE3}" srcId="{DAF74FEE-EDCD-4F2B-A392-AFD8DBB6D91F}" destId="{9CCD8442-09D3-4F77-8136-7563A0F3BE79}" srcOrd="1" destOrd="0" parTransId="{77ABD77B-6091-494D-9544-AA6002B4067B}" sibTransId="{3329E780-932C-4FE1-85EC-62625CEFE0C9}"/>
    <dgm:cxn modelId="{B5543C1A-99BF-4CB3-89DA-9D6AFF94E964}" type="presParOf" srcId="{E69FBF7D-CF35-4FDF-A156-3FFD1B54FD79}" destId="{A77319A7-CB1B-4253-B547-113D32CBE976}" srcOrd="0" destOrd="0" presId="urn:microsoft.com/office/officeart/2018/2/layout/IconVerticalSolidList"/>
    <dgm:cxn modelId="{74216B6F-CC77-4CF4-A1B7-BFAB148BC0FC}" type="presParOf" srcId="{A77319A7-CB1B-4253-B547-113D32CBE976}" destId="{E1F81C2A-B80F-43AD-A6CB-5D6862F2511D}" srcOrd="0" destOrd="0" presId="urn:microsoft.com/office/officeart/2018/2/layout/IconVerticalSolidList"/>
    <dgm:cxn modelId="{3D9C5363-BF82-473E-B6FD-F239804A5888}" type="presParOf" srcId="{A77319A7-CB1B-4253-B547-113D32CBE976}" destId="{72636AD8-3D5A-42C0-BC0C-3E365FD22DE0}" srcOrd="1" destOrd="0" presId="urn:microsoft.com/office/officeart/2018/2/layout/IconVerticalSolidList"/>
    <dgm:cxn modelId="{7502B3E4-D87A-4B04-AE0D-F637CD2A3DCD}" type="presParOf" srcId="{A77319A7-CB1B-4253-B547-113D32CBE976}" destId="{A6389B9A-2F80-4C4F-8D64-D38FB3A986A0}" srcOrd="2" destOrd="0" presId="urn:microsoft.com/office/officeart/2018/2/layout/IconVerticalSolidList"/>
    <dgm:cxn modelId="{15D924DA-F46D-4757-ABCB-C9DB25EE8C1F}" type="presParOf" srcId="{A77319A7-CB1B-4253-B547-113D32CBE976}" destId="{BC59E820-41EE-46A8-BB6C-EE80FCD31BD2}" srcOrd="3" destOrd="0" presId="urn:microsoft.com/office/officeart/2018/2/layout/IconVerticalSolidList"/>
    <dgm:cxn modelId="{C72831F3-042C-4299-A899-CCF5E0CBBD2F}" type="presParOf" srcId="{E69FBF7D-CF35-4FDF-A156-3FFD1B54FD79}" destId="{00D0A345-0967-4FF7-A592-9BAA359687E1}" srcOrd="1" destOrd="0" presId="urn:microsoft.com/office/officeart/2018/2/layout/IconVerticalSolidList"/>
    <dgm:cxn modelId="{FFF31432-C6CA-4904-BF69-24436907A617}" type="presParOf" srcId="{E69FBF7D-CF35-4FDF-A156-3FFD1B54FD79}" destId="{7B2F35AB-22CC-4090-A512-17457EC0B415}" srcOrd="2" destOrd="0" presId="urn:microsoft.com/office/officeart/2018/2/layout/IconVerticalSolidList"/>
    <dgm:cxn modelId="{4B28C521-1B27-4F7A-87D2-8F7405F921D2}" type="presParOf" srcId="{7B2F35AB-22CC-4090-A512-17457EC0B415}" destId="{09631261-CB19-447B-ACC1-4F85F555D928}" srcOrd="0" destOrd="0" presId="urn:microsoft.com/office/officeart/2018/2/layout/IconVerticalSolidList"/>
    <dgm:cxn modelId="{670A4665-98D2-42FB-B4A2-A25D0FF05651}" type="presParOf" srcId="{7B2F35AB-22CC-4090-A512-17457EC0B415}" destId="{AD8C5E1A-8404-4DD9-BD76-AD780049AE20}" srcOrd="1" destOrd="0" presId="urn:microsoft.com/office/officeart/2018/2/layout/IconVerticalSolidList"/>
    <dgm:cxn modelId="{F852BA91-6960-4DDF-93DC-7142B052C1C6}" type="presParOf" srcId="{7B2F35AB-22CC-4090-A512-17457EC0B415}" destId="{100F34A1-F9C8-43C9-A4ED-235C3CC1BE25}" srcOrd="2" destOrd="0" presId="urn:microsoft.com/office/officeart/2018/2/layout/IconVerticalSolidList"/>
    <dgm:cxn modelId="{CA448D28-63AB-4788-9C73-CDB7E89218CC}" type="presParOf" srcId="{7B2F35AB-22CC-4090-A512-17457EC0B415}" destId="{C5FDD6D1-3E1B-4692-A834-5180DDAE6AAB}" srcOrd="3" destOrd="0" presId="urn:microsoft.com/office/officeart/2018/2/layout/IconVerticalSolidList"/>
    <dgm:cxn modelId="{65B09B13-82AD-4EBC-9A09-70482671D077}" type="presParOf" srcId="{E69FBF7D-CF35-4FDF-A156-3FFD1B54FD79}" destId="{A3A68B81-79D1-4B5A-B357-CDA53592F665}" srcOrd="3" destOrd="0" presId="urn:microsoft.com/office/officeart/2018/2/layout/IconVerticalSolidList"/>
    <dgm:cxn modelId="{4512C32C-657D-448E-8B59-DD9BD689861E}" type="presParOf" srcId="{E69FBF7D-CF35-4FDF-A156-3FFD1B54FD79}" destId="{0216E555-DFC4-4590-B1F4-1CCC0850FBDD}" srcOrd="4" destOrd="0" presId="urn:microsoft.com/office/officeart/2018/2/layout/IconVerticalSolidList"/>
    <dgm:cxn modelId="{1D3C6094-37B6-4D3D-8423-B654357713A3}" type="presParOf" srcId="{0216E555-DFC4-4590-B1F4-1CCC0850FBDD}" destId="{18C66879-12EE-4D6B-8F9E-00EC2B1F1648}" srcOrd="0" destOrd="0" presId="urn:microsoft.com/office/officeart/2018/2/layout/IconVerticalSolidList"/>
    <dgm:cxn modelId="{6FE95F3F-1543-42E4-BD2A-6990CC85A007}" type="presParOf" srcId="{0216E555-DFC4-4590-B1F4-1CCC0850FBDD}" destId="{649A2DDF-8E8D-4645-B893-67CBE540E3EF}" srcOrd="1" destOrd="0" presId="urn:microsoft.com/office/officeart/2018/2/layout/IconVerticalSolidList"/>
    <dgm:cxn modelId="{9EE1B10F-C884-4AB5-9A24-8C03BF94BDA3}" type="presParOf" srcId="{0216E555-DFC4-4590-B1F4-1CCC0850FBDD}" destId="{663415BD-2959-477D-932E-3E20AAD43367}" srcOrd="2" destOrd="0" presId="urn:microsoft.com/office/officeart/2018/2/layout/IconVerticalSolidList"/>
    <dgm:cxn modelId="{73C3AC10-5EA3-481F-BFC8-1CABA2B38DD5}" type="presParOf" srcId="{0216E555-DFC4-4590-B1F4-1CCC0850FBDD}" destId="{A29CBD44-19EB-4CAF-83B8-E647249D13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3B838-70A8-47B6-8CFF-439713297F79}">
      <dsp:nvSpPr>
        <dsp:cNvPr id="0" name=""/>
        <dsp:cNvSpPr/>
      </dsp:nvSpPr>
      <dsp:spPr>
        <a:xfrm>
          <a:off x="0" y="1757"/>
          <a:ext cx="5050855" cy="74869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2DAEAE-3020-4E1B-B441-8A0E30AC22F6}">
      <dsp:nvSpPr>
        <dsp:cNvPr id="0" name=""/>
        <dsp:cNvSpPr/>
      </dsp:nvSpPr>
      <dsp:spPr>
        <a:xfrm>
          <a:off x="226479" y="170212"/>
          <a:ext cx="411780" cy="4117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B22F2-DFCA-46CA-B222-3C22BD24A25F}">
      <dsp:nvSpPr>
        <dsp:cNvPr id="0" name=""/>
        <dsp:cNvSpPr/>
      </dsp:nvSpPr>
      <dsp:spPr>
        <a:xfrm>
          <a:off x="864740" y="1757"/>
          <a:ext cx="4186114" cy="74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37" tIns="79237" rIns="79237" bIns="792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Decision (Selection) Structures</a:t>
          </a:r>
        </a:p>
      </dsp:txBody>
      <dsp:txXfrm>
        <a:off x="864740" y="1757"/>
        <a:ext cx="4186114" cy="748692"/>
      </dsp:txXfrm>
    </dsp:sp>
    <dsp:sp modelId="{B5B5C306-4958-4A07-938D-1848321F0683}">
      <dsp:nvSpPr>
        <dsp:cNvPr id="0" name=""/>
        <dsp:cNvSpPr/>
      </dsp:nvSpPr>
      <dsp:spPr>
        <a:xfrm>
          <a:off x="0" y="937622"/>
          <a:ext cx="5050855" cy="74869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D5C234-4153-4893-A027-D1C54D891434}">
      <dsp:nvSpPr>
        <dsp:cNvPr id="0" name=""/>
        <dsp:cNvSpPr/>
      </dsp:nvSpPr>
      <dsp:spPr>
        <a:xfrm>
          <a:off x="226479" y="1106078"/>
          <a:ext cx="411780" cy="4117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9E949-A6DD-4C9E-B90D-2D63788D905D}">
      <dsp:nvSpPr>
        <dsp:cNvPr id="0" name=""/>
        <dsp:cNvSpPr/>
      </dsp:nvSpPr>
      <dsp:spPr>
        <a:xfrm>
          <a:off x="864740" y="937622"/>
          <a:ext cx="4186114" cy="74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37" tIns="79237" rIns="79237" bIns="792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Nested Decision Structures</a:t>
          </a:r>
        </a:p>
      </dsp:txBody>
      <dsp:txXfrm>
        <a:off x="864740" y="937622"/>
        <a:ext cx="4186114" cy="748692"/>
      </dsp:txXfrm>
    </dsp:sp>
    <dsp:sp modelId="{2A317DA9-53E6-47A6-99AA-690D51A90EE8}">
      <dsp:nvSpPr>
        <dsp:cNvPr id="0" name=""/>
        <dsp:cNvSpPr/>
      </dsp:nvSpPr>
      <dsp:spPr>
        <a:xfrm>
          <a:off x="0" y="1873488"/>
          <a:ext cx="5050855" cy="74869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CC8E25-60F1-497E-9021-373DAD2777CA}">
      <dsp:nvSpPr>
        <dsp:cNvPr id="0" name=""/>
        <dsp:cNvSpPr/>
      </dsp:nvSpPr>
      <dsp:spPr>
        <a:xfrm>
          <a:off x="226479" y="2041944"/>
          <a:ext cx="411780" cy="4117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C6F58-97CA-4EF5-8EC1-0575BBF452F9}">
      <dsp:nvSpPr>
        <dsp:cNvPr id="0" name=""/>
        <dsp:cNvSpPr/>
      </dsp:nvSpPr>
      <dsp:spPr>
        <a:xfrm>
          <a:off x="864740" y="1873488"/>
          <a:ext cx="4186114" cy="74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37" tIns="79237" rIns="79237" bIns="792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Repetition Structures</a:t>
          </a:r>
          <a:endParaRPr lang="en-US" sz="1900" kern="1200" dirty="0"/>
        </a:p>
      </dsp:txBody>
      <dsp:txXfrm>
        <a:off x="864740" y="1873488"/>
        <a:ext cx="4186114" cy="748692"/>
      </dsp:txXfrm>
    </dsp:sp>
    <dsp:sp modelId="{58ED6234-9F2B-4C7E-A509-5607AD3B2572}">
      <dsp:nvSpPr>
        <dsp:cNvPr id="0" name=""/>
        <dsp:cNvSpPr/>
      </dsp:nvSpPr>
      <dsp:spPr>
        <a:xfrm>
          <a:off x="0" y="2809354"/>
          <a:ext cx="5050855" cy="74869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9613E5-E7E5-4C57-95E1-D201003A29A1}">
      <dsp:nvSpPr>
        <dsp:cNvPr id="0" name=""/>
        <dsp:cNvSpPr/>
      </dsp:nvSpPr>
      <dsp:spPr>
        <a:xfrm>
          <a:off x="226479" y="2977810"/>
          <a:ext cx="411780" cy="4117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449622-2DEE-46B7-835E-B148480EA352}">
      <dsp:nvSpPr>
        <dsp:cNvPr id="0" name=""/>
        <dsp:cNvSpPr/>
      </dsp:nvSpPr>
      <dsp:spPr>
        <a:xfrm>
          <a:off x="864740" y="2809354"/>
          <a:ext cx="4186114" cy="74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37" tIns="79237" rIns="79237" bIns="792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Input Validation Loops</a:t>
          </a:r>
        </a:p>
      </dsp:txBody>
      <dsp:txXfrm>
        <a:off x="864740" y="2809354"/>
        <a:ext cx="4186114" cy="748692"/>
      </dsp:txXfrm>
    </dsp:sp>
    <dsp:sp modelId="{F0346312-8BB5-4D3F-A120-68B2430177F2}">
      <dsp:nvSpPr>
        <dsp:cNvPr id="0" name=""/>
        <dsp:cNvSpPr/>
      </dsp:nvSpPr>
      <dsp:spPr>
        <a:xfrm>
          <a:off x="0" y="3745220"/>
          <a:ext cx="5050855" cy="74869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23259-5C60-48B8-BA9F-5B301080260F}">
      <dsp:nvSpPr>
        <dsp:cNvPr id="0" name=""/>
        <dsp:cNvSpPr/>
      </dsp:nvSpPr>
      <dsp:spPr>
        <a:xfrm>
          <a:off x="226479" y="3913676"/>
          <a:ext cx="411780" cy="4117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C1151-AED6-4ABC-A8B8-371D7E854298}">
      <dsp:nvSpPr>
        <dsp:cNvPr id="0" name=""/>
        <dsp:cNvSpPr/>
      </dsp:nvSpPr>
      <dsp:spPr>
        <a:xfrm>
          <a:off x="864740" y="3745220"/>
          <a:ext cx="4186114" cy="74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37" tIns="79237" rIns="79237" bIns="792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Conditional iteration loops</a:t>
          </a:r>
        </a:p>
      </dsp:txBody>
      <dsp:txXfrm>
        <a:off x="864740" y="3745220"/>
        <a:ext cx="4186114" cy="748692"/>
      </dsp:txXfrm>
    </dsp:sp>
    <dsp:sp modelId="{830E5E67-93F1-403C-8039-65BA4A3B4CC7}">
      <dsp:nvSpPr>
        <dsp:cNvPr id="0" name=""/>
        <dsp:cNvSpPr/>
      </dsp:nvSpPr>
      <dsp:spPr>
        <a:xfrm>
          <a:off x="0" y="4679394"/>
          <a:ext cx="5050855" cy="74869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4608F-6FE4-47E6-9B4F-030144FCEDE7}">
      <dsp:nvSpPr>
        <dsp:cNvPr id="0" name=""/>
        <dsp:cNvSpPr/>
      </dsp:nvSpPr>
      <dsp:spPr>
        <a:xfrm>
          <a:off x="226479" y="4849542"/>
          <a:ext cx="411780" cy="41178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06862-72E5-4765-BC3C-F21432EEBFF4}">
      <dsp:nvSpPr>
        <dsp:cNvPr id="0" name=""/>
        <dsp:cNvSpPr/>
      </dsp:nvSpPr>
      <dsp:spPr>
        <a:xfrm>
          <a:off x="864740" y="4681086"/>
          <a:ext cx="4186114" cy="74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37" tIns="79237" rIns="79237" bIns="792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Nested Loops</a:t>
          </a:r>
        </a:p>
      </dsp:txBody>
      <dsp:txXfrm>
        <a:off x="864740" y="4681086"/>
        <a:ext cx="4186114" cy="7486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81C2A-B80F-43AD-A6CB-5D6862F2511D}">
      <dsp:nvSpPr>
        <dsp:cNvPr id="0" name=""/>
        <dsp:cNvSpPr/>
      </dsp:nvSpPr>
      <dsp:spPr>
        <a:xfrm>
          <a:off x="0" y="298"/>
          <a:ext cx="5050855" cy="69941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636AD8-3D5A-42C0-BC0C-3E365FD22DE0}">
      <dsp:nvSpPr>
        <dsp:cNvPr id="0" name=""/>
        <dsp:cNvSpPr/>
      </dsp:nvSpPr>
      <dsp:spPr>
        <a:xfrm>
          <a:off x="211573" y="157667"/>
          <a:ext cx="384679" cy="3846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9E820-41EE-46A8-BB6C-EE80FCD31BD2}">
      <dsp:nvSpPr>
        <dsp:cNvPr id="0" name=""/>
        <dsp:cNvSpPr/>
      </dsp:nvSpPr>
      <dsp:spPr>
        <a:xfrm>
          <a:off x="807827" y="298"/>
          <a:ext cx="4243027" cy="699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22" tIns="74022" rIns="74022" bIns="7402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Strings and Number Systems</a:t>
          </a:r>
        </a:p>
      </dsp:txBody>
      <dsp:txXfrm>
        <a:off x="807827" y="298"/>
        <a:ext cx="4243027" cy="699418"/>
      </dsp:txXfrm>
    </dsp:sp>
    <dsp:sp modelId="{09631261-CB19-447B-ACC1-4F85F555D928}">
      <dsp:nvSpPr>
        <dsp:cNvPr id="0" name=""/>
        <dsp:cNvSpPr/>
      </dsp:nvSpPr>
      <dsp:spPr>
        <a:xfrm>
          <a:off x="0" y="874571"/>
          <a:ext cx="5050855" cy="69941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C5E1A-8404-4DD9-BD76-AD780049AE20}">
      <dsp:nvSpPr>
        <dsp:cNvPr id="0" name=""/>
        <dsp:cNvSpPr/>
      </dsp:nvSpPr>
      <dsp:spPr>
        <a:xfrm>
          <a:off x="211573" y="1031940"/>
          <a:ext cx="384679" cy="3846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DD6D1-3E1B-4692-A834-5180DDAE6AAB}">
      <dsp:nvSpPr>
        <dsp:cNvPr id="0" name=""/>
        <dsp:cNvSpPr/>
      </dsp:nvSpPr>
      <dsp:spPr>
        <a:xfrm>
          <a:off x="807827" y="874571"/>
          <a:ext cx="4243027" cy="699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22" tIns="74022" rIns="74022" bIns="7402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Encryption</a:t>
          </a:r>
          <a:endParaRPr lang="en-IN" sz="2000" kern="1200" dirty="0"/>
        </a:p>
      </dsp:txBody>
      <dsp:txXfrm>
        <a:off x="807827" y="874571"/>
        <a:ext cx="4243027" cy="699418"/>
      </dsp:txXfrm>
    </dsp:sp>
    <dsp:sp modelId="{18C66879-12EE-4D6B-8F9E-00EC2B1F1648}">
      <dsp:nvSpPr>
        <dsp:cNvPr id="0" name=""/>
        <dsp:cNvSpPr/>
      </dsp:nvSpPr>
      <dsp:spPr>
        <a:xfrm>
          <a:off x="0" y="1748844"/>
          <a:ext cx="5050855" cy="69941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9A2DDF-8E8D-4645-B893-67CBE540E3EF}">
      <dsp:nvSpPr>
        <dsp:cNvPr id="0" name=""/>
        <dsp:cNvSpPr/>
      </dsp:nvSpPr>
      <dsp:spPr>
        <a:xfrm>
          <a:off x="211573" y="1906213"/>
          <a:ext cx="384679" cy="3846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CBD44-19EB-4CAF-83B8-E647249D1326}">
      <dsp:nvSpPr>
        <dsp:cNvPr id="0" name=""/>
        <dsp:cNvSpPr/>
      </dsp:nvSpPr>
      <dsp:spPr>
        <a:xfrm>
          <a:off x="807827" y="1748844"/>
          <a:ext cx="4243027" cy="699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22" tIns="74022" rIns="74022" bIns="7402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Text Files</a:t>
          </a:r>
          <a:endParaRPr lang="en-IN" sz="2000" kern="1200" dirty="0"/>
        </a:p>
      </dsp:txBody>
      <dsp:txXfrm>
        <a:off x="807827" y="1748844"/>
        <a:ext cx="4243027" cy="699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A491-E436-43E6-AB21-6BB7C6826558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9B4C3-BFB2-4587-ADA8-97BB2B804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46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3E3D-5B12-404B-8CE3-C9D3C4C06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2571"/>
            <a:ext cx="9144000" cy="202739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96004-853A-4DAC-A2A6-4178A6BF6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97B6D-952A-4B96-AB42-23DF536B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FB7D76-8C1E-4084-8A79-3BB250E778A7}" type="datetime2">
              <a:rPr lang="en-IN" smtClean="0"/>
              <a:t>Sunday, 13 June 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B1E2A-26F8-45DA-A0BD-437E44B4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Ananda Kumar Kinjarapu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67827-F00A-49D8-A40D-CA07B917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1461-8306-488A-AED8-36A7EDD35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45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A30E-84EB-49FF-951B-A11B80D6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A49CE-4ECA-4383-9E52-E69D77DD7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7721-1289-4D7B-A4A5-5DF804FF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1CC6-4DAB-4F7D-B2D9-7EE40ED5C347}" type="datetime2">
              <a:rPr lang="en-IN" smtClean="0"/>
              <a:t>Sunday, 13 June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6FB5A-D9B5-4885-BABB-6CD7585A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ADC35-83D9-4A07-AD92-969A2BCF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1461-8306-488A-AED8-36A7EDD35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92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B16CFD-3F8E-412B-80D2-FAEB3CDDA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624613"/>
            <a:ext cx="2628900" cy="4552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A7EC3-826B-4557-835A-6CD9E0A92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24613"/>
            <a:ext cx="7734300" cy="45523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462D6-4145-48F8-9841-F717CC690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B171-A2E7-483B-9D28-254FE049B703}" type="datetime2">
              <a:rPr lang="en-IN" smtClean="0"/>
              <a:t>Sunday, 13 June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2F11E-CAF7-4898-AAA8-D2A5F904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D9236-D893-4364-BA97-AEB228C7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1461-8306-488A-AED8-36A7EDD35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5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FAED1-E066-405E-B0A8-A2B24E1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C6200-59E9-4794-BB20-443945381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13DF-F9DD-4DE4-82AE-2AD7058F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E6C049-DBEC-4D1F-A8C8-68EFD6E45A84}" type="datetime2">
              <a:rPr lang="en-IN" smtClean="0"/>
              <a:t>Sunday, 13 June 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77BA2-7A1D-4CEC-9D3A-E1B9023C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6A0A9-F4D4-41D5-BB00-15F0DC06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1461-8306-488A-AED8-36A7EDD35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44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ACD09-AADB-4D78-8ABC-575033C38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6A864-8872-4AC9-9DAF-E97182118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16375-CDFB-4BF3-8A41-45B0CAF5F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0737C5-AC09-4610-8D7D-02702DA0EFCD}" type="datetime2">
              <a:rPr lang="en-IN" smtClean="0"/>
              <a:t>Sunday, 13 June 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6C872-300A-46A4-BB62-EA496211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03FE6-9074-4655-95CC-09A52B94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1461-8306-488A-AED8-36A7EDD35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4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8C300-FCA6-4CCB-B303-4157A79D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F2C78-F0A3-42AA-97AD-C29D6025E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AE34E-A064-4F4A-B81A-031A45A1B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4BA13-8B6F-4917-B103-4CFFE02A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452E0D-AEA1-4886-B9B4-4CB0843F3B96}" type="datetime2">
              <a:rPr lang="en-IN" smtClean="0"/>
              <a:t>Sunday, 13 June 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71EAB-EF7B-4D17-AD6F-354097FA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Ananda Kumar Kinjarapu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2BB85-2C3E-43FC-ADFE-DD7FCF022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1461-8306-488A-AED8-36A7EDD35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6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F1A9-5504-4211-BD0A-996C2BF2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67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CE1B1-E7E6-4AD0-B1B1-31D1D91B4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CF455-9005-4FE0-B880-8A5797A66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A8E31-8DE0-42C4-ACA9-359B29F48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BA356-D560-459A-A37F-BDEB891BF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58ACD4-BFEF-4F1D-A680-757FEF1F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F45BA3-6B71-4CEA-8151-257421F8E2B5}" type="datetime2">
              <a:rPr lang="en-IN" smtClean="0"/>
              <a:t>Sunday, 13 June 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31024-5547-47B6-8810-5EF9AC3C2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Ananda Kumar Kinjarapu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323734-4A6A-46B9-8D26-41ABD89D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1461-8306-488A-AED8-36A7EDD35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86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EFD3-7340-4776-8EB4-EA1147E5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8CE75-702E-4387-8342-D6299306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EC403A-A5F7-4410-B6DF-4BA72D054D56}" type="datetime2">
              <a:rPr lang="en-IN" smtClean="0"/>
              <a:t>Sunday, 13 June 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CC9F8-9DFA-4DD0-9A9A-9CBB6D62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Ananda Kumar Kinjarapu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7384E-0E86-4885-95FD-AF1A5D60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1461-8306-488A-AED8-36A7EDD35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87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90392-A716-4779-833D-9B328FDE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BE4A-9C24-4C8C-97CC-8ED9CC368756}" type="datetime2">
              <a:rPr lang="en-IN" smtClean="0"/>
              <a:t>Sunday, 13 June 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18B29-CB14-475D-BBFA-5B2ED86F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Ananda Kumar Kinjarapu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132EF-BB88-427A-8EB8-5C7213D0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1461-8306-488A-AED8-36A7EDD35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00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4A022-5C99-4AF9-9B50-59A0A6D0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500326"/>
            <a:ext cx="3932237" cy="95878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7E9B8-D81C-4596-96B8-F14191131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979720"/>
            <a:ext cx="6172200" cy="38813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CD2530-7DB3-40F2-9BB1-BAE7AC3B2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59116"/>
            <a:ext cx="3932237" cy="34098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285A5-ECD1-4056-AD7E-B148CEEBA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38D5-FDDC-4B66-9A90-89FE78E2C683}" type="datetime2">
              <a:rPr lang="en-IN" smtClean="0"/>
              <a:t>Sunday, 13 June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58C8A-EDB5-4B4D-9997-7CE1B9EE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Ananda Kumar Kinjarapu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15470-2FD2-4855-AC37-112C1442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1461-8306-488A-AED8-36A7EDD35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70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5D19-87F1-400B-8FA5-53155B141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553592"/>
            <a:ext cx="3932237" cy="9299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2DCC86-D652-452B-9720-30C471275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24109"/>
            <a:ext cx="6172200" cy="38369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14A7A-9732-4933-8EAF-4FFE120D3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3528"/>
            <a:ext cx="3932237" cy="33854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63716-93E4-4120-83D4-FE5B1101E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FE5E-7547-483F-B94C-0E9DD7B2CFDA}" type="datetime2">
              <a:rPr lang="en-IN" smtClean="0"/>
              <a:t>Sunday, 13 June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D83C3-0719-4C84-96C8-6CFC570E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Ananda Kumar Kinjarapu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5F04B-4859-44A1-8326-D7F9BAF4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1461-8306-488A-AED8-36A7EDD35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70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DE22A-C10A-43C2-9B41-94458A4F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A987F-444A-490C-8FFB-5E28BA43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E53DC-D30E-4C32-8322-A181D8AC7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7F835-D262-4BB3-A849-93C74AF72BFA}" type="datetime2">
              <a:rPr lang="en-IN" smtClean="0"/>
              <a:t>Sunday, 13 June 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46C56-EE96-44BA-BC35-78BA7987D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Dr. Ananda Kumar Kinjarapu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F529C-D5F0-406A-A9BF-6444C03E8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1461-8306-488A-AED8-36A7EDD35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54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kinjarapu/python-class/program-2001.ipynb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kinjarapu/python-class/program-2001.ipynb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kinjarapu/python-class/program-2001.ipynb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kinjarapu/python-class/program-2000.py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0C15A-92E1-496D-801F-53845826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7200">
                <a:solidFill>
                  <a:schemeClr val="bg1"/>
                </a:solidFill>
              </a:rPr>
              <a:t>Python Programming</a:t>
            </a:r>
            <a:endParaRPr lang="en-IN" sz="72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1A35F-4321-4B4E-BD0C-67505D64E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4333" y="1340553"/>
            <a:ext cx="2223009" cy="12000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UNIT-II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2100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43260B0-0DE8-4844-A470-A2723DC6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Number Systems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A0857A9-36D4-4FAD-AA7C-C835155EA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https://github.com/akkinjarapu/python-class/program-2001.ipynb</a:t>
            </a:r>
            <a:r>
              <a:rPr lang="en-IN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72438-089A-4FF3-BA6E-548B5A8C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6C049-DBEC-4D1F-A8C8-68EFD6E45A84}" type="datetime2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he Hand Blac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13 June 2021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he Hand Black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9A598-DC88-4E1A-84D7-40BFC71F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he Hand Black"/>
                <a:ea typeface="+mn-ea"/>
                <a:cs typeface="+mn-cs"/>
              </a:rPr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3D8F3-3A7B-465D-9D7F-AE06AD62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71461-8306-488A-AED8-36A7EDD3574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he Hand Blac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he Hand Blac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47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3365787" cy="5569291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Conversion</a:t>
            </a:r>
            <a:br>
              <a:rPr lang="en-US" sz="5200" dirty="0"/>
            </a:br>
            <a:r>
              <a:rPr lang="en-US" sz="5200" dirty="0"/>
              <a:t>functions</a:t>
            </a:r>
            <a:endParaRPr lang="en-IN" sz="5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/>
              <a:pPr>
                <a:spcAft>
                  <a:spcPts val="600"/>
                </a:spcAft>
              </a:pPr>
              <a:t>Sunday, 13 June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/>
              <a:pPr>
                <a:spcAft>
                  <a:spcPts val="600"/>
                </a:spcAft>
              </a:pPr>
              <a:t>11</a:t>
            </a:fld>
            <a:endParaRPr lang="en-IN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AC65512-AB2D-444B-A0F4-7DF273CA5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0" y="2340534"/>
            <a:ext cx="6115049" cy="2124938"/>
          </a:xfrm>
        </p:spPr>
        <p:txBody>
          <a:bodyPr>
            <a:noAutofit/>
          </a:bodyPr>
          <a:lstStyle/>
          <a:p>
            <a:r>
              <a:rPr lang="en-US" dirty="0"/>
              <a:t>Converting string data to and from int, float, complex</a:t>
            </a:r>
          </a:p>
          <a:p>
            <a:r>
              <a:rPr lang="en-US" dirty="0"/>
              <a:t>Converting float decimal to float octal</a:t>
            </a:r>
          </a:p>
          <a:p>
            <a:r>
              <a:rPr lang="en-US" dirty="0"/>
              <a:t>Converting float octal to float decimal</a:t>
            </a:r>
          </a:p>
          <a:p>
            <a:r>
              <a:rPr lang="en-US" dirty="0"/>
              <a:t>Converting a float decimal to any radix number system</a:t>
            </a:r>
          </a:p>
        </p:txBody>
      </p:sp>
    </p:spTree>
    <p:extLst>
      <p:ext uri="{BB962C8B-B14F-4D97-AF65-F5344CB8AC3E}">
        <p14:creationId xmlns:p14="http://schemas.microsoft.com/office/powerpoint/2010/main" val="3051303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43260B0-0DE8-4844-A470-A2723DC6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Encoding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A0857A9-36D4-4FAD-AA7C-C835155EA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https://github.com/akkinjarapu/python-class/program-2002.ipynb</a:t>
            </a:r>
            <a:r>
              <a:rPr lang="en-IN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72438-089A-4FF3-BA6E-548B5A8C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6C049-DBEC-4D1F-A8C8-68EFD6E45A84}" type="datetime2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he Hand Blac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13 June 2021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he Hand Black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9A598-DC88-4E1A-84D7-40BFC71F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he Hand Black"/>
                <a:ea typeface="+mn-ea"/>
                <a:cs typeface="+mn-cs"/>
              </a:rPr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3D8F3-3A7B-465D-9D7F-AE06AD62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71461-8306-488A-AED8-36A7EDD3574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he Hand Blac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he Hand Blac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4239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6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641349"/>
            <a:ext cx="10506456" cy="1095037"/>
          </a:xfrm>
        </p:spPr>
        <p:txBody>
          <a:bodyPr anchor="b">
            <a:normAutofit/>
          </a:bodyPr>
          <a:lstStyle/>
          <a:p>
            <a:r>
              <a:rPr lang="en-US" sz="6000" dirty="0"/>
              <a:t>Data encoding</a:t>
            </a:r>
            <a:endParaRPr lang="en-IN" sz="6000" dirty="0"/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076732"/>
            <a:ext cx="10509504" cy="31662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process of converting original textual data into a secret message (cypher text)</a:t>
            </a:r>
          </a:p>
          <a:p>
            <a:r>
              <a:rPr lang="en-US" dirty="0"/>
              <a:t>Cypher text is difficult to decode without the key used for encryption</a:t>
            </a:r>
          </a:p>
          <a:p>
            <a:r>
              <a:rPr lang="en-US" dirty="0"/>
              <a:t>The cypher text communicated over network and the using another communication (SMS) there by the data is secured</a:t>
            </a:r>
          </a:p>
          <a:p>
            <a:r>
              <a:rPr lang="en-US" dirty="0"/>
              <a:t>The process of converting cypher text to original textual data is called Decryption</a:t>
            </a:r>
          </a:p>
          <a:p>
            <a:r>
              <a:rPr lang="en-US" dirty="0"/>
              <a:t>Python modules supporting encryption and decryption</a:t>
            </a:r>
          </a:p>
          <a:p>
            <a:pPr lvl="1"/>
            <a:r>
              <a:rPr lang="en-US" dirty="0"/>
              <a:t>cryptography, hashlib (MD5 and SHA1) and addon packages like </a:t>
            </a:r>
            <a:r>
              <a:rPr lang="en-US" dirty="0" err="1"/>
              <a:t>rsa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5775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Sunday, 13 June 2021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87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6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641349"/>
            <a:ext cx="10506456" cy="1095037"/>
          </a:xfrm>
        </p:spPr>
        <p:txBody>
          <a:bodyPr anchor="b">
            <a:normAutofit/>
          </a:bodyPr>
          <a:lstStyle/>
          <a:p>
            <a:r>
              <a:rPr lang="en-US" sz="6000" dirty="0"/>
              <a:t>Data encoding</a:t>
            </a:r>
            <a:endParaRPr lang="en-IN" sz="6000" dirty="0"/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076732"/>
            <a:ext cx="10509504" cy="3166223"/>
          </a:xfrm>
        </p:spPr>
        <p:txBody>
          <a:bodyPr>
            <a:normAutofit/>
          </a:bodyPr>
          <a:lstStyle/>
          <a:p>
            <a:r>
              <a:rPr lang="en-US" dirty="0"/>
              <a:t>Two types of encryption</a:t>
            </a:r>
          </a:p>
          <a:p>
            <a:pPr lvl="1"/>
            <a:r>
              <a:rPr lang="en-US" dirty="0"/>
              <a:t>Symmetric (same key used to encrypt and decrypt)</a:t>
            </a:r>
          </a:p>
          <a:p>
            <a:pPr lvl="1"/>
            <a:r>
              <a:rPr lang="en-US" dirty="0"/>
              <a:t>Asymmetric (public key used to encrypt and private key used to decrypt)</a:t>
            </a:r>
          </a:p>
          <a:p>
            <a:r>
              <a:rPr lang="en-US" dirty="0"/>
              <a:t>Demonstration of symmetric encryption using cryptography module</a:t>
            </a:r>
          </a:p>
          <a:p>
            <a:r>
              <a:rPr lang="en-US" dirty="0"/>
              <a:t>Demonstration of Message digest creation using hashlib module</a:t>
            </a:r>
          </a:p>
          <a:p>
            <a:r>
              <a:rPr lang="en-US" dirty="0"/>
              <a:t>Demonstration of asymmetric encryption using cryptography module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5775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Sunday, 13 June 2021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405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43260B0-0DE8-4844-A470-A2723DC6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Files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A0857A9-36D4-4FAD-AA7C-C835155EA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https://github.com/akkinjarapu/python-class/program-2003.ipynb</a:t>
            </a:r>
            <a:r>
              <a:rPr lang="en-IN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72438-089A-4FF3-BA6E-548B5A8C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6C049-DBEC-4D1F-A8C8-68EFD6E45A84}" type="datetime2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he Hand Blac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13 June 2021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he Hand Black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9A598-DC88-4E1A-84D7-40BFC71F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he Hand Black"/>
                <a:ea typeface="+mn-ea"/>
                <a:cs typeface="+mn-cs"/>
              </a:rPr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3D8F3-3A7B-465D-9D7F-AE06AD62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71461-8306-488A-AED8-36A7EDD3574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he Hand Blac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he Hand Blac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558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6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641349"/>
            <a:ext cx="10506456" cy="1095037"/>
          </a:xfrm>
        </p:spPr>
        <p:txBody>
          <a:bodyPr anchor="b">
            <a:normAutofit/>
          </a:bodyPr>
          <a:lstStyle/>
          <a:p>
            <a:r>
              <a:rPr lang="en-US" sz="6000" dirty="0"/>
              <a:t>Text Files</a:t>
            </a:r>
            <a:endParaRPr lang="en-IN" sz="6000" dirty="0"/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076732"/>
            <a:ext cx="10509504" cy="316622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5775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Sunday, 13 June 2021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572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335" y="715554"/>
            <a:ext cx="3694464" cy="745164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dirty="0"/>
              <a:t>Files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374833" y="3246436"/>
            <a:ext cx="5607882" cy="365125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IN" sz="1150">
                <a:solidFill>
                  <a:schemeClr val="tx1">
                    <a:lumMod val="85000"/>
                    <a:lumOff val="15000"/>
                  </a:schemeClr>
                </a:solidFill>
              </a:rPr>
              <a:t>Dr. Ananda Kumar Kinjarapu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876425"/>
            <a:ext cx="8074815" cy="3893439"/>
          </a:xfrm>
        </p:spPr>
        <p:txBody>
          <a:bodyPr anchor="t">
            <a:normAutofit lnSpcReduction="10000"/>
          </a:bodyPr>
          <a:lstStyle/>
          <a:p>
            <a:r>
              <a:rPr lang="en-US" sz="2600" dirty="0"/>
              <a:t>Three types of files</a:t>
            </a:r>
          </a:p>
          <a:p>
            <a:pPr lvl="1"/>
            <a:r>
              <a:rPr lang="en-US" sz="2200" dirty="0"/>
              <a:t>Text files (plain text, csv, html, json, etc.)</a:t>
            </a:r>
          </a:p>
          <a:p>
            <a:pPr lvl="1"/>
            <a:r>
              <a:rPr lang="en-US" sz="2200" dirty="0"/>
              <a:t>Buffered binary files</a:t>
            </a:r>
          </a:p>
          <a:p>
            <a:pPr lvl="1"/>
            <a:r>
              <a:rPr lang="en-US" sz="2200" dirty="0"/>
              <a:t>Raw files (low-level, text or binary, non-buffered)</a:t>
            </a:r>
          </a:p>
          <a:p>
            <a:r>
              <a:rPr lang="en-US" sz="2600" dirty="0"/>
              <a:t>Text file Modes</a:t>
            </a:r>
          </a:p>
          <a:p>
            <a:pPr lvl="1"/>
            <a:r>
              <a:rPr lang="en-US" sz="2200" dirty="0"/>
              <a:t>‘r’ – read only</a:t>
            </a:r>
          </a:p>
          <a:p>
            <a:pPr lvl="1"/>
            <a:r>
              <a:rPr lang="en-US" sz="2200" dirty="0"/>
              <a:t>‘w’ – writing only (overwrites / creates a new file)</a:t>
            </a:r>
          </a:p>
          <a:p>
            <a:pPr lvl="1"/>
            <a:r>
              <a:rPr lang="en-US" sz="2200" dirty="0"/>
              <a:t>‘a’ – append mode ( writes from the end of the file / creates anew file)</a:t>
            </a:r>
          </a:p>
          <a:p>
            <a:pPr lvl="1"/>
            <a:r>
              <a:rPr lang="en-US" sz="2200" dirty="0"/>
              <a:t>‘r+’ – opens the file for reading and writing (points at the beginning, for existing files</a:t>
            </a:r>
          </a:p>
          <a:p>
            <a:pPr lvl="1"/>
            <a:r>
              <a:rPr lang="en-US" sz="2200" dirty="0"/>
              <a:t>‘w+’ - opens the file for reading and writing (overwrites / creates a new file)</a:t>
            </a:r>
          </a:p>
          <a:p>
            <a:pPr lvl="1"/>
            <a:r>
              <a:rPr lang="en-US" sz="2200" dirty="0"/>
              <a:t>‘a+’ – reading and appending (points at the beginning / creates a new file for reading and writing)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38322" y="5769864"/>
            <a:ext cx="2315477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400737C5-AC09-4610-8D7D-02702DA0EFCD}" type="datetime2">
              <a:rPr lang="en-IN" sz="115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Sunday, 13 June 2021</a:t>
            </a:fld>
            <a:endParaRPr lang="en-IN" sz="115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8F71461-8306-488A-AED8-36A7EDD35742}" type="slidenum">
              <a:rPr lang="en-IN" sz="6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IN" sz="660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7FD14A-3ABA-4A37-87D7-FEF26BC67EB3}"/>
              </a:ext>
            </a:extLst>
          </p:cNvPr>
          <p:cNvCxnSpPr/>
          <p:nvPr/>
        </p:nvCxnSpPr>
        <p:spPr>
          <a:xfrm>
            <a:off x="7800975" y="1355943"/>
            <a:ext cx="338137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866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335" y="715554"/>
            <a:ext cx="3694464" cy="745164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dirty="0"/>
              <a:t>Files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374833" y="3246436"/>
            <a:ext cx="5607882" cy="365125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IN" sz="1150">
                <a:solidFill>
                  <a:schemeClr val="tx1">
                    <a:lumMod val="85000"/>
                    <a:lumOff val="15000"/>
                  </a:schemeClr>
                </a:solidFill>
              </a:rPr>
              <a:t>Dr. Ananda Kumar Kinjarapu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876425"/>
            <a:ext cx="8074815" cy="3893439"/>
          </a:xfrm>
        </p:spPr>
        <p:txBody>
          <a:bodyPr anchor="t">
            <a:normAutofit/>
          </a:bodyPr>
          <a:lstStyle/>
          <a:p>
            <a:r>
              <a:rPr lang="en-US" sz="2600" dirty="0"/>
              <a:t>Binary file Modes</a:t>
            </a:r>
          </a:p>
          <a:p>
            <a:pPr lvl="1"/>
            <a:r>
              <a:rPr lang="en-US" sz="2200" dirty="0"/>
              <a:t>‘</a:t>
            </a:r>
            <a:r>
              <a:rPr lang="en-US" sz="2200" dirty="0" err="1"/>
              <a:t>rb</a:t>
            </a:r>
            <a:r>
              <a:rPr lang="en-US" sz="2200" dirty="0"/>
              <a:t>’, ‘</a:t>
            </a:r>
            <a:r>
              <a:rPr lang="en-US" sz="2200" dirty="0" err="1"/>
              <a:t>wb</a:t>
            </a:r>
            <a:r>
              <a:rPr lang="en-US" sz="2200" dirty="0"/>
              <a:t>’, ‘ab’, ‘</a:t>
            </a:r>
            <a:r>
              <a:rPr lang="en-US" sz="2200" dirty="0" err="1"/>
              <a:t>rb</a:t>
            </a:r>
            <a:r>
              <a:rPr lang="en-US" sz="2200" dirty="0"/>
              <a:t>+’, ‘</a:t>
            </a:r>
            <a:r>
              <a:rPr lang="en-US" sz="2200" dirty="0" err="1"/>
              <a:t>wb</a:t>
            </a:r>
            <a:r>
              <a:rPr lang="en-US" sz="2200" dirty="0"/>
              <a:t>+’, ‘ab+’</a:t>
            </a:r>
          </a:p>
          <a:p>
            <a:r>
              <a:rPr lang="en-US" sz="2600" dirty="0"/>
              <a:t>Demonstrating opening, reading, writing and closing of text files</a:t>
            </a:r>
          </a:p>
          <a:p>
            <a:r>
              <a:rPr lang="en-US" sz="2600" dirty="0"/>
              <a:t>Demonstrating opening, reading, writing and closing of buffered binary files</a:t>
            </a:r>
          </a:p>
          <a:p>
            <a:r>
              <a:rPr lang="en-US" sz="2600" dirty="0"/>
              <a:t>Demonstrating opening, reading, writing and closing of raw text files</a:t>
            </a:r>
          </a:p>
          <a:p>
            <a:r>
              <a:rPr lang="en-US" sz="2600" dirty="0"/>
              <a:t>Demonstrating processing of text files in </a:t>
            </a:r>
            <a:r>
              <a:rPr lang="en-US" sz="2600"/>
              <a:t>csv format</a:t>
            </a:r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38322" y="5769864"/>
            <a:ext cx="2315477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400737C5-AC09-4610-8D7D-02702DA0EFCD}" type="datetime2">
              <a:rPr lang="en-IN" sz="115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Sunday, 13 June 2021</a:t>
            </a:fld>
            <a:endParaRPr lang="en-IN" sz="115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8F71461-8306-488A-AED8-36A7EDD35742}" type="slidenum">
              <a:rPr lang="en-IN" sz="6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IN" sz="660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7FD14A-3ABA-4A37-87D7-FEF26BC67EB3}"/>
              </a:ext>
            </a:extLst>
          </p:cNvPr>
          <p:cNvCxnSpPr/>
          <p:nvPr/>
        </p:nvCxnSpPr>
        <p:spPr>
          <a:xfrm>
            <a:off x="7800975" y="1355943"/>
            <a:ext cx="338137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69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5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5D16031-5252-46F9-A160-2639E007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Agenda</a:t>
            </a:r>
            <a:endParaRPr lang="en-IN" sz="5400"/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Content Placeholder 10">
            <a:extLst>
              <a:ext uri="{FF2B5EF4-FFF2-40B4-BE49-F238E27FC236}">
                <a16:creationId xmlns:a16="http://schemas.microsoft.com/office/drawing/2014/main" id="{F32461AD-9B70-4901-B48B-813ED6B9A8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737711"/>
              </p:ext>
            </p:extLst>
          </p:nvPr>
        </p:nvGraphicFramePr>
        <p:xfrm>
          <a:off x="5126418" y="552091"/>
          <a:ext cx="5050855" cy="5431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5ABD3-A4DC-4A32-946E-97C17093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FEC6E9E-CABE-4ED4-8281-23802E60D30C}" type="datetime2">
              <a:rPr lang="en-IN" smtClean="0"/>
              <a:pPr>
                <a:spcAft>
                  <a:spcPts val="600"/>
                </a:spcAft>
              </a:pPr>
              <a:t>Sunday, 13 June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FC151-CEF1-4319-9225-64AA1B0D8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Dr. Ananda Kumar Kinjarapu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74930-7B57-4BAC-9910-377B9E80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/>
              <a:pPr>
                <a:spcAft>
                  <a:spcPts val="600"/>
                </a:spcAft>
              </a:pPr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12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5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5D16031-5252-46F9-A160-2639E007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Agenda</a:t>
            </a:r>
            <a:endParaRPr lang="en-IN" sz="5400"/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Content Placeholder 10">
            <a:extLst>
              <a:ext uri="{FF2B5EF4-FFF2-40B4-BE49-F238E27FC236}">
                <a16:creationId xmlns:a16="http://schemas.microsoft.com/office/drawing/2014/main" id="{F32461AD-9B70-4901-B48B-813ED6B9A8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024108"/>
              </p:ext>
            </p:extLst>
          </p:nvPr>
        </p:nvGraphicFramePr>
        <p:xfrm>
          <a:off x="5126418" y="2176705"/>
          <a:ext cx="5050855" cy="2448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5ABD3-A4DC-4A32-946E-97C17093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FEC6E9E-CABE-4ED4-8281-23802E60D30C}" type="datetime2">
              <a:rPr lang="en-IN" smtClean="0"/>
              <a:pPr>
                <a:spcAft>
                  <a:spcPts val="600"/>
                </a:spcAft>
              </a:pPr>
              <a:t>Sunday, 13 June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FC151-CEF1-4319-9225-64AA1B0D8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Dr. Ananda Kumar Kinjarapu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74930-7B57-4BAC-9910-377B9E80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/>
              <a:pPr>
                <a:spcAft>
                  <a:spcPts val="600"/>
                </a:spcAft>
              </a:pPr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10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58A7B327-35EE-44E9-8CE4-4DD5744B6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43260B0-0DE8-4844-A470-A2723DC6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013"/>
            <a:ext cx="10515600" cy="3094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 Structures</a:t>
            </a:r>
          </a:p>
        </p:txBody>
      </p:sp>
      <p:sp useBgFill="1">
        <p:nvSpPr>
          <p:cNvPr id="11" name="Rectangle 14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193001"/>
            <a:ext cx="10515599" cy="82296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A0857A9-36D4-4FAD-AA7C-C835155EA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0086" y="4107769"/>
            <a:ext cx="9751823" cy="9940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https://github.com/akkinjarapu/python-class/program-2000.py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4650963"/>
            <a:ext cx="109728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72438-089A-4FF3-BA6E-548B5A8C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E6C049-DBEC-4D1F-A8C8-68EFD6E45A84}" type="datetime2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Sunday, June 13, 2021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9A598-DC88-4E1A-84D7-40BFC71F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3D8F3-3A7B-465D-9D7F-AE06AD62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24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937890"/>
            <a:ext cx="10509504" cy="863984"/>
          </a:xfrm>
        </p:spPr>
        <p:txBody>
          <a:bodyPr anchor="b">
            <a:normAutofit/>
          </a:bodyPr>
          <a:lstStyle/>
          <a:p>
            <a:r>
              <a:rPr lang="en-US" sz="5400" dirty="0"/>
              <a:t>Types of Control Structures</a:t>
            </a:r>
            <a:endParaRPr lang="en-IN" sz="5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018158"/>
            <a:ext cx="10300228" cy="3212717"/>
          </a:xfrm>
        </p:spPr>
        <p:txBody>
          <a:bodyPr>
            <a:normAutofit/>
          </a:bodyPr>
          <a:lstStyle/>
          <a:p>
            <a:r>
              <a:rPr lang="en-US" dirty="0"/>
              <a:t>Basic aspects of Computer Programming</a:t>
            </a:r>
          </a:p>
          <a:p>
            <a:pPr lvl="1"/>
            <a:r>
              <a:rPr lang="en-US" dirty="0"/>
              <a:t>Data (requires understanding of variables and data types)</a:t>
            </a:r>
          </a:p>
          <a:p>
            <a:pPr lvl="1"/>
            <a:r>
              <a:rPr lang="en-US" dirty="0"/>
              <a:t>Instructions requires understanding of control structures and statements)</a:t>
            </a:r>
          </a:p>
          <a:p>
            <a:r>
              <a:rPr lang="en-US" dirty="0"/>
              <a:t>block of programming that analyses variables part of Boolean expression and chooses a direction in which to go based on given parameters (Boolean expression composed of relational, identity, membership and logical operators)</a:t>
            </a:r>
          </a:p>
          <a:p>
            <a:r>
              <a:rPr lang="en-US" dirty="0"/>
              <a:t>Three types of control structures</a:t>
            </a:r>
          </a:p>
          <a:p>
            <a:pPr lvl="1"/>
            <a:r>
              <a:rPr lang="en-US" dirty="0"/>
              <a:t>Sequential (no need to do anything, is default control flow), selection, repetition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6334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Sunday, 13 June 2021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7280" y="6356350"/>
            <a:ext cx="26334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34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843278"/>
            <a:ext cx="10509504" cy="958596"/>
          </a:xfrm>
        </p:spPr>
        <p:txBody>
          <a:bodyPr anchor="b">
            <a:normAutofit/>
          </a:bodyPr>
          <a:lstStyle/>
          <a:p>
            <a:r>
              <a:rPr lang="en-US" sz="5400" dirty="0"/>
              <a:t>Python control structures</a:t>
            </a:r>
            <a:endParaRPr lang="en-IN" sz="5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018158"/>
            <a:ext cx="9731502" cy="32127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Selection (Choosing between 2 or more alternative paths)</a:t>
            </a:r>
          </a:p>
          <a:p>
            <a:pPr lvl="1"/>
            <a:r>
              <a:rPr lang="en-US" dirty="0"/>
              <a:t>if (one alternative path), if…else (two alternative paths), if…elif…else (more than two alternatives)</a:t>
            </a:r>
          </a:p>
          <a:p>
            <a:r>
              <a:rPr lang="en-US" dirty="0"/>
              <a:t>Repetition (repeating a piece of code multiple times)</a:t>
            </a:r>
          </a:p>
          <a:p>
            <a:pPr lvl="1"/>
            <a:r>
              <a:rPr lang="en-US" dirty="0"/>
              <a:t>while loop (Executes a block of statements repeatedly until the condition is FALSE)</a:t>
            </a:r>
          </a:p>
          <a:p>
            <a:pPr lvl="1"/>
            <a:r>
              <a:rPr lang="en-US" dirty="0"/>
              <a:t>for loop (Is an iterator-based loop, which steps through the items of iterable objects like lists, tuples, string and executes a piece of code repeatedly until no more items in that iterable object)</a:t>
            </a:r>
          </a:p>
          <a:p>
            <a:pPr lvl="1"/>
            <a:r>
              <a:rPr lang="en-US" dirty="0"/>
              <a:t>continue, break, pass</a:t>
            </a:r>
          </a:p>
          <a:p>
            <a:pPr lvl="1"/>
            <a:r>
              <a:rPr lang="en-US" dirty="0"/>
              <a:t>else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6334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Sunday, 13 June 2021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7280" y="6356350"/>
            <a:ext cx="26334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05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874138"/>
            <a:ext cx="10509504" cy="927736"/>
          </a:xfrm>
        </p:spPr>
        <p:txBody>
          <a:bodyPr anchor="b">
            <a:normAutofit/>
          </a:bodyPr>
          <a:lstStyle/>
          <a:p>
            <a:r>
              <a:rPr lang="en-US" sz="5400" dirty="0"/>
              <a:t>if… elif… else</a:t>
            </a:r>
            <a:endParaRPr lang="en-IN" sz="5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018158"/>
            <a:ext cx="10509504" cy="3212717"/>
          </a:xfrm>
        </p:spPr>
        <p:txBody>
          <a:bodyPr>
            <a:normAutofit/>
          </a:bodyPr>
          <a:lstStyle/>
          <a:p>
            <a:r>
              <a:rPr lang="en-US" dirty="0"/>
              <a:t>if block is mandatory but elif and else blocks are optional</a:t>
            </a:r>
          </a:p>
          <a:p>
            <a:r>
              <a:rPr lang="en-US" dirty="0"/>
              <a:t>else block should be the last block</a:t>
            </a:r>
          </a:p>
          <a:p>
            <a:r>
              <a:rPr lang="en-US" dirty="0"/>
              <a:t>Demonstration of selection with only if block</a:t>
            </a:r>
          </a:p>
          <a:p>
            <a:r>
              <a:rPr lang="en-US" dirty="0"/>
              <a:t>Demonstration of selection with only if and else blocks</a:t>
            </a:r>
          </a:p>
          <a:p>
            <a:r>
              <a:rPr lang="en-US" dirty="0"/>
              <a:t>Demonstration of selection with only if, elif and else blocks</a:t>
            </a:r>
          </a:p>
          <a:p>
            <a:r>
              <a:rPr lang="en-US" dirty="0"/>
              <a:t>Demonstration of selection with elif ladder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6334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Sunday, 13 June 2021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7280" y="6356350"/>
            <a:ext cx="26334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928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874138"/>
            <a:ext cx="10509504" cy="927736"/>
          </a:xfrm>
        </p:spPr>
        <p:txBody>
          <a:bodyPr anchor="b">
            <a:normAutofit/>
          </a:bodyPr>
          <a:lstStyle/>
          <a:p>
            <a:r>
              <a:rPr lang="en-US" sz="5400" dirty="0"/>
              <a:t>if… elif… else</a:t>
            </a:r>
            <a:endParaRPr lang="en-IN" sz="5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018158"/>
            <a:ext cx="10509504" cy="3212717"/>
          </a:xfrm>
        </p:spPr>
        <p:txBody>
          <a:bodyPr>
            <a:normAutofit/>
          </a:bodyPr>
          <a:lstStyle/>
          <a:p>
            <a:r>
              <a:rPr lang="en-US" dirty="0"/>
              <a:t>Demonstration of single statement blocks (placed on the same line separated with colon)</a:t>
            </a:r>
          </a:p>
          <a:p>
            <a:r>
              <a:rPr lang="en-US" dirty="0"/>
              <a:t>Demonstration of one-liner if… else statement</a:t>
            </a:r>
          </a:p>
          <a:p>
            <a:r>
              <a:rPr lang="en-US" dirty="0"/>
              <a:t>Demonstration of nested selection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6334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Sunday, 13 June 2021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7280" y="6356350"/>
            <a:ext cx="26334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819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9405A-52D8-4DF2-867B-A9A561B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874138"/>
            <a:ext cx="10509504" cy="927736"/>
          </a:xfrm>
        </p:spPr>
        <p:txBody>
          <a:bodyPr anchor="b">
            <a:normAutofit/>
          </a:bodyPr>
          <a:lstStyle/>
          <a:p>
            <a:r>
              <a:rPr lang="en-US" sz="5400" dirty="0"/>
              <a:t>Python Repetition structures</a:t>
            </a:r>
            <a:endParaRPr lang="en-IN" sz="5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4D7EB-4BBA-4517-A232-BCA9BC6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018158"/>
            <a:ext cx="10509504" cy="3212717"/>
          </a:xfrm>
        </p:spPr>
        <p:txBody>
          <a:bodyPr>
            <a:normAutofit/>
          </a:bodyPr>
          <a:lstStyle/>
          <a:p>
            <a:r>
              <a:rPr lang="en-US" dirty="0"/>
              <a:t>Demonstrating while, for using range() function</a:t>
            </a:r>
          </a:p>
          <a:p>
            <a:r>
              <a:rPr lang="en-US" dirty="0"/>
              <a:t>Demonstrating while, for with break and continue</a:t>
            </a:r>
          </a:p>
          <a:p>
            <a:r>
              <a:rPr lang="en-US" dirty="0"/>
              <a:t>Demonstrating nested loop with break and else block (executed only when loop exits normally)</a:t>
            </a:r>
          </a:p>
          <a:p>
            <a:r>
              <a:rPr lang="en-US" dirty="0"/>
              <a:t>Demonstrating infinite loops and exiting using break</a:t>
            </a:r>
          </a:p>
          <a:p>
            <a:r>
              <a:rPr lang="en-US" dirty="0"/>
              <a:t>Demonstrating one-line for statement, may combined with if conditional statement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4509-4A67-4B41-9B02-C4738B3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6334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0737C5-AC09-4610-8D7D-02702DA0EFCD}" type="datetime2">
              <a:rPr lang="en-I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Sunday, 13 June 2021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FE2A-A031-41F6-B702-39336BD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t>Dr. Ananda Kumar Kinjarapu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F041-3F21-4C51-81F1-5C41621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7280" y="6356350"/>
            <a:ext cx="26334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F71461-8306-488A-AED8-36A7EDD35742}" type="slidenum">
              <a:rPr lang="en-I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864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EC-ANAND">
      <a:majorFont>
        <a:latin typeface="The Serif Hand Black"/>
        <a:ea typeface=""/>
        <a:cs typeface=""/>
      </a:majorFont>
      <a:minorFont>
        <a:latin typeface="The Hand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8185</TotalTime>
  <Words>915</Words>
  <Application>Microsoft Office PowerPoint</Application>
  <PresentationFormat>Widescreen</PresentationFormat>
  <Paragraphs>143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The Hand Black</vt:lpstr>
      <vt:lpstr>The Serif Hand Black</vt:lpstr>
      <vt:lpstr>Office Theme</vt:lpstr>
      <vt:lpstr>Python Programming</vt:lpstr>
      <vt:lpstr>Agenda</vt:lpstr>
      <vt:lpstr>Agenda</vt:lpstr>
      <vt:lpstr>Control Structures</vt:lpstr>
      <vt:lpstr>Types of Control Structures</vt:lpstr>
      <vt:lpstr>Python control structures</vt:lpstr>
      <vt:lpstr>if… elif… else</vt:lpstr>
      <vt:lpstr>if… elif… else</vt:lpstr>
      <vt:lpstr>Python Repetition structures</vt:lpstr>
      <vt:lpstr>Strings and Number Systems</vt:lpstr>
      <vt:lpstr>Conversion functions</vt:lpstr>
      <vt:lpstr>Data Encoding</vt:lpstr>
      <vt:lpstr>Data encoding</vt:lpstr>
      <vt:lpstr>Data encoding</vt:lpstr>
      <vt:lpstr>Text Files</vt:lpstr>
      <vt:lpstr>Text Files</vt:lpstr>
      <vt:lpstr>Files</vt:lpstr>
      <vt:lpstr>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Ananda Kumar Kinjarapu</dc:creator>
  <cp:lastModifiedBy>Ananda Kumar Kinjarapu</cp:lastModifiedBy>
  <cp:revision>72</cp:revision>
  <dcterms:created xsi:type="dcterms:W3CDTF">2021-06-03T09:40:15Z</dcterms:created>
  <dcterms:modified xsi:type="dcterms:W3CDTF">2021-06-13T13:52:00Z</dcterms:modified>
</cp:coreProperties>
</file>