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Fake News Detection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machine learning model that can detect whether a news article is REAL or FAKE.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Kaggle dataset: Fake and Real News</a:t>
            </a:r>
          </a:p>
          <a:p>
            <a:r>
              <a:t>- Fake.csv and True.csv</a:t>
            </a:r>
          </a:p>
          <a:p>
            <a:r>
              <a:t>- Labelled as FAKE or REAL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dataset using Pandas</a:t>
            </a:r>
          </a:p>
          <a:p>
            <a:r>
              <a:t>2. Label the data</a:t>
            </a:r>
          </a:p>
          <a:p>
            <a:r>
              <a:t>3. Combine and shuffle</a:t>
            </a:r>
          </a:p>
          <a:p>
            <a:r>
              <a:t>4. Split into training/testing</a:t>
            </a:r>
          </a:p>
          <a:p>
            <a:r>
              <a:t>5. TF-IDF Vectorization</a:t>
            </a:r>
          </a:p>
          <a:p>
            <a:r>
              <a:t>6. Train using PassiveAggressiveClassifier</a:t>
            </a:r>
          </a:p>
          <a:p>
            <a:r>
              <a:t>7. Evaluate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Model: PassiveAggressiveClassifier</a:t>
            </a:r>
          </a:p>
          <a:p>
            <a:r>
              <a:t>- Vectorizer: TfidfVectorizer</a:t>
            </a:r>
          </a:p>
          <a:p>
            <a:r>
              <a:t>- Accuracy: ~92-95%</a:t>
            </a:r>
          </a:p>
          <a:p>
            <a:r>
              <a:t>- Confusion Matrix used for evaluation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helps in identifying fake news articles efficiently and can be extended to a web app for real-time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