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Open Sans Light" charset="1" panose="020B0306030504020204"/>
      <p:regular r:id="rId14"/>
    </p:embeddedFont>
    <p:embeddedFont>
      <p:font typeface="Open Sans Light Italics" charset="1" panose="020B0306030504020204"/>
      <p:regular r:id="rId15"/>
    </p:embeddedFont>
    <p:embeddedFont>
      <p:font typeface="Open Sans Ultra-Bold" charset="1" panose="00000000000000000000"/>
      <p:regular r:id="rId16"/>
    </p:embeddedFont>
    <p:embeddedFont>
      <p:font typeface="Open Sans Ultra-Bold Italic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31" Target="slides/slide14.xml" Type="http://schemas.openxmlformats.org/officeDocument/2006/relationships/slide"/><Relationship Id="rId32" Target="slides/slide15.xml" Type="http://schemas.openxmlformats.org/officeDocument/2006/relationships/slide"/><Relationship Id="rId33" Target="slides/slide16.xml" Type="http://schemas.openxmlformats.org/officeDocument/2006/relationships/slide"/><Relationship Id="rId34" Target="slides/slide17.xml" Type="http://schemas.openxmlformats.org/officeDocument/2006/relationships/slide"/><Relationship Id="rId35" Target="slides/slide18.xml" Type="http://schemas.openxmlformats.org/officeDocument/2006/relationships/slide"/><Relationship Id="rId36" Target="slides/slide19.xml" Type="http://schemas.openxmlformats.org/officeDocument/2006/relationships/slide"/><Relationship Id="rId37" Target="slides/slide2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71174" y="4230111"/>
            <a:ext cx="12545653" cy="3195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Data Engineering SCD</a:t>
            </a:r>
          </a:p>
          <a:p>
            <a:pPr algn="ctr">
              <a:lnSpc>
                <a:spcPts val="1288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3662143" y="8567665"/>
            <a:ext cx="3509367" cy="580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Tabyldiyev Rauan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8485" y="672123"/>
            <a:ext cx="4493231" cy="8782225"/>
          </a:xfrm>
          <a:custGeom>
            <a:avLst/>
            <a:gdLst/>
            <a:ahLst/>
            <a:cxnLst/>
            <a:rect r="r" b="b" t="t" l="l"/>
            <a:pathLst>
              <a:path h="8782225" w="4493231">
                <a:moveTo>
                  <a:pt x="0" y="0"/>
                </a:moveTo>
                <a:lnTo>
                  <a:pt x="4493232" y="0"/>
                </a:lnTo>
                <a:lnTo>
                  <a:pt x="4493232" y="8782225"/>
                </a:lnTo>
                <a:lnTo>
                  <a:pt x="0" y="87822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72224" y="672123"/>
            <a:ext cx="3472841" cy="8846098"/>
          </a:xfrm>
          <a:custGeom>
            <a:avLst/>
            <a:gdLst/>
            <a:ahLst/>
            <a:cxnLst/>
            <a:rect r="r" b="b" t="t" l="l"/>
            <a:pathLst>
              <a:path h="8846098" w="3472841">
                <a:moveTo>
                  <a:pt x="0" y="0"/>
                </a:moveTo>
                <a:lnTo>
                  <a:pt x="3472841" y="0"/>
                </a:lnTo>
                <a:lnTo>
                  <a:pt x="3472841" y="8846098"/>
                </a:lnTo>
                <a:lnTo>
                  <a:pt x="0" y="88460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951626" y="825547"/>
            <a:ext cx="3458470" cy="8799774"/>
          </a:xfrm>
          <a:custGeom>
            <a:avLst/>
            <a:gdLst/>
            <a:ahLst/>
            <a:cxnLst/>
            <a:rect r="r" b="b" t="t" l="l"/>
            <a:pathLst>
              <a:path h="8799774" w="3458470">
                <a:moveTo>
                  <a:pt x="0" y="0"/>
                </a:moveTo>
                <a:lnTo>
                  <a:pt x="3458470" y="0"/>
                </a:lnTo>
                <a:lnTo>
                  <a:pt x="3458470" y="8799774"/>
                </a:lnTo>
                <a:lnTo>
                  <a:pt x="0" y="87997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827397" y="4800973"/>
            <a:ext cx="3336615" cy="743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9"/>
              </a:lnSpc>
            </a:pPr>
            <a:r>
              <a:rPr lang="en-US" sz="4356">
                <a:solidFill>
                  <a:srgbClr val="000000"/>
                </a:solidFill>
                <a:latin typeface="Open Sans"/>
              </a:rPr>
              <a:t>climate Dims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7230" y="815959"/>
            <a:ext cx="3671286" cy="9051792"/>
          </a:xfrm>
          <a:custGeom>
            <a:avLst/>
            <a:gdLst/>
            <a:ahLst/>
            <a:cxnLst/>
            <a:rect r="r" b="b" t="t" l="l"/>
            <a:pathLst>
              <a:path h="9051792" w="3671286">
                <a:moveTo>
                  <a:pt x="0" y="0"/>
                </a:moveTo>
                <a:lnTo>
                  <a:pt x="3671286" y="0"/>
                </a:lnTo>
                <a:lnTo>
                  <a:pt x="3671286" y="9051792"/>
                </a:lnTo>
                <a:lnTo>
                  <a:pt x="0" y="90517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15030" y="815959"/>
            <a:ext cx="5040451" cy="8951999"/>
          </a:xfrm>
          <a:custGeom>
            <a:avLst/>
            <a:gdLst/>
            <a:ahLst/>
            <a:cxnLst/>
            <a:rect r="r" b="b" t="t" l="l"/>
            <a:pathLst>
              <a:path h="8951999" w="5040451">
                <a:moveTo>
                  <a:pt x="0" y="0"/>
                </a:moveTo>
                <a:lnTo>
                  <a:pt x="5040451" y="0"/>
                </a:lnTo>
                <a:lnTo>
                  <a:pt x="5040451" y="8951999"/>
                </a:lnTo>
                <a:lnTo>
                  <a:pt x="0" y="89519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939549" y="815959"/>
            <a:ext cx="3369712" cy="8680146"/>
          </a:xfrm>
          <a:custGeom>
            <a:avLst/>
            <a:gdLst/>
            <a:ahLst/>
            <a:cxnLst/>
            <a:rect r="r" b="b" t="t" l="l"/>
            <a:pathLst>
              <a:path h="8680146" w="3369712">
                <a:moveTo>
                  <a:pt x="0" y="0"/>
                </a:moveTo>
                <a:lnTo>
                  <a:pt x="3369712" y="0"/>
                </a:lnTo>
                <a:lnTo>
                  <a:pt x="3369712" y="8680146"/>
                </a:lnTo>
                <a:lnTo>
                  <a:pt x="0" y="8680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67230" y="192500"/>
            <a:ext cx="3509951" cy="1180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GDP Dims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2385769" y="192500"/>
            <a:ext cx="4873531" cy="580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Merged all Dims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3438" y="918630"/>
            <a:ext cx="6906439" cy="8479192"/>
          </a:xfrm>
          <a:custGeom>
            <a:avLst/>
            <a:gdLst/>
            <a:ahLst/>
            <a:cxnLst/>
            <a:rect r="r" b="b" t="t" l="l"/>
            <a:pathLst>
              <a:path h="8479192" w="6906439">
                <a:moveTo>
                  <a:pt x="0" y="0"/>
                </a:moveTo>
                <a:lnTo>
                  <a:pt x="6906439" y="0"/>
                </a:lnTo>
                <a:lnTo>
                  <a:pt x="6906439" y="8479192"/>
                </a:lnTo>
                <a:lnTo>
                  <a:pt x="0" y="84791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2259" y="127324"/>
            <a:ext cx="8961741" cy="580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Analyzer.py Encapsulation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38844"/>
            <a:ext cx="4515141" cy="2893506"/>
          </a:xfrm>
          <a:custGeom>
            <a:avLst/>
            <a:gdLst/>
            <a:ahLst/>
            <a:cxnLst/>
            <a:rect r="r" b="b" t="t" l="l"/>
            <a:pathLst>
              <a:path h="2893506" w="4515141">
                <a:moveTo>
                  <a:pt x="0" y="0"/>
                </a:moveTo>
                <a:lnTo>
                  <a:pt x="4515141" y="0"/>
                </a:lnTo>
                <a:lnTo>
                  <a:pt x="4515141" y="2893506"/>
                </a:lnTo>
                <a:lnTo>
                  <a:pt x="0" y="28935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1103" y="3132350"/>
            <a:ext cx="4657347" cy="4466276"/>
          </a:xfrm>
          <a:custGeom>
            <a:avLst/>
            <a:gdLst/>
            <a:ahLst/>
            <a:cxnLst/>
            <a:rect r="r" b="b" t="t" l="l"/>
            <a:pathLst>
              <a:path h="4466276" w="4657347">
                <a:moveTo>
                  <a:pt x="0" y="0"/>
                </a:moveTo>
                <a:lnTo>
                  <a:pt x="4657347" y="0"/>
                </a:lnTo>
                <a:lnTo>
                  <a:pt x="4657347" y="4466276"/>
                </a:lnTo>
                <a:lnTo>
                  <a:pt x="0" y="4466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665138" y="1240225"/>
            <a:ext cx="6360545" cy="7192616"/>
          </a:xfrm>
          <a:custGeom>
            <a:avLst/>
            <a:gdLst/>
            <a:ahLst/>
            <a:cxnLst/>
            <a:rect r="r" b="b" t="t" l="l"/>
            <a:pathLst>
              <a:path h="7192616" w="6360545">
                <a:moveTo>
                  <a:pt x="0" y="0"/>
                </a:moveTo>
                <a:lnTo>
                  <a:pt x="6360545" y="0"/>
                </a:lnTo>
                <a:lnTo>
                  <a:pt x="6360545" y="7192616"/>
                </a:lnTo>
                <a:lnTo>
                  <a:pt x="0" y="71926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178083" y="1240225"/>
            <a:ext cx="6427368" cy="7283807"/>
          </a:xfrm>
          <a:custGeom>
            <a:avLst/>
            <a:gdLst/>
            <a:ahLst/>
            <a:cxnLst/>
            <a:rect r="r" b="b" t="t" l="l"/>
            <a:pathLst>
              <a:path h="7283807" w="6427368">
                <a:moveTo>
                  <a:pt x="0" y="0"/>
                </a:moveTo>
                <a:lnTo>
                  <a:pt x="6427369" y="0"/>
                </a:lnTo>
                <a:lnTo>
                  <a:pt x="6427369" y="7283807"/>
                </a:lnTo>
                <a:lnTo>
                  <a:pt x="0" y="72838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134482" y="301128"/>
            <a:ext cx="824136" cy="1180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SCD</a:t>
            </a:r>
          </a:p>
          <a:p>
            <a:pPr algn="ctr">
              <a:lnSpc>
                <a:spcPts val="4759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-425768" y="4856797"/>
            <a:ext cx="4705350" cy="2140267"/>
            <a:chOff x="0" y="0"/>
            <a:chExt cx="6273800" cy="285369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8260" y="39370"/>
              <a:ext cx="6177280" cy="2773680"/>
            </a:xfrm>
            <a:custGeom>
              <a:avLst/>
              <a:gdLst/>
              <a:ahLst/>
              <a:cxnLst/>
              <a:rect r="r" b="b" t="t" l="l"/>
              <a:pathLst>
                <a:path h="2773680" w="6177280">
                  <a:moveTo>
                    <a:pt x="662940" y="2020570"/>
                  </a:moveTo>
                  <a:cubicBezTo>
                    <a:pt x="1870710" y="2311400"/>
                    <a:pt x="2689860" y="2473960"/>
                    <a:pt x="3130550" y="2543810"/>
                  </a:cubicBezTo>
                  <a:cubicBezTo>
                    <a:pt x="3403600" y="2586990"/>
                    <a:pt x="3595370" y="2611120"/>
                    <a:pt x="3797300" y="2625090"/>
                  </a:cubicBezTo>
                  <a:cubicBezTo>
                    <a:pt x="3963670" y="2636520"/>
                    <a:pt x="4118610" y="2636520"/>
                    <a:pt x="4255770" y="2630170"/>
                  </a:cubicBezTo>
                  <a:cubicBezTo>
                    <a:pt x="4367530" y="2626360"/>
                    <a:pt x="4480560" y="2613660"/>
                    <a:pt x="4560570" y="2603500"/>
                  </a:cubicBezTo>
                  <a:cubicBezTo>
                    <a:pt x="4611370" y="2595880"/>
                    <a:pt x="4634230" y="2592070"/>
                    <a:pt x="4685030" y="2579370"/>
                  </a:cubicBezTo>
                  <a:cubicBezTo>
                    <a:pt x="4771390" y="2559050"/>
                    <a:pt x="4893310" y="2509520"/>
                    <a:pt x="5029200" y="2472690"/>
                  </a:cubicBezTo>
                  <a:cubicBezTo>
                    <a:pt x="5220970" y="2421890"/>
                    <a:pt x="5627370" y="2390140"/>
                    <a:pt x="5732780" y="2320290"/>
                  </a:cubicBezTo>
                  <a:cubicBezTo>
                    <a:pt x="5774690" y="2292350"/>
                    <a:pt x="5774690" y="2270760"/>
                    <a:pt x="5796280" y="2226310"/>
                  </a:cubicBezTo>
                  <a:cubicBezTo>
                    <a:pt x="5836920" y="2145030"/>
                    <a:pt x="5886450" y="1976120"/>
                    <a:pt x="5919470" y="1847850"/>
                  </a:cubicBezTo>
                  <a:cubicBezTo>
                    <a:pt x="5952490" y="1719580"/>
                    <a:pt x="5975350" y="1600200"/>
                    <a:pt x="5995670" y="1457960"/>
                  </a:cubicBezTo>
                  <a:cubicBezTo>
                    <a:pt x="6019800" y="1289050"/>
                    <a:pt x="6059170" y="1041400"/>
                    <a:pt x="6049010" y="896620"/>
                  </a:cubicBezTo>
                  <a:cubicBezTo>
                    <a:pt x="6042660" y="803910"/>
                    <a:pt x="6022340" y="748030"/>
                    <a:pt x="5994400" y="671830"/>
                  </a:cubicBezTo>
                  <a:cubicBezTo>
                    <a:pt x="5962650" y="584200"/>
                    <a:pt x="5920740" y="473710"/>
                    <a:pt x="5862320" y="405130"/>
                  </a:cubicBezTo>
                  <a:cubicBezTo>
                    <a:pt x="5811520" y="344170"/>
                    <a:pt x="5744210" y="300990"/>
                    <a:pt x="5676900" y="269240"/>
                  </a:cubicBezTo>
                  <a:cubicBezTo>
                    <a:pt x="5609590" y="238760"/>
                    <a:pt x="5548630" y="228600"/>
                    <a:pt x="5461000" y="215900"/>
                  </a:cubicBezTo>
                  <a:cubicBezTo>
                    <a:pt x="5326380" y="196850"/>
                    <a:pt x="5146040" y="198120"/>
                    <a:pt x="4945380" y="191770"/>
                  </a:cubicBezTo>
                  <a:cubicBezTo>
                    <a:pt x="4662170" y="185420"/>
                    <a:pt x="4281170" y="193040"/>
                    <a:pt x="3924300" y="184150"/>
                  </a:cubicBezTo>
                  <a:cubicBezTo>
                    <a:pt x="3529330" y="175260"/>
                    <a:pt x="3026410" y="142240"/>
                    <a:pt x="2675890" y="134620"/>
                  </a:cubicBezTo>
                  <a:cubicBezTo>
                    <a:pt x="2420620" y="129540"/>
                    <a:pt x="2240280" y="121920"/>
                    <a:pt x="2015490" y="132080"/>
                  </a:cubicBezTo>
                  <a:cubicBezTo>
                    <a:pt x="1781810" y="143510"/>
                    <a:pt x="1506220" y="177800"/>
                    <a:pt x="1299210" y="205740"/>
                  </a:cubicBezTo>
                  <a:cubicBezTo>
                    <a:pt x="1139190" y="227330"/>
                    <a:pt x="1004570" y="250190"/>
                    <a:pt x="875030" y="276860"/>
                  </a:cubicBezTo>
                  <a:cubicBezTo>
                    <a:pt x="765810" y="299720"/>
                    <a:pt x="664210" y="325120"/>
                    <a:pt x="574040" y="353060"/>
                  </a:cubicBezTo>
                  <a:cubicBezTo>
                    <a:pt x="497840" y="377190"/>
                    <a:pt x="416560" y="401320"/>
                    <a:pt x="368300" y="430530"/>
                  </a:cubicBezTo>
                  <a:cubicBezTo>
                    <a:pt x="337820" y="449580"/>
                    <a:pt x="322580" y="461010"/>
                    <a:pt x="302260" y="491490"/>
                  </a:cubicBezTo>
                  <a:cubicBezTo>
                    <a:pt x="267970" y="544830"/>
                    <a:pt x="238760" y="645160"/>
                    <a:pt x="214630" y="740410"/>
                  </a:cubicBezTo>
                  <a:cubicBezTo>
                    <a:pt x="182880" y="862330"/>
                    <a:pt x="152400" y="1026160"/>
                    <a:pt x="142240" y="1162050"/>
                  </a:cubicBezTo>
                  <a:cubicBezTo>
                    <a:pt x="132080" y="1289050"/>
                    <a:pt x="116840" y="1426210"/>
                    <a:pt x="147320" y="1532890"/>
                  </a:cubicBezTo>
                  <a:cubicBezTo>
                    <a:pt x="175260" y="1624330"/>
                    <a:pt x="245110" y="1684020"/>
                    <a:pt x="294640" y="1770380"/>
                  </a:cubicBezTo>
                  <a:cubicBezTo>
                    <a:pt x="353060" y="1870710"/>
                    <a:pt x="400050" y="2023110"/>
                    <a:pt x="471170" y="2103120"/>
                  </a:cubicBezTo>
                  <a:cubicBezTo>
                    <a:pt x="528320" y="2165350"/>
                    <a:pt x="594360" y="2198370"/>
                    <a:pt x="662940" y="2233930"/>
                  </a:cubicBezTo>
                  <a:cubicBezTo>
                    <a:pt x="732790" y="2270760"/>
                    <a:pt x="852170" y="2283460"/>
                    <a:pt x="885190" y="2320290"/>
                  </a:cubicBezTo>
                  <a:cubicBezTo>
                    <a:pt x="902970" y="2340610"/>
                    <a:pt x="905510" y="2369820"/>
                    <a:pt x="902970" y="2388870"/>
                  </a:cubicBezTo>
                  <a:cubicBezTo>
                    <a:pt x="900430" y="2404110"/>
                    <a:pt x="889000" y="2419350"/>
                    <a:pt x="877570" y="2429510"/>
                  </a:cubicBezTo>
                  <a:cubicBezTo>
                    <a:pt x="864870" y="2438400"/>
                    <a:pt x="848360" y="2447290"/>
                    <a:pt x="831850" y="2446020"/>
                  </a:cubicBezTo>
                  <a:cubicBezTo>
                    <a:pt x="812800" y="2444750"/>
                    <a:pt x="781050" y="2432050"/>
                    <a:pt x="768350" y="2415540"/>
                  </a:cubicBezTo>
                  <a:cubicBezTo>
                    <a:pt x="755650" y="2397760"/>
                    <a:pt x="753110" y="2363470"/>
                    <a:pt x="758190" y="2345690"/>
                  </a:cubicBezTo>
                  <a:cubicBezTo>
                    <a:pt x="763270" y="2329180"/>
                    <a:pt x="775970" y="2315210"/>
                    <a:pt x="788670" y="2307590"/>
                  </a:cubicBezTo>
                  <a:cubicBezTo>
                    <a:pt x="801370" y="2298700"/>
                    <a:pt x="819150" y="2293620"/>
                    <a:pt x="835660" y="2296160"/>
                  </a:cubicBezTo>
                  <a:cubicBezTo>
                    <a:pt x="854710" y="2298700"/>
                    <a:pt x="885190" y="2315210"/>
                    <a:pt x="895350" y="2332990"/>
                  </a:cubicBezTo>
                  <a:cubicBezTo>
                    <a:pt x="905510" y="2352040"/>
                    <a:pt x="906780" y="2385060"/>
                    <a:pt x="896620" y="2404110"/>
                  </a:cubicBezTo>
                  <a:cubicBezTo>
                    <a:pt x="887730" y="2423160"/>
                    <a:pt x="861060" y="2439670"/>
                    <a:pt x="839470" y="2446020"/>
                  </a:cubicBezTo>
                  <a:cubicBezTo>
                    <a:pt x="817880" y="2451100"/>
                    <a:pt x="795020" y="2442210"/>
                    <a:pt x="764540" y="2434590"/>
                  </a:cubicBezTo>
                  <a:cubicBezTo>
                    <a:pt x="717550" y="2420620"/>
                    <a:pt x="642620" y="2390140"/>
                    <a:pt x="585470" y="2359660"/>
                  </a:cubicBezTo>
                  <a:cubicBezTo>
                    <a:pt x="528320" y="2329180"/>
                    <a:pt x="468630" y="2296160"/>
                    <a:pt x="421640" y="2252980"/>
                  </a:cubicBezTo>
                  <a:cubicBezTo>
                    <a:pt x="377190" y="2211070"/>
                    <a:pt x="350520" y="2169160"/>
                    <a:pt x="309880" y="2105660"/>
                  </a:cubicBezTo>
                  <a:cubicBezTo>
                    <a:pt x="245110" y="2007870"/>
                    <a:pt x="140970" y="1812290"/>
                    <a:pt x="86360" y="1710690"/>
                  </a:cubicBezTo>
                  <a:cubicBezTo>
                    <a:pt x="53340" y="1648460"/>
                    <a:pt x="25400" y="1607820"/>
                    <a:pt x="11430" y="1558290"/>
                  </a:cubicBezTo>
                  <a:cubicBezTo>
                    <a:pt x="0" y="1513840"/>
                    <a:pt x="2540" y="1483360"/>
                    <a:pt x="2540" y="1428750"/>
                  </a:cubicBezTo>
                  <a:cubicBezTo>
                    <a:pt x="2540" y="1330960"/>
                    <a:pt x="15240" y="1146810"/>
                    <a:pt x="30480" y="1018540"/>
                  </a:cubicBezTo>
                  <a:cubicBezTo>
                    <a:pt x="43180" y="906780"/>
                    <a:pt x="60960" y="800100"/>
                    <a:pt x="85090" y="703580"/>
                  </a:cubicBezTo>
                  <a:cubicBezTo>
                    <a:pt x="105410" y="618490"/>
                    <a:pt x="127000" y="528320"/>
                    <a:pt x="160020" y="467360"/>
                  </a:cubicBezTo>
                  <a:cubicBezTo>
                    <a:pt x="182880" y="422910"/>
                    <a:pt x="212090" y="388620"/>
                    <a:pt x="242570" y="361950"/>
                  </a:cubicBezTo>
                  <a:cubicBezTo>
                    <a:pt x="269240" y="337820"/>
                    <a:pt x="287020" y="328930"/>
                    <a:pt x="328930" y="311150"/>
                  </a:cubicBezTo>
                  <a:cubicBezTo>
                    <a:pt x="429260" y="269240"/>
                    <a:pt x="687070" y="201930"/>
                    <a:pt x="854710" y="163830"/>
                  </a:cubicBezTo>
                  <a:cubicBezTo>
                    <a:pt x="1005840" y="129540"/>
                    <a:pt x="1123950" y="113030"/>
                    <a:pt x="1287780" y="90170"/>
                  </a:cubicBezTo>
                  <a:cubicBezTo>
                    <a:pt x="1498600" y="60960"/>
                    <a:pt x="1789430" y="22860"/>
                    <a:pt x="2015490" y="11430"/>
                  </a:cubicBezTo>
                  <a:cubicBezTo>
                    <a:pt x="2213610" y="0"/>
                    <a:pt x="2348230" y="6350"/>
                    <a:pt x="2574290" y="11430"/>
                  </a:cubicBezTo>
                  <a:cubicBezTo>
                    <a:pt x="2926080" y="19050"/>
                    <a:pt x="3475990" y="57150"/>
                    <a:pt x="3924300" y="67310"/>
                  </a:cubicBezTo>
                  <a:cubicBezTo>
                    <a:pt x="4368800" y="77470"/>
                    <a:pt x="4992370" y="64770"/>
                    <a:pt x="5253990" y="73660"/>
                  </a:cubicBezTo>
                  <a:cubicBezTo>
                    <a:pt x="5364480" y="76200"/>
                    <a:pt x="5416550" y="77470"/>
                    <a:pt x="5488940" y="86360"/>
                  </a:cubicBezTo>
                  <a:cubicBezTo>
                    <a:pt x="5549900" y="93980"/>
                    <a:pt x="5600700" y="97790"/>
                    <a:pt x="5660390" y="120650"/>
                  </a:cubicBezTo>
                  <a:cubicBezTo>
                    <a:pt x="5735320" y="149860"/>
                    <a:pt x="5844540" y="219710"/>
                    <a:pt x="5899150" y="262890"/>
                  </a:cubicBezTo>
                  <a:cubicBezTo>
                    <a:pt x="5933440" y="288290"/>
                    <a:pt x="5952490" y="308610"/>
                    <a:pt x="5974080" y="335280"/>
                  </a:cubicBezTo>
                  <a:cubicBezTo>
                    <a:pt x="5995670" y="363220"/>
                    <a:pt x="6009640" y="389890"/>
                    <a:pt x="6028690" y="427990"/>
                  </a:cubicBezTo>
                  <a:cubicBezTo>
                    <a:pt x="6055360" y="482600"/>
                    <a:pt x="6092190" y="571500"/>
                    <a:pt x="6115050" y="633730"/>
                  </a:cubicBezTo>
                  <a:cubicBezTo>
                    <a:pt x="6131560" y="683260"/>
                    <a:pt x="6145530" y="722630"/>
                    <a:pt x="6155690" y="768350"/>
                  </a:cubicBezTo>
                  <a:cubicBezTo>
                    <a:pt x="6165850" y="812800"/>
                    <a:pt x="6172200" y="842010"/>
                    <a:pt x="6174740" y="902970"/>
                  </a:cubicBezTo>
                  <a:cubicBezTo>
                    <a:pt x="6177280" y="1027430"/>
                    <a:pt x="6148070" y="1306830"/>
                    <a:pt x="6125210" y="1482090"/>
                  </a:cubicBezTo>
                  <a:cubicBezTo>
                    <a:pt x="6104890" y="1630680"/>
                    <a:pt x="6084570" y="1753870"/>
                    <a:pt x="6051550" y="1889760"/>
                  </a:cubicBezTo>
                  <a:cubicBezTo>
                    <a:pt x="6015990" y="2029460"/>
                    <a:pt x="5963920" y="2219960"/>
                    <a:pt x="5918200" y="2308860"/>
                  </a:cubicBezTo>
                  <a:cubicBezTo>
                    <a:pt x="5895340" y="2355850"/>
                    <a:pt x="5880100" y="2381250"/>
                    <a:pt x="5847080" y="2406650"/>
                  </a:cubicBezTo>
                  <a:cubicBezTo>
                    <a:pt x="5806440" y="2438400"/>
                    <a:pt x="5758180" y="2449830"/>
                    <a:pt x="5685790" y="2471420"/>
                  </a:cubicBezTo>
                  <a:cubicBezTo>
                    <a:pt x="5546090" y="2513330"/>
                    <a:pt x="5238750" y="2552700"/>
                    <a:pt x="5060950" y="2597150"/>
                  </a:cubicBezTo>
                  <a:cubicBezTo>
                    <a:pt x="4926330" y="2631440"/>
                    <a:pt x="4799330" y="2682240"/>
                    <a:pt x="4709160" y="2705100"/>
                  </a:cubicBezTo>
                  <a:cubicBezTo>
                    <a:pt x="4652010" y="2719070"/>
                    <a:pt x="4625340" y="2722880"/>
                    <a:pt x="4570730" y="2730500"/>
                  </a:cubicBezTo>
                  <a:cubicBezTo>
                    <a:pt x="4486910" y="2743200"/>
                    <a:pt x="4371340" y="2757170"/>
                    <a:pt x="4255770" y="2762250"/>
                  </a:cubicBezTo>
                  <a:cubicBezTo>
                    <a:pt x="4114800" y="2768600"/>
                    <a:pt x="3954780" y="2773680"/>
                    <a:pt x="3784600" y="2759710"/>
                  </a:cubicBezTo>
                  <a:cubicBezTo>
                    <a:pt x="3577590" y="2743200"/>
                    <a:pt x="3382010" y="2705100"/>
                    <a:pt x="3103880" y="2656840"/>
                  </a:cubicBezTo>
                  <a:cubicBezTo>
                    <a:pt x="2660650" y="2580640"/>
                    <a:pt x="1844040" y="2426970"/>
                    <a:pt x="1386840" y="2326640"/>
                  </a:cubicBezTo>
                  <a:cubicBezTo>
                    <a:pt x="1079500" y="2259330"/>
                    <a:pt x="702310" y="2186940"/>
                    <a:pt x="619760" y="2136140"/>
                  </a:cubicBezTo>
                  <a:cubicBezTo>
                    <a:pt x="599440" y="2124710"/>
                    <a:pt x="595630" y="2117090"/>
                    <a:pt x="590550" y="2103120"/>
                  </a:cubicBezTo>
                  <a:cubicBezTo>
                    <a:pt x="585470" y="2090420"/>
                    <a:pt x="585470" y="2072640"/>
                    <a:pt x="589280" y="2058670"/>
                  </a:cubicBezTo>
                  <a:cubicBezTo>
                    <a:pt x="594360" y="2045970"/>
                    <a:pt x="607060" y="2032000"/>
                    <a:pt x="618490" y="2025650"/>
                  </a:cubicBezTo>
                  <a:cubicBezTo>
                    <a:pt x="631190" y="2019300"/>
                    <a:pt x="662940" y="2020570"/>
                    <a:pt x="662940" y="202057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88326"/>
            <a:ext cx="7605069" cy="7814270"/>
          </a:xfrm>
          <a:custGeom>
            <a:avLst/>
            <a:gdLst/>
            <a:ahLst/>
            <a:cxnLst/>
            <a:rect r="r" b="b" t="t" l="l"/>
            <a:pathLst>
              <a:path h="7814270" w="7605069">
                <a:moveTo>
                  <a:pt x="0" y="0"/>
                </a:moveTo>
                <a:lnTo>
                  <a:pt x="7605069" y="0"/>
                </a:lnTo>
                <a:lnTo>
                  <a:pt x="7605069" y="7814270"/>
                </a:lnTo>
                <a:lnTo>
                  <a:pt x="0" y="78142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917925" y="557349"/>
            <a:ext cx="10651534" cy="6424735"/>
          </a:xfrm>
          <a:custGeom>
            <a:avLst/>
            <a:gdLst/>
            <a:ahLst/>
            <a:cxnLst/>
            <a:rect r="r" b="b" t="t" l="l"/>
            <a:pathLst>
              <a:path h="6424735" w="10651534">
                <a:moveTo>
                  <a:pt x="0" y="0"/>
                </a:moveTo>
                <a:lnTo>
                  <a:pt x="10651534" y="0"/>
                </a:lnTo>
                <a:lnTo>
                  <a:pt x="10651534" y="6424735"/>
                </a:lnTo>
                <a:lnTo>
                  <a:pt x="0" y="64247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1526" y="108627"/>
            <a:ext cx="11623993" cy="5838805"/>
          </a:xfrm>
          <a:custGeom>
            <a:avLst/>
            <a:gdLst/>
            <a:ahLst/>
            <a:cxnLst/>
            <a:rect r="r" b="b" t="t" l="l"/>
            <a:pathLst>
              <a:path h="5838805" w="11623993">
                <a:moveTo>
                  <a:pt x="0" y="0"/>
                </a:moveTo>
                <a:lnTo>
                  <a:pt x="11623993" y="0"/>
                </a:lnTo>
                <a:lnTo>
                  <a:pt x="11623993" y="5838805"/>
                </a:lnTo>
                <a:lnTo>
                  <a:pt x="0" y="58388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288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02899" y="6100085"/>
            <a:ext cx="12309928" cy="3601750"/>
          </a:xfrm>
          <a:custGeom>
            <a:avLst/>
            <a:gdLst/>
            <a:ahLst/>
            <a:cxnLst/>
            <a:rect r="r" b="b" t="t" l="l"/>
            <a:pathLst>
              <a:path h="3601750" w="12309928">
                <a:moveTo>
                  <a:pt x="0" y="0"/>
                </a:moveTo>
                <a:lnTo>
                  <a:pt x="12309928" y="0"/>
                </a:lnTo>
                <a:lnTo>
                  <a:pt x="12309928" y="3601750"/>
                </a:lnTo>
                <a:lnTo>
                  <a:pt x="0" y="36017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6387" y="787044"/>
            <a:ext cx="16318685" cy="7714566"/>
          </a:xfrm>
          <a:custGeom>
            <a:avLst/>
            <a:gdLst/>
            <a:ahLst/>
            <a:cxnLst/>
            <a:rect r="r" b="b" t="t" l="l"/>
            <a:pathLst>
              <a:path h="7714566" w="16318685">
                <a:moveTo>
                  <a:pt x="0" y="0"/>
                </a:moveTo>
                <a:lnTo>
                  <a:pt x="16318685" y="0"/>
                </a:lnTo>
                <a:lnTo>
                  <a:pt x="16318685" y="7714566"/>
                </a:lnTo>
                <a:lnTo>
                  <a:pt x="0" y="77145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1999" y="1774936"/>
            <a:ext cx="7156142" cy="8126620"/>
          </a:xfrm>
          <a:custGeom>
            <a:avLst/>
            <a:gdLst/>
            <a:ahLst/>
            <a:cxnLst/>
            <a:rect r="r" b="b" t="t" l="l"/>
            <a:pathLst>
              <a:path h="8126620" w="7156142">
                <a:moveTo>
                  <a:pt x="0" y="0"/>
                </a:moveTo>
                <a:lnTo>
                  <a:pt x="7156142" y="0"/>
                </a:lnTo>
                <a:lnTo>
                  <a:pt x="7156142" y="8126621"/>
                </a:lnTo>
                <a:lnTo>
                  <a:pt x="0" y="81266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410335" y="1774936"/>
            <a:ext cx="7171083" cy="8126620"/>
          </a:xfrm>
          <a:custGeom>
            <a:avLst/>
            <a:gdLst/>
            <a:ahLst/>
            <a:cxnLst/>
            <a:rect r="r" b="b" t="t" l="l"/>
            <a:pathLst>
              <a:path h="8126620" w="7171083">
                <a:moveTo>
                  <a:pt x="0" y="0"/>
                </a:moveTo>
                <a:lnTo>
                  <a:pt x="7171083" y="0"/>
                </a:lnTo>
                <a:lnTo>
                  <a:pt x="7171083" y="8126621"/>
                </a:lnTo>
                <a:lnTo>
                  <a:pt x="0" y="81266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99350" y="405242"/>
            <a:ext cx="5085457" cy="1180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Level 3 -&gt; Produced Dims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68684" y="2719711"/>
            <a:ext cx="11291814" cy="524212"/>
          </a:xfrm>
          <a:custGeom>
            <a:avLst/>
            <a:gdLst/>
            <a:ahLst/>
            <a:cxnLst/>
            <a:rect r="r" b="b" t="t" l="l"/>
            <a:pathLst>
              <a:path h="524212" w="11291814">
                <a:moveTo>
                  <a:pt x="0" y="0"/>
                </a:moveTo>
                <a:lnTo>
                  <a:pt x="11291813" y="0"/>
                </a:lnTo>
                <a:lnTo>
                  <a:pt x="11291813" y="524212"/>
                </a:lnTo>
                <a:lnTo>
                  <a:pt x="0" y="524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46683" y="5777740"/>
            <a:ext cx="11313815" cy="534733"/>
          </a:xfrm>
          <a:custGeom>
            <a:avLst/>
            <a:gdLst/>
            <a:ahLst/>
            <a:cxnLst/>
            <a:rect r="r" b="b" t="t" l="l"/>
            <a:pathLst>
              <a:path h="534733" w="11313815">
                <a:moveTo>
                  <a:pt x="0" y="0"/>
                </a:moveTo>
                <a:lnTo>
                  <a:pt x="11313814" y="0"/>
                </a:lnTo>
                <a:lnTo>
                  <a:pt x="11313814" y="534733"/>
                </a:lnTo>
                <a:lnTo>
                  <a:pt x="0" y="5347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55624" y="825296"/>
            <a:ext cx="11313815" cy="1180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Using Type 2 SCD Changed Kazakhtan to Qazaqstan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366867"/>
            <a:ext cx="11313815" cy="1180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Using Type 2 SCD Changed Nursultan to Astana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327" y="1757137"/>
            <a:ext cx="18050028" cy="7576087"/>
          </a:xfrm>
          <a:custGeom>
            <a:avLst/>
            <a:gdLst/>
            <a:ahLst/>
            <a:cxnLst/>
            <a:rect r="r" b="b" t="t" l="l"/>
            <a:pathLst>
              <a:path h="7576087" w="18050028">
                <a:moveTo>
                  <a:pt x="0" y="0"/>
                </a:moveTo>
                <a:lnTo>
                  <a:pt x="18050028" y="0"/>
                </a:lnTo>
                <a:lnTo>
                  <a:pt x="18050028" y="7576088"/>
                </a:lnTo>
                <a:lnTo>
                  <a:pt x="0" y="75760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85307"/>
            <a:ext cx="18050028" cy="580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Snowflake Schema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15240" y="3742372"/>
            <a:ext cx="8261032" cy="5926455"/>
            <a:chOff x="0" y="0"/>
            <a:chExt cx="11014710" cy="79019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3180" y="50800"/>
              <a:ext cx="10920730" cy="7802880"/>
            </a:xfrm>
            <a:custGeom>
              <a:avLst/>
              <a:gdLst/>
              <a:ahLst/>
              <a:cxnLst/>
              <a:rect r="r" b="b" t="t" l="l"/>
              <a:pathLst>
                <a:path h="7802880" w="10920730">
                  <a:moveTo>
                    <a:pt x="6374130" y="0"/>
                  </a:moveTo>
                  <a:cubicBezTo>
                    <a:pt x="7835900" y="127000"/>
                    <a:pt x="7890510" y="135890"/>
                    <a:pt x="8002270" y="153670"/>
                  </a:cubicBezTo>
                  <a:cubicBezTo>
                    <a:pt x="8141970" y="177800"/>
                    <a:pt x="8343900" y="210820"/>
                    <a:pt x="8469630" y="245110"/>
                  </a:cubicBezTo>
                  <a:cubicBezTo>
                    <a:pt x="8559800" y="270510"/>
                    <a:pt x="8599170" y="289560"/>
                    <a:pt x="8694420" y="328930"/>
                  </a:cubicBezTo>
                  <a:cubicBezTo>
                    <a:pt x="8867140" y="400050"/>
                    <a:pt x="9267190" y="556260"/>
                    <a:pt x="9414510" y="655320"/>
                  </a:cubicBezTo>
                  <a:cubicBezTo>
                    <a:pt x="9490710" y="706120"/>
                    <a:pt x="9522460" y="750570"/>
                    <a:pt x="9568180" y="802640"/>
                  </a:cubicBezTo>
                  <a:cubicBezTo>
                    <a:pt x="9612630" y="853440"/>
                    <a:pt x="9646920" y="902970"/>
                    <a:pt x="9686290" y="962660"/>
                  </a:cubicBezTo>
                  <a:cubicBezTo>
                    <a:pt x="9733280" y="1035050"/>
                    <a:pt x="9771380" y="1096010"/>
                    <a:pt x="9824720" y="1207770"/>
                  </a:cubicBezTo>
                  <a:cubicBezTo>
                    <a:pt x="9926320" y="1419860"/>
                    <a:pt x="10081260" y="1883410"/>
                    <a:pt x="10208260" y="2170430"/>
                  </a:cubicBezTo>
                  <a:cubicBezTo>
                    <a:pt x="10313670" y="2410460"/>
                    <a:pt x="10441940" y="2639060"/>
                    <a:pt x="10523220" y="2816860"/>
                  </a:cubicBezTo>
                  <a:cubicBezTo>
                    <a:pt x="10579100" y="2940050"/>
                    <a:pt x="10612120" y="3023870"/>
                    <a:pt x="10656570" y="3134360"/>
                  </a:cubicBezTo>
                  <a:cubicBezTo>
                    <a:pt x="10706100" y="3252470"/>
                    <a:pt x="10769600" y="3402330"/>
                    <a:pt x="10805160" y="3506470"/>
                  </a:cubicBezTo>
                  <a:cubicBezTo>
                    <a:pt x="10830560" y="3578860"/>
                    <a:pt x="10844530" y="3633470"/>
                    <a:pt x="10859770" y="3694430"/>
                  </a:cubicBezTo>
                  <a:cubicBezTo>
                    <a:pt x="10872470" y="3751580"/>
                    <a:pt x="10883900" y="3793490"/>
                    <a:pt x="10892790" y="3859530"/>
                  </a:cubicBezTo>
                  <a:cubicBezTo>
                    <a:pt x="10906760" y="3961130"/>
                    <a:pt x="10918190" y="4114800"/>
                    <a:pt x="10919460" y="4244340"/>
                  </a:cubicBezTo>
                  <a:cubicBezTo>
                    <a:pt x="10920730" y="4375150"/>
                    <a:pt x="10914380" y="4528820"/>
                    <a:pt x="10897870" y="4644390"/>
                  </a:cubicBezTo>
                  <a:cubicBezTo>
                    <a:pt x="10886440" y="4734560"/>
                    <a:pt x="10866120" y="4810760"/>
                    <a:pt x="10845800" y="4881880"/>
                  </a:cubicBezTo>
                  <a:cubicBezTo>
                    <a:pt x="10829290" y="4942840"/>
                    <a:pt x="10817860" y="4992370"/>
                    <a:pt x="10791190" y="5048250"/>
                  </a:cubicBezTo>
                  <a:cubicBezTo>
                    <a:pt x="10760710" y="5113020"/>
                    <a:pt x="10728960" y="5165090"/>
                    <a:pt x="10669270" y="5243830"/>
                  </a:cubicBezTo>
                  <a:cubicBezTo>
                    <a:pt x="10562590" y="5386070"/>
                    <a:pt x="10326370" y="5634990"/>
                    <a:pt x="10170160" y="5798820"/>
                  </a:cubicBezTo>
                  <a:cubicBezTo>
                    <a:pt x="10040620" y="5935980"/>
                    <a:pt x="9913620" y="6066790"/>
                    <a:pt x="9803130" y="6165850"/>
                  </a:cubicBezTo>
                  <a:cubicBezTo>
                    <a:pt x="9720580" y="6239510"/>
                    <a:pt x="9662160" y="6283960"/>
                    <a:pt x="9575800" y="6347460"/>
                  </a:cubicBezTo>
                  <a:cubicBezTo>
                    <a:pt x="9471660" y="6426200"/>
                    <a:pt x="9344660" y="6489700"/>
                    <a:pt x="9217660" y="6598920"/>
                  </a:cubicBezTo>
                  <a:cubicBezTo>
                    <a:pt x="9043670" y="6744970"/>
                    <a:pt x="8821420" y="7035800"/>
                    <a:pt x="8652510" y="7176770"/>
                  </a:cubicBezTo>
                  <a:cubicBezTo>
                    <a:pt x="8533130" y="7275830"/>
                    <a:pt x="8430260" y="7331710"/>
                    <a:pt x="8323580" y="7396480"/>
                  </a:cubicBezTo>
                  <a:cubicBezTo>
                    <a:pt x="8228330" y="7454900"/>
                    <a:pt x="8139430" y="7505700"/>
                    <a:pt x="8042910" y="7548880"/>
                  </a:cubicBezTo>
                  <a:cubicBezTo>
                    <a:pt x="7948930" y="7589520"/>
                    <a:pt x="7852410" y="7618730"/>
                    <a:pt x="7754620" y="7649210"/>
                  </a:cubicBezTo>
                  <a:cubicBezTo>
                    <a:pt x="7653020" y="7680960"/>
                    <a:pt x="7562850" y="7712710"/>
                    <a:pt x="7444740" y="7733030"/>
                  </a:cubicBezTo>
                  <a:cubicBezTo>
                    <a:pt x="7293610" y="7759700"/>
                    <a:pt x="7089140" y="7768590"/>
                    <a:pt x="6918960" y="7780020"/>
                  </a:cubicBezTo>
                  <a:cubicBezTo>
                    <a:pt x="6757670" y="7790180"/>
                    <a:pt x="6610350" y="7802880"/>
                    <a:pt x="6447790" y="7799070"/>
                  </a:cubicBezTo>
                  <a:cubicBezTo>
                    <a:pt x="6271260" y="7796530"/>
                    <a:pt x="6078220" y="7778750"/>
                    <a:pt x="5897880" y="7755890"/>
                  </a:cubicBezTo>
                  <a:cubicBezTo>
                    <a:pt x="5722620" y="7733030"/>
                    <a:pt x="5554980" y="7702550"/>
                    <a:pt x="5380990" y="7663180"/>
                  </a:cubicBezTo>
                  <a:cubicBezTo>
                    <a:pt x="5198110" y="7621270"/>
                    <a:pt x="5030470" y="7560310"/>
                    <a:pt x="4824730" y="7508240"/>
                  </a:cubicBezTo>
                  <a:cubicBezTo>
                    <a:pt x="4570730" y="7443470"/>
                    <a:pt x="4224020" y="7371080"/>
                    <a:pt x="3968750" y="7308850"/>
                  </a:cubicBezTo>
                  <a:cubicBezTo>
                    <a:pt x="3760470" y="7256780"/>
                    <a:pt x="3613150" y="7223760"/>
                    <a:pt x="3403600" y="7160260"/>
                  </a:cubicBezTo>
                  <a:cubicBezTo>
                    <a:pt x="3134360" y="7078980"/>
                    <a:pt x="2720340" y="6918960"/>
                    <a:pt x="2486660" y="6845300"/>
                  </a:cubicBezTo>
                  <a:cubicBezTo>
                    <a:pt x="2344420" y="6800850"/>
                    <a:pt x="2266950" y="6770370"/>
                    <a:pt x="2141220" y="6744970"/>
                  </a:cubicBezTo>
                  <a:cubicBezTo>
                    <a:pt x="1996440" y="6714490"/>
                    <a:pt x="1814830" y="6695440"/>
                    <a:pt x="1664970" y="6685280"/>
                  </a:cubicBezTo>
                  <a:cubicBezTo>
                    <a:pt x="1530350" y="6675120"/>
                    <a:pt x="1393190" y="6685280"/>
                    <a:pt x="1282700" y="6677660"/>
                  </a:cubicBezTo>
                  <a:cubicBezTo>
                    <a:pt x="1196340" y="6672580"/>
                    <a:pt x="1144270" y="6672580"/>
                    <a:pt x="1052830" y="6653530"/>
                  </a:cubicBezTo>
                  <a:cubicBezTo>
                    <a:pt x="913130" y="6623050"/>
                    <a:pt x="666750" y="6541770"/>
                    <a:pt x="529590" y="6480810"/>
                  </a:cubicBezTo>
                  <a:cubicBezTo>
                    <a:pt x="433070" y="6438900"/>
                    <a:pt x="347980" y="6389370"/>
                    <a:pt x="294640" y="6347460"/>
                  </a:cubicBezTo>
                  <a:cubicBezTo>
                    <a:pt x="262890" y="6323330"/>
                    <a:pt x="250190" y="6305550"/>
                    <a:pt x="226060" y="6276340"/>
                  </a:cubicBezTo>
                  <a:cubicBezTo>
                    <a:pt x="194310" y="6236970"/>
                    <a:pt x="152400" y="6187440"/>
                    <a:pt x="125730" y="6129020"/>
                  </a:cubicBezTo>
                  <a:cubicBezTo>
                    <a:pt x="93980" y="6055360"/>
                    <a:pt x="74930" y="5985510"/>
                    <a:pt x="59690" y="5861050"/>
                  </a:cubicBezTo>
                  <a:cubicBezTo>
                    <a:pt x="26670" y="5590540"/>
                    <a:pt x="73660" y="4878070"/>
                    <a:pt x="60960" y="4545330"/>
                  </a:cubicBezTo>
                  <a:cubicBezTo>
                    <a:pt x="52070" y="4343400"/>
                    <a:pt x="30480" y="4254500"/>
                    <a:pt x="21590" y="4057650"/>
                  </a:cubicBezTo>
                  <a:cubicBezTo>
                    <a:pt x="7620" y="3759200"/>
                    <a:pt x="0" y="3098800"/>
                    <a:pt x="7620" y="2924810"/>
                  </a:cubicBezTo>
                  <a:cubicBezTo>
                    <a:pt x="8890" y="2872740"/>
                    <a:pt x="2540" y="2862580"/>
                    <a:pt x="17780" y="2824480"/>
                  </a:cubicBezTo>
                  <a:cubicBezTo>
                    <a:pt x="41910" y="2760980"/>
                    <a:pt x="106680" y="2683510"/>
                    <a:pt x="182880" y="2597150"/>
                  </a:cubicBezTo>
                  <a:cubicBezTo>
                    <a:pt x="307340" y="2456180"/>
                    <a:pt x="544830" y="2252980"/>
                    <a:pt x="727710" y="2086610"/>
                  </a:cubicBezTo>
                  <a:cubicBezTo>
                    <a:pt x="908050" y="1922780"/>
                    <a:pt x="1101090" y="1747520"/>
                    <a:pt x="1271270" y="1606550"/>
                  </a:cubicBezTo>
                  <a:cubicBezTo>
                    <a:pt x="1413510" y="1488440"/>
                    <a:pt x="1549400" y="1377950"/>
                    <a:pt x="1677670" y="1292860"/>
                  </a:cubicBezTo>
                  <a:cubicBezTo>
                    <a:pt x="1783080" y="1224280"/>
                    <a:pt x="1856740" y="1188720"/>
                    <a:pt x="1978660" y="1126490"/>
                  </a:cubicBezTo>
                  <a:cubicBezTo>
                    <a:pt x="2157730" y="1036320"/>
                    <a:pt x="2407920" y="933450"/>
                    <a:pt x="2651760" y="812800"/>
                  </a:cubicBezTo>
                  <a:cubicBezTo>
                    <a:pt x="2947670" y="668020"/>
                    <a:pt x="3423920" y="392430"/>
                    <a:pt x="3625850" y="309880"/>
                  </a:cubicBezTo>
                  <a:cubicBezTo>
                    <a:pt x="3712210" y="275590"/>
                    <a:pt x="3740150" y="271780"/>
                    <a:pt x="3817620" y="252730"/>
                  </a:cubicBezTo>
                  <a:cubicBezTo>
                    <a:pt x="3939540" y="222250"/>
                    <a:pt x="4132580" y="182880"/>
                    <a:pt x="4286250" y="161290"/>
                  </a:cubicBezTo>
                  <a:cubicBezTo>
                    <a:pt x="4431030" y="139700"/>
                    <a:pt x="4573270" y="128270"/>
                    <a:pt x="4714240" y="120650"/>
                  </a:cubicBezTo>
                  <a:cubicBezTo>
                    <a:pt x="4851400" y="113030"/>
                    <a:pt x="4979670" y="105410"/>
                    <a:pt x="5118100" y="114300"/>
                  </a:cubicBezTo>
                  <a:cubicBezTo>
                    <a:pt x="5265420" y="123190"/>
                    <a:pt x="5424170" y="143510"/>
                    <a:pt x="5575300" y="179070"/>
                  </a:cubicBezTo>
                  <a:cubicBezTo>
                    <a:pt x="5727700" y="214630"/>
                    <a:pt x="5877560" y="306070"/>
                    <a:pt x="6027420" y="330200"/>
                  </a:cubicBezTo>
                  <a:cubicBezTo>
                    <a:pt x="6164580" y="353060"/>
                    <a:pt x="6365240" y="381000"/>
                    <a:pt x="6436360" y="331470"/>
                  </a:cubicBezTo>
                  <a:cubicBezTo>
                    <a:pt x="6480810" y="299720"/>
                    <a:pt x="6468110" y="203200"/>
                    <a:pt x="6490970" y="173990"/>
                  </a:cubicBezTo>
                  <a:cubicBezTo>
                    <a:pt x="6503670" y="158750"/>
                    <a:pt x="6518910" y="151130"/>
                    <a:pt x="6534150" y="148590"/>
                  </a:cubicBezTo>
                  <a:cubicBezTo>
                    <a:pt x="6549390" y="144780"/>
                    <a:pt x="6568440" y="144780"/>
                    <a:pt x="6583680" y="152400"/>
                  </a:cubicBezTo>
                  <a:cubicBezTo>
                    <a:pt x="6601460" y="162560"/>
                    <a:pt x="6624320" y="189230"/>
                    <a:pt x="6628130" y="210820"/>
                  </a:cubicBezTo>
                  <a:cubicBezTo>
                    <a:pt x="6631940" y="232410"/>
                    <a:pt x="6619240" y="265430"/>
                    <a:pt x="6605270" y="280670"/>
                  </a:cubicBezTo>
                  <a:cubicBezTo>
                    <a:pt x="6595110" y="293370"/>
                    <a:pt x="6576060" y="300990"/>
                    <a:pt x="6560820" y="302260"/>
                  </a:cubicBezTo>
                  <a:cubicBezTo>
                    <a:pt x="6544310" y="303530"/>
                    <a:pt x="6525260" y="302260"/>
                    <a:pt x="6511290" y="292100"/>
                  </a:cubicBezTo>
                  <a:cubicBezTo>
                    <a:pt x="6494780" y="280670"/>
                    <a:pt x="6475730" y="250190"/>
                    <a:pt x="6473190" y="229870"/>
                  </a:cubicBezTo>
                  <a:cubicBezTo>
                    <a:pt x="6470650" y="213360"/>
                    <a:pt x="6477000" y="194310"/>
                    <a:pt x="6485890" y="181610"/>
                  </a:cubicBezTo>
                  <a:cubicBezTo>
                    <a:pt x="6494780" y="167640"/>
                    <a:pt x="6510020" y="154940"/>
                    <a:pt x="6525260" y="149860"/>
                  </a:cubicBezTo>
                  <a:cubicBezTo>
                    <a:pt x="6540500" y="144780"/>
                    <a:pt x="6560820" y="144780"/>
                    <a:pt x="6576060" y="149860"/>
                  </a:cubicBezTo>
                  <a:cubicBezTo>
                    <a:pt x="6590030" y="154940"/>
                    <a:pt x="6606540" y="166370"/>
                    <a:pt x="6615430" y="180340"/>
                  </a:cubicBezTo>
                  <a:cubicBezTo>
                    <a:pt x="6624320" y="193040"/>
                    <a:pt x="6630670" y="208280"/>
                    <a:pt x="6629400" y="227330"/>
                  </a:cubicBezTo>
                  <a:cubicBezTo>
                    <a:pt x="6628130" y="260350"/>
                    <a:pt x="6598920" y="318770"/>
                    <a:pt x="6582410" y="355600"/>
                  </a:cubicBezTo>
                  <a:cubicBezTo>
                    <a:pt x="6569710" y="384810"/>
                    <a:pt x="6562090" y="412750"/>
                    <a:pt x="6540500" y="433070"/>
                  </a:cubicBezTo>
                  <a:cubicBezTo>
                    <a:pt x="6515100" y="455930"/>
                    <a:pt x="6483350" y="469900"/>
                    <a:pt x="6437630" y="480060"/>
                  </a:cubicBezTo>
                  <a:cubicBezTo>
                    <a:pt x="6360160" y="495300"/>
                    <a:pt x="6196330" y="478790"/>
                    <a:pt x="6108700" y="469900"/>
                  </a:cubicBezTo>
                  <a:cubicBezTo>
                    <a:pt x="6049010" y="463550"/>
                    <a:pt x="6022340" y="459740"/>
                    <a:pt x="5961380" y="443230"/>
                  </a:cubicBezTo>
                  <a:cubicBezTo>
                    <a:pt x="5858510" y="414020"/>
                    <a:pt x="5693410" y="327660"/>
                    <a:pt x="5553710" y="292100"/>
                  </a:cubicBezTo>
                  <a:cubicBezTo>
                    <a:pt x="5412740" y="256540"/>
                    <a:pt x="5260340" y="238760"/>
                    <a:pt x="5119370" y="229870"/>
                  </a:cubicBezTo>
                  <a:cubicBezTo>
                    <a:pt x="4984750" y="220980"/>
                    <a:pt x="4856480" y="229870"/>
                    <a:pt x="4723130" y="237490"/>
                  </a:cubicBezTo>
                  <a:cubicBezTo>
                    <a:pt x="4585970" y="245110"/>
                    <a:pt x="4458970" y="254000"/>
                    <a:pt x="4306570" y="278130"/>
                  </a:cubicBezTo>
                  <a:cubicBezTo>
                    <a:pt x="4118610" y="307340"/>
                    <a:pt x="3905250" y="332740"/>
                    <a:pt x="3679190" y="414020"/>
                  </a:cubicBezTo>
                  <a:cubicBezTo>
                    <a:pt x="3382010" y="519430"/>
                    <a:pt x="2998470" y="770890"/>
                    <a:pt x="2702560" y="916940"/>
                  </a:cubicBezTo>
                  <a:cubicBezTo>
                    <a:pt x="2459990" y="1035050"/>
                    <a:pt x="2209800" y="1139190"/>
                    <a:pt x="2034540" y="1228090"/>
                  </a:cubicBezTo>
                  <a:cubicBezTo>
                    <a:pt x="1917700" y="1286510"/>
                    <a:pt x="1847850" y="1319530"/>
                    <a:pt x="1747520" y="1385570"/>
                  </a:cubicBezTo>
                  <a:cubicBezTo>
                    <a:pt x="1623060" y="1466850"/>
                    <a:pt x="1490980" y="1576070"/>
                    <a:pt x="1350010" y="1692910"/>
                  </a:cubicBezTo>
                  <a:cubicBezTo>
                    <a:pt x="1182370" y="1832610"/>
                    <a:pt x="988060" y="2009140"/>
                    <a:pt x="811530" y="2171700"/>
                  </a:cubicBezTo>
                  <a:cubicBezTo>
                    <a:pt x="633730" y="2336800"/>
                    <a:pt x="386080" y="2559050"/>
                    <a:pt x="284480" y="2674620"/>
                  </a:cubicBezTo>
                  <a:cubicBezTo>
                    <a:pt x="237490" y="2727960"/>
                    <a:pt x="217170" y="2758440"/>
                    <a:pt x="191770" y="2801620"/>
                  </a:cubicBezTo>
                  <a:cubicBezTo>
                    <a:pt x="167640" y="2842260"/>
                    <a:pt x="147320" y="2861310"/>
                    <a:pt x="133350" y="2924810"/>
                  </a:cubicBezTo>
                  <a:cubicBezTo>
                    <a:pt x="91440" y="3108960"/>
                    <a:pt x="128270" y="3749040"/>
                    <a:pt x="143510" y="4048760"/>
                  </a:cubicBezTo>
                  <a:cubicBezTo>
                    <a:pt x="153670" y="4248150"/>
                    <a:pt x="179070" y="4357370"/>
                    <a:pt x="187960" y="4545330"/>
                  </a:cubicBezTo>
                  <a:cubicBezTo>
                    <a:pt x="199390" y="4795520"/>
                    <a:pt x="185420" y="5167630"/>
                    <a:pt x="190500" y="5416550"/>
                  </a:cubicBezTo>
                  <a:cubicBezTo>
                    <a:pt x="195580" y="5601970"/>
                    <a:pt x="191770" y="5784850"/>
                    <a:pt x="210820" y="5902960"/>
                  </a:cubicBezTo>
                  <a:cubicBezTo>
                    <a:pt x="220980" y="5972810"/>
                    <a:pt x="233680" y="6018530"/>
                    <a:pt x="255270" y="6065520"/>
                  </a:cubicBezTo>
                  <a:cubicBezTo>
                    <a:pt x="274320" y="6108700"/>
                    <a:pt x="299720" y="6144260"/>
                    <a:pt x="328930" y="6179820"/>
                  </a:cubicBezTo>
                  <a:cubicBezTo>
                    <a:pt x="359410" y="6217920"/>
                    <a:pt x="396240" y="6254750"/>
                    <a:pt x="435610" y="6283960"/>
                  </a:cubicBezTo>
                  <a:cubicBezTo>
                    <a:pt x="476250" y="6313170"/>
                    <a:pt x="511810" y="6328410"/>
                    <a:pt x="568960" y="6353810"/>
                  </a:cubicBezTo>
                  <a:cubicBezTo>
                    <a:pt x="666750" y="6396990"/>
                    <a:pt x="867410" y="6468110"/>
                    <a:pt x="976630" y="6499860"/>
                  </a:cubicBezTo>
                  <a:cubicBezTo>
                    <a:pt x="1050290" y="6521450"/>
                    <a:pt x="1080770" y="6531610"/>
                    <a:pt x="1163320" y="6543040"/>
                  </a:cubicBezTo>
                  <a:cubicBezTo>
                    <a:pt x="1316990" y="6563360"/>
                    <a:pt x="1647190" y="6558280"/>
                    <a:pt x="1833880" y="6574790"/>
                  </a:cubicBezTo>
                  <a:cubicBezTo>
                    <a:pt x="1968500" y="6586220"/>
                    <a:pt x="2063750" y="6592570"/>
                    <a:pt x="2179320" y="6617970"/>
                  </a:cubicBezTo>
                  <a:cubicBezTo>
                    <a:pt x="2299970" y="6644640"/>
                    <a:pt x="2437130" y="6692900"/>
                    <a:pt x="2543810" y="6731000"/>
                  </a:cubicBezTo>
                  <a:cubicBezTo>
                    <a:pt x="2628900" y="6761480"/>
                    <a:pt x="2674620" y="6788150"/>
                    <a:pt x="2771140" y="6824980"/>
                  </a:cubicBezTo>
                  <a:cubicBezTo>
                    <a:pt x="2933700" y="6885940"/>
                    <a:pt x="3220720" y="6985000"/>
                    <a:pt x="3432810" y="7049770"/>
                  </a:cubicBezTo>
                  <a:cubicBezTo>
                    <a:pt x="3627120" y="7106920"/>
                    <a:pt x="3787140" y="7145020"/>
                    <a:pt x="3994150" y="7195820"/>
                  </a:cubicBezTo>
                  <a:cubicBezTo>
                    <a:pt x="4250690" y="7259320"/>
                    <a:pt x="4601210" y="7332980"/>
                    <a:pt x="4855210" y="7397750"/>
                  </a:cubicBezTo>
                  <a:cubicBezTo>
                    <a:pt x="5058410" y="7449820"/>
                    <a:pt x="5220970" y="7508240"/>
                    <a:pt x="5401310" y="7550150"/>
                  </a:cubicBezTo>
                  <a:cubicBezTo>
                    <a:pt x="5571490" y="7588250"/>
                    <a:pt x="5735320" y="7617460"/>
                    <a:pt x="5906770" y="7640320"/>
                  </a:cubicBezTo>
                  <a:cubicBezTo>
                    <a:pt x="6082030" y="7663180"/>
                    <a:pt x="6269990" y="7679690"/>
                    <a:pt x="6442710" y="7683500"/>
                  </a:cubicBezTo>
                  <a:cubicBezTo>
                    <a:pt x="6604000" y="7687310"/>
                    <a:pt x="6750050" y="7674610"/>
                    <a:pt x="6908800" y="7664450"/>
                  </a:cubicBezTo>
                  <a:cubicBezTo>
                    <a:pt x="7073900" y="7653020"/>
                    <a:pt x="7268210" y="7645400"/>
                    <a:pt x="7414260" y="7620000"/>
                  </a:cubicBezTo>
                  <a:cubicBezTo>
                    <a:pt x="7528560" y="7599680"/>
                    <a:pt x="7618730" y="7567930"/>
                    <a:pt x="7715250" y="7537450"/>
                  </a:cubicBezTo>
                  <a:cubicBezTo>
                    <a:pt x="7807960" y="7508240"/>
                    <a:pt x="7895590" y="7484110"/>
                    <a:pt x="7983220" y="7443470"/>
                  </a:cubicBezTo>
                  <a:cubicBezTo>
                    <a:pt x="8074660" y="7402830"/>
                    <a:pt x="8159750" y="7349490"/>
                    <a:pt x="8252460" y="7292340"/>
                  </a:cubicBezTo>
                  <a:cubicBezTo>
                    <a:pt x="8354060" y="7230110"/>
                    <a:pt x="8449310" y="7179310"/>
                    <a:pt x="8564880" y="7085330"/>
                  </a:cubicBezTo>
                  <a:cubicBezTo>
                    <a:pt x="8736330" y="6946900"/>
                    <a:pt x="8975090" y="6652260"/>
                    <a:pt x="9151620" y="6504940"/>
                  </a:cubicBezTo>
                  <a:cubicBezTo>
                    <a:pt x="9278620" y="6398260"/>
                    <a:pt x="9401810" y="6334760"/>
                    <a:pt x="9504680" y="6257290"/>
                  </a:cubicBezTo>
                  <a:cubicBezTo>
                    <a:pt x="9587230" y="6196330"/>
                    <a:pt x="9644380" y="6154420"/>
                    <a:pt x="9724390" y="6083300"/>
                  </a:cubicBezTo>
                  <a:cubicBezTo>
                    <a:pt x="9832340" y="5986780"/>
                    <a:pt x="9958070" y="5854700"/>
                    <a:pt x="10086340" y="5720080"/>
                  </a:cubicBezTo>
                  <a:cubicBezTo>
                    <a:pt x="10237470" y="5560060"/>
                    <a:pt x="10469880" y="5313680"/>
                    <a:pt x="10571480" y="5181600"/>
                  </a:cubicBezTo>
                  <a:cubicBezTo>
                    <a:pt x="10624820" y="5111750"/>
                    <a:pt x="10654030" y="5068570"/>
                    <a:pt x="10680700" y="5011420"/>
                  </a:cubicBezTo>
                  <a:cubicBezTo>
                    <a:pt x="10704830" y="4960620"/>
                    <a:pt x="10716260" y="4913630"/>
                    <a:pt x="10731500" y="4856480"/>
                  </a:cubicBezTo>
                  <a:cubicBezTo>
                    <a:pt x="10749280" y="4790440"/>
                    <a:pt x="10768330" y="4710430"/>
                    <a:pt x="10779760" y="4634230"/>
                  </a:cubicBezTo>
                  <a:cubicBezTo>
                    <a:pt x="10791190" y="4555490"/>
                    <a:pt x="10796270" y="4472940"/>
                    <a:pt x="10798810" y="4390390"/>
                  </a:cubicBezTo>
                  <a:cubicBezTo>
                    <a:pt x="10801350" y="4304030"/>
                    <a:pt x="10798810" y="4213860"/>
                    <a:pt x="10796270" y="4127500"/>
                  </a:cubicBezTo>
                  <a:cubicBezTo>
                    <a:pt x="10792460" y="4044950"/>
                    <a:pt x="10789920" y="3954780"/>
                    <a:pt x="10779760" y="3882390"/>
                  </a:cubicBezTo>
                  <a:cubicBezTo>
                    <a:pt x="10772140" y="3823970"/>
                    <a:pt x="10760710" y="3779520"/>
                    <a:pt x="10748010" y="3726180"/>
                  </a:cubicBezTo>
                  <a:cubicBezTo>
                    <a:pt x="10734040" y="3669030"/>
                    <a:pt x="10723880" y="3627120"/>
                    <a:pt x="10697210" y="3549650"/>
                  </a:cubicBezTo>
                  <a:cubicBezTo>
                    <a:pt x="10645140" y="3395980"/>
                    <a:pt x="10521950" y="3094990"/>
                    <a:pt x="10421620" y="2872740"/>
                  </a:cubicBezTo>
                  <a:cubicBezTo>
                    <a:pt x="10321290" y="2650490"/>
                    <a:pt x="10204450" y="2457450"/>
                    <a:pt x="10096500" y="2214880"/>
                  </a:cubicBezTo>
                  <a:cubicBezTo>
                    <a:pt x="9969500" y="1930400"/>
                    <a:pt x="9814560" y="1473200"/>
                    <a:pt x="9715500" y="1266190"/>
                  </a:cubicBezTo>
                  <a:cubicBezTo>
                    <a:pt x="9665970" y="1162050"/>
                    <a:pt x="9630410" y="1102360"/>
                    <a:pt x="9587230" y="1036320"/>
                  </a:cubicBezTo>
                  <a:cubicBezTo>
                    <a:pt x="9551670" y="981710"/>
                    <a:pt x="9519920" y="938530"/>
                    <a:pt x="9480550" y="894080"/>
                  </a:cubicBezTo>
                  <a:cubicBezTo>
                    <a:pt x="9439910" y="849630"/>
                    <a:pt x="9411970" y="814070"/>
                    <a:pt x="9349740" y="770890"/>
                  </a:cubicBezTo>
                  <a:cubicBezTo>
                    <a:pt x="9236710" y="692150"/>
                    <a:pt x="8987790" y="582930"/>
                    <a:pt x="8825230" y="510540"/>
                  </a:cubicBezTo>
                  <a:cubicBezTo>
                    <a:pt x="8690610" y="450850"/>
                    <a:pt x="8581390" y="398780"/>
                    <a:pt x="8448040" y="359410"/>
                  </a:cubicBezTo>
                  <a:cubicBezTo>
                    <a:pt x="8303260" y="316230"/>
                    <a:pt x="8124190" y="292100"/>
                    <a:pt x="7987030" y="269240"/>
                  </a:cubicBezTo>
                  <a:cubicBezTo>
                    <a:pt x="7876540" y="251460"/>
                    <a:pt x="7805420" y="241300"/>
                    <a:pt x="7688580" y="228600"/>
                  </a:cubicBezTo>
                  <a:cubicBezTo>
                    <a:pt x="7524750" y="209550"/>
                    <a:pt x="7301230" y="187960"/>
                    <a:pt x="7092950" y="171450"/>
                  </a:cubicBezTo>
                  <a:cubicBezTo>
                    <a:pt x="6863080" y="152400"/>
                    <a:pt x="6457950" y="146050"/>
                    <a:pt x="6366510" y="123190"/>
                  </a:cubicBezTo>
                  <a:cubicBezTo>
                    <a:pt x="6343650" y="118110"/>
                    <a:pt x="6336030" y="115570"/>
                    <a:pt x="6325870" y="105410"/>
                  </a:cubicBezTo>
                  <a:cubicBezTo>
                    <a:pt x="6316980" y="96520"/>
                    <a:pt x="6308090" y="80010"/>
                    <a:pt x="6308090" y="66040"/>
                  </a:cubicBezTo>
                  <a:cubicBezTo>
                    <a:pt x="6308090" y="49530"/>
                    <a:pt x="6319520" y="24130"/>
                    <a:pt x="6332220" y="12700"/>
                  </a:cubicBezTo>
                  <a:cubicBezTo>
                    <a:pt x="6342380" y="2540"/>
                    <a:pt x="6374130" y="0"/>
                    <a:pt x="6374130" y="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6" id="6"/>
          <p:cNvSpPr txBox="true"/>
          <p:nvPr/>
        </p:nvSpPr>
        <p:spPr>
          <a:xfrm rot="0">
            <a:off x="440977" y="1690462"/>
            <a:ext cx="3110694" cy="580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Made SCD here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559367" y="2366010"/>
            <a:ext cx="549593" cy="1311592"/>
            <a:chOff x="0" y="0"/>
            <a:chExt cx="732790" cy="174879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9530" y="46990"/>
              <a:ext cx="645160" cy="1652270"/>
            </a:xfrm>
            <a:custGeom>
              <a:avLst/>
              <a:gdLst/>
              <a:ahLst/>
              <a:cxnLst/>
              <a:rect r="r" b="b" t="t" l="l"/>
              <a:pathLst>
                <a:path h="1652270" w="645160">
                  <a:moveTo>
                    <a:pt x="137160" y="48260"/>
                  </a:moveTo>
                  <a:cubicBezTo>
                    <a:pt x="281940" y="452120"/>
                    <a:pt x="444500" y="812800"/>
                    <a:pt x="513080" y="995680"/>
                  </a:cubicBezTo>
                  <a:cubicBezTo>
                    <a:pt x="553720" y="1104900"/>
                    <a:pt x="581660" y="1191260"/>
                    <a:pt x="600710" y="1262380"/>
                  </a:cubicBezTo>
                  <a:cubicBezTo>
                    <a:pt x="613410" y="1308100"/>
                    <a:pt x="619760" y="1330960"/>
                    <a:pt x="626110" y="1376680"/>
                  </a:cubicBezTo>
                  <a:cubicBezTo>
                    <a:pt x="633730" y="1437640"/>
                    <a:pt x="645160" y="1555750"/>
                    <a:pt x="631190" y="1598930"/>
                  </a:cubicBezTo>
                  <a:cubicBezTo>
                    <a:pt x="624840" y="1617980"/>
                    <a:pt x="614680" y="1628140"/>
                    <a:pt x="601980" y="1637030"/>
                  </a:cubicBezTo>
                  <a:cubicBezTo>
                    <a:pt x="589280" y="1645920"/>
                    <a:pt x="571500" y="1652270"/>
                    <a:pt x="554990" y="1649730"/>
                  </a:cubicBezTo>
                  <a:cubicBezTo>
                    <a:pt x="535940" y="1647190"/>
                    <a:pt x="505460" y="1631950"/>
                    <a:pt x="495300" y="1612900"/>
                  </a:cubicBezTo>
                  <a:cubicBezTo>
                    <a:pt x="483870" y="1595120"/>
                    <a:pt x="482600" y="1562100"/>
                    <a:pt x="491490" y="1543050"/>
                  </a:cubicBezTo>
                  <a:cubicBezTo>
                    <a:pt x="499110" y="1524000"/>
                    <a:pt x="528320" y="1504950"/>
                    <a:pt x="547370" y="1499870"/>
                  </a:cubicBezTo>
                  <a:cubicBezTo>
                    <a:pt x="562610" y="1496060"/>
                    <a:pt x="581660" y="1501140"/>
                    <a:pt x="594360" y="1507490"/>
                  </a:cubicBezTo>
                  <a:cubicBezTo>
                    <a:pt x="608330" y="1515110"/>
                    <a:pt x="622300" y="1527810"/>
                    <a:pt x="627380" y="1543050"/>
                  </a:cubicBezTo>
                  <a:cubicBezTo>
                    <a:pt x="635000" y="1560830"/>
                    <a:pt x="632460" y="1596390"/>
                    <a:pt x="623570" y="1612900"/>
                  </a:cubicBezTo>
                  <a:cubicBezTo>
                    <a:pt x="617220" y="1628140"/>
                    <a:pt x="601980" y="1639570"/>
                    <a:pt x="588010" y="1644650"/>
                  </a:cubicBezTo>
                  <a:cubicBezTo>
                    <a:pt x="572770" y="1649730"/>
                    <a:pt x="554990" y="1652270"/>
                    <a:pt x="539750" y="1647190"/>
                  </a:cubicBezTo>
                  <a:cubicBezTo>
                    <a:pt x="520700" y="1640840"/>
                    <a:pt x="499110" y="1624330"/>
                    <a:pt x="487680" y="1598930"/>
                  </a:cubicBezTo>
                  <a:cubicBezTo>
                    <a:pt x="468630" y="1554480"/>
                    <a:pt x="496570" y="1459230"/>
                    <a:pt x="485140" y="1379220"/>
                  </a:cubicBezTo>
                  <a:cubicBezTo>
                    <a:pt x="472440" y="1277620"/>
                    <a:pt x="444500" y="1172210"/>
                    <a:pt x="400050" y="1040130"/>
                  </a:cubicBezTo>
                  <a:cubicBezTo>
                    <a:pt x="332740" y="843280"/>
                    <a:pt x="162560" y="500380"/>
                    <a:pt x="91440" y="323850"/>
                  </a:cubicBezTo>
                  <a:cubicBezTo>
                    <a:pt x="50800" y="220980"/>
                    <a:pt x="3810" y="129540"/>
                    <a:pt x="1270" y="78740"/>
                  </a:cubicBezTo>
                  <a:cubicBezTo>
                    <a:pt x="0" y="57150"/>
                    <a:pt x="3810" y="43180"/>
                    <a:pt x="13970" y="31750"/>
                  </a:cubicBezTo>
                  <a:cubicBezTo>
                    <a:pt x="22860" y="19050"/>
                    <a:pt x="39370" y="6350"/>
                    <a:pt x="54610" y="3810"/>
                  </a:cubicBezTo>
                  <a:cubicBezTo>
                    <a:pt x="69850" y="0"/>
                    <a:pt x="90170" y="2540"/>
                    <a:pt x="104140" y="10160"/>
                  </a:cubicBezTo>
                  <a:cubicBezTo>
                    <a:pt x="118110" y="17780"/>
                    <a:pt x="137160" y="48260"/>
                    <a:pt x="137160" y="4826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2490788" y="3192780"/>
            <a:ext cx="613410" cy="490538"/>
            <a:chOff x="0" y="0"/>
            <a:chExt cx="817880" cy="6540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49530" y="48260"/>
              <a:ext cx="720090" cy="558800"/>
            </a:xfrm>
            <a:custGeom>
              <a:avLst/>
              <a:gdLst/>
              <a:ahLst/>
              <a:cxnLst/>
              <a:rect r="r" b="b" t="t" l="l"/>
              <a:pathLst>
                <a:path h="558800" w="720090">
                  <a:moveTo>
                    <a:pt x="109220" y="12700"/>
                  </a:moveTo>
                  <a:cubicBezTo>
                    <a:pt x="505460" y="285750"/>
                    <a:pt x="654050" y="392430"/>
                    <a:pt x="694690" y="438150"/>
                  </a:cubicBezTo>
                  <a:cubicBezTo>
                    <a:pt x="708660" y="453390"/>
                    <a:pt x="713740" y="462280"/>
                    <a:pt x="716280" y="474980"/>
                  </a:cubicBezTo>
                  <a:cubicBezTo>
                    <a:pt x="718820" y="487680"/>
                    <a:pt x="718820" y="505460"/>
                    <a:pt x="711200" y="516890"/>
                  </a:cubicBezTo>
                  <a:cubicBezTo>
                    <a:pt x="702310" y="532130"/>
                    <a:pt x="678180" y="551180"/>
                    <a:pt x="661670" y="554990"/>
                  </a:cubicBezTo>
                  <a:cubicBezTo>
                    <a:pt x="647700" y="558800"/>
                    <a:pt x="631190" y="556260"/>
                    <a:pt x="619760" y="548640"/>
                  </a:cubicBezTo>
                  <a:cubicBezTo>
                    <a:pt x="604520" y="538480"/>
                    <a:pt x="588010" y="513080"/>
                    <a:pt x="584200" y="495300"/>
                  </a:cubicBezTo>
                  <a:cubicBezTo>
                    <a:pt x="581660" y="481330"/>
                    <a:pt x="585470" y="466090"/>
                    <a:pt x="593090" y="454660"/>
                  </a:cubicBezTo>
                  <a:cubicBezTo>
                    <a:pt x="604520" y="440690"/>
                    <a:pt x="629920" y="424180"/>
                    <a:pt x="647700" y="421640"/>
                  </a:cubicBezTo>
                  <a:cubicBezTo>
                    <a:pt x="661670" y="420370"/>
                    <a:pt x="678180" y="426720"/>
                    <a:pt x="688340" y="434340"/>
                  </a:cubicBezTo>
                  <a:cubicBezTo>
                    <a:pt x="699770" y="441960"/>
                    <a:pt x="709930" y="454660"/>
                    <a:pt x="715010" y="467360"/>
                  </a:cubicBezTo>
                  <a:cubicBezTo>
                    <a:pt x="718820" y="481330"/>
                    <a:pt x="720090" y="497840"/>
                    <a:pt x="713740" y="510540"/>
                  </a:cubicBezTo>
                  <a:cubicBezTo>
                    <a:pt x="707390" y="527050"/>
                    <a:pt x="684530" y="547370"/>
                    <a:pt x="668020" y="553720"/>
                  </a:cubicBezTo>
                  <a:cubicBezTo>
                    <a:pt x="655320" y="558800"/>
                    <a:pt x="645160" y="558800"/>
                    <a:pt x="626110" y="551180"/>
                  </a:cubicBezTo>
                  <a:cubicBezTo>
                    <a:pt x="570230" y="529590"/>
                    <a:pt x="438150" y="393700"/>
                    <a:pt x="337820" y="322580"/>
                  </a:cubicBezTo>
                  <a:cubicBezTo>
                    <a:pt x="236220" y="250190"/>
                    <a:pt x="60960" y="170180"/>
                    <a:pt x="20320" y="120650"/>
                  </a:cubicBezTo>
                  <a:cubicBezTo>
                    <a:pt x="5080" y="102870"/>
                    <a:pt x="1270" y="90170"/>
                    <a:pt x="1270" y="74930"/>
                  </a:cubicBezTo>
                  <a:cubicBezTo>
                    <a:pt x="0" y="59690"/>
                    <a:pt x="7620" y="39370"/>
                    <a:pt x="17780" y="27940"/>
                  </a:cubicBezTo>
                  <a:cubicBezTo>
                    <a:pt x="26670" y="15240"/>
                    <a:pt x="45720" y="5080"/>
                    <a:pt x="60960" y="2540"/>
                  </a:cubicBezTo>
                  <a:cubicBezTo>
                    <a:pt x="76200" y="0"/>
                    <a:pt x="109220" y="12700"/>
                    <a:pt x="109220" y="1270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2925128" y="3046095"/>
            <a:ext cx="532448" cy="641032"/>
            <a:chOff x="0" y="0"/>
            <a:chExt cx="709930" cy="85471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49530" y="48260"/>
              <a:ext cx="613410" cy="755650"/>
            </a:xfrm>
            <a:custGeom>
              <a:avLst/>
              <a:gdLst/>
              <a:ahLst/>
              <a:cxnLst/>
              <a:rect r="r" b="b" t="t" l="l"/>
              <a:pathLst>
                <a:path h="755650" w="613410">
                  <a:moveTo>
                    <a:pt x="15240" y="641350"/>
                  </a:moveTo>
                  <a:cubicBezTo>
                    <a:pt x="513080" y="8890"/>
                    <a:pt x="528320" y="2540"/>
                    <a:pt x="544830" y="2540"/>
                  </a:cubicBezTo>
                  <a:cubicBezTo>
                    <a:pt x="560070" y="1270"/>
                    <a:pt x="575310" y="7620"/>
                    <a:pt x="585470" y="17780"/>
                  </a:cubicBezTo>
                  <a:cubicBezTo>
                    <a:pt x="598170" y="29210"/>
                    <a:pt x="609600" y="58420"/>
                    <a:pt x="608330" y="76200"/>
                  </a:cubicBezTo>
                  <a:cubicBezTo>
                    <a:pt x="608330" y="90170"/>
                    <a:pt x="600710" y="104140"/>
                    <a:pt x="591820" y="114300"/>
                  </a:cubicBezTo>
                  <a:cubicBezTo>
                    <a:pt x="581660" y="124460"/>
                    <a:pt x="567690" y="132080"/>
                    <a:pt x="553720" y="134620"/>
                  </a:cubicBezTo>
                  <a:cubicBezTo>
                    <a:pt x="541020" y="137160"/>
                    <a:pt x="523240" y="134620"/>
                    <a:pt x="511810" y="128270"/>
                  </a:cubicBezTo>
                  <a:cubicBezTo>
                    <a:pt x="500380" y="121920"/>
                    <a:pt x="487680" y="110490"/>
                    <a:pt x="482600" y="97790"/>
                  </a:cubicBezTo>
                  <a:cubicBezTo>
                    <a:pt x="476250" y="81280"/>
                    <a:pt x="477520" y="50800"/>
                    <a:pt x="485140" y="35560"/>
                  </a:cubicBezTo>
                  <a:cubicBezTo>
                    <a:pt x="491490" y="22860"/>
                    <a:pt x="504190" y="12700"/>
                    <a:pt x="516890" y="7620"/>
                  </a:cubicBezTo>
                  <a:cubicBezTo>
                    <a:pt x="529590" y="2540"/>
                    <a:pt x="546100" y="0"/>
                    <a:pt x="560070" y="5080"/>
                  </a:cubicBezTo>
                  <a:cubicBezTo>
                    <a:pt x="576580" y="10160"/>
                    <a:pt x="598170" y="31750"/>
                    <a:pt x="605790" y="46990"/>
                  </a:cubicBezTo>
                  <a:cubicBezTo>
                    <a:pt x="610870" y="59690"/>
                    <a:pt x="613410" y="68580"/>
                    <a:pt x="605790" y="90170"/>
                  </a:cubicBezTo>
                  <a:cubicBezTo>
                    <a:pt x="576580" y="179070"/>
                    <a:pt x="217170" y="656590"/>
                    <a:pt x="128270" y="727710"/>
                  </a:cubicBezTo>
                  <a:cubicBezTo>
                    <a:pt x="101600" y="749300"/>
                    <a:pt x="86360" y="755650"/>
                    <a:pt x="67310" y="755650"/>
                  </a:cubicBezTo>
                  <a:cubicBezTo>
                    <a:pt x="52070" y="755650"/>
                    <a:pt x="33020" y="745490"/>
                    <a:pt x="21590" y="735330"/>
                  </a:cubicBezTo>
                  <a:cubicBezTo>
                    <a:pt x="10160" y="723900"/>
                    <a:pt x="2540" y="704850"/>
                    <a:pt x="1270" y="689610"/>
                  </a:cubicBezTo>
                  <a:cubicBezTo>
                    <a:pt x="0" y="673100"/>
                    <a:pt x="15240" y="641350"/>
                    <a:pt x="15240" y="64135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06494" y="114140"/>
            <a:ext cx="12955891" cy="10058719"/>
          </a:xfrm>
          <a:custGeom>
            <a:avLst/>
            <a:gdLst/>
            <a:ahLst/>
            <a:cxnLst/>
            <a:rect r="r" b="b" t="t" l="l"/>
            <a:pathLst>
              <a:path h="10058719" w="12955891">
                <a:moveTo>
                  <a:pt x="0" y="0"/>
                </a:moveTo>
                <a:lnTo>
                  <a:pt x="12955891" y="0"/>
                </a:lnTo>
                <a:lnTo>
                  <a:pt x="12955891" y="10058720"/>
                </a:lnTo>
                <a:lnTo>
                  <a:pt x="0" y="100587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65226" y="4022653"/>
            <a:ext cx="3801442" cy="580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population dataset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96580" y="4274521"/>
            <a:ext cx="12894841" cy="1566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Thank u for attention!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03678" y="11203"/>
            <a:ext cx="13881866" cy="10264595"/>
          </a:xfrm>
          <a:custGeom>
            <a:avLst/>
            <a:gdLst/>
            <a:ahLst/>
            <a:cxnLst/>
            <a:rect r="r" b="b" t="t" l="l"/>
            <a:pathLst>
              <a:path h="10264595" w="13881866">
                <a:moveTo>
                  <a:pt x="0" y="0"/>
                </a:moveTo>
                <a:lnTo>
                  <a:pt x="13881866" y="0"/>
                </a:lnTo>
                <a:lnTo>
                  <a:pt x="13881866" y="10264594"/>
                </a:lnTo>
                <a:lnTo>
                  <a:pt x="0" y="102645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6766" y="4144755"/>
            <a:ext cx="2214709" cy="178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climate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dataset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82414" y="96500"/>
            <a:ext cx="13349619" cy="9869062"/>
          </a:xfrm>
          <a:custGeom>
            <a:avLst/>
            <a:gdLst/>
            <a:ahLst/>
            <a:cxnLst/>
            <a:rect r="r" b="b" t="t" l="l"/>
            <a:pathLst>
              <a:path h="9869062" w="13349619">
                <a:moveTo>
                  <a:pt x="0" y="0"/>
                </a:moveTo>
                <a:lnTo>
                  <a:pt x="13349619" y="0"/>
                </a:lnTo>
                <a:lnTo>
                  <a:pt x="13349619" y="9869062"/>
                </a:lnTo>
                <a:lnTo>
                  <a:pt x="0" y="9869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9815" y="4124405"/>
            <a:ext cx="1856239" cy="178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gdp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dataset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16935" y="-44982"/>
            <a:ext cx="10204997" cy="10331982"/>
          </a:xfrm>
          <a:custGeom>
            <a:avLst/>
            <a:gdLst/>
            <a:ahLst/>
            <a:cxnLst/>
            <a:rect r="r" b="b" t="t" l="l"/>
            <a:pathLst>
              <a:path h="10331982" w="10204997">
                <a:moveTo>
                  <a:pt x="0" y="0"/>
                </a:moveTo>
                <a:lnTo>
                  <a:pt x="10204997" y="0"/>
                </a:lnTo>
                <a:lnTo>
                  <a:pt x="10204997" y="10331982"/>
                </a:lnTo>
                <a:lnTo>
                  <a:pt x="0" y="103319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66259" y="4208108"/>
            <a:ext cx="2008436" cy="1180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dim ipynb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3947" y="1827794"/>
            <a:ext cx="9263333" cy="6631411"/>
          </a:xfrm>
          <a:custGeom>
            <a:avLst/>
            <a:gdLst/>
            <a:ahLst/>
            <a:cxnLst/>
            <a:rect r="r" b="b" t="t" l="l"/>
            <a:pathLst>
              <a:path h="6631411" w="9263333">
                <a:moveTo>
                  <a:pt x="0" y="0"/>
                </a:moveTo>
                <a:lnTo>
                  <a:pt x="9263334" y="0"/>
                </a:lnTo>
                <a:lnTo>
                  <a:pt x="9263334" y="6631412"/>
                </a:lnTo>
                <a:lnTo>
                  <a:pt x="0" y="66314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51563" y="709771"/>
            <a:ext cx="5193507" cy="8548529"/>
          </a:xfrm>
          <a:custGeom>
            <a:avLst/>
            <a:gdLst/>
            <a:ahLst/>
            <a:cxnLst/>
            <a:rect r="r" b="b" t="t" l="l"/>
            <a:pathLst>
              <a:path h="8548529" w="5193507">
                <a:moveTo>
                  <a:pt x="0" y="0"/>
                </a:moveTo>
                <a:lnTo>
                  <a:pt x="5193506" y="0"/>
                </a:lnTo>
                <a:lnTo>
                  <a:pt x="5193506" y="8548529"/>
                </a:lnTo>
                <a:lnTo>
                  <a:pt x="0" y="85485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09143" y="201796"/>
            <a:ext cx="3430302" cy="1180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factnormal ipynb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6760" y="1760658"/>
            <a:ext cx="9876931" cy="5999956"/>
          </a:xfrm>
          <a:custGeom>
            <a:avLst/>
            <a:gdLst/>
            <a:ahLst/>
            <a:cxnLst/>
            <a:rect r="r" b="b" t="t" l="l"/>
            <a:pathLst>
              <a:path h="5999956" w="9876931">
                <a:moveTo>
                  <a:pt x="0" y="0"/>
                </a:moveTo>
                <a:lnTo>
                  <a:pt x="9876931" y="0"/>
                </a:lnTo>
                <a:lnTo>
                  <a:pt x="9876931" y="5999956"/>
                </a:lnTo>
                <a:lnTo>
                  <a:pt x="0" y="59999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72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74992" y="675737"/>
            <a:ext cx="5216829" cy="9365646"/>
          </a:xfrm>
          <a:custGeom>
            <a:avLst/>
            <a:gdLst/>
            <a:ahLst/>
            <a:cxnLst/>
            <a:rect r="r" b="b" t="t" l="l"/>
            <a:pathLst>
              <a:path h="9365646" w="5216829">
                <a:moveTo>
                  <a:pt x="0" y="0"/>
                </a:moveTo>
                <a:lnTo>
                  <a:pt x="5216829" y="0"/>
                </a:lnTo>
                <a:lnTo>
                  <a:pt x="5216829" y="9365646"/>
                </a:lnTo>
                <a:lnTo>
                  <a:pt x="0" y="93656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16760" y="448422"/>
            <a:ext cx="4591537" cy="580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climatenormal ipynb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9992" y="779072"/>
            <a:ext cx="8565286" cy="9124276"/>
          </a:xfrm>
          <a:custGeom>
            <a:avLst/>
            <a:gdLst/>
            <a:ahLst/>
            <a:cxnLst/>
            <a:rect r="r" b="b" t="t" l="l"/>
            <a:pathLst>
              <a:path h="9124276" w="8565286">
                <a:moveTo>
                  <a:pt x="0" y="0"/>
                </a:moveTo>
                <a:lnTo>
                  <a:pt x="8565286" y="0"/>
                </a:lnTo>
                <a:lnTo>
                  <a:pt x="8565286" y="9124276"/>
                </a:lnTo>
                <a:lnTo>
                  <a:pt x="0" y="91242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714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60612" y="466258"/>
            <a:ext cx="5692421" cy="9004559"/>
          </a:xfrm>
          <a:custGeom>
            <a:avLst/>
            <a:gdLst/>
            <a:ahLst/>
            <a:cxnLst/>
            <a:rect r="r" b="b" t="t" l="l"/>
            <a:pathLst>
              <a:path h="9004559" w="5692421">
                <a:moveTo>
                  <a:pt x="0" y="0"/>
                </a:moveTo>
                <a:lnTo>
                  <a:pt x="5692421" y="0"/>
                </a:lnTo>
                <a:lnTo>
                  <a:pt x="5692421" y="9004559"/>
                </a:lnTo>
                <a:lnTo>
                  <a:pt x="0" y="90045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9992" y="155614"/>
            <a:ext cx="6916721" cy="1180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gdpnormal ipynb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5289" y="917592"/>
            <a:ext cx="3380934" cy="8587387"/>
          </a:xfrm>
          <a:custGeom>
            <a:avLst/>
            <a:gdLst/>
            <a:ahLst/>
            <a:cxnLst/>
            <a:rect r="r" b="b" t="t" l="l"/>
            <a:pathLst>
              <a:path h="8587387" w="3380934">
                <a:moveTo>
                  <a:pt x="0" y="0"/>
                </a:moveTo>
                <a:lnTo>
                  <a:pt x="3380935" y="0"/>
                </a:lnTo>
                <a:lnTo>
                  <a:pt x="3380935" y="8587387"/>
                </a:lnTo>
                <a:lnTo>
                  <a:pt x="0" y="85873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25992" y="970970"/>
            <a:ext cx="3461673" cy="8480630"/>
          </a:xfrm>
          <a:custGeom>
            <a:avLst/>
            <a:gdLst/>
            <a:ahLst/>
            <a:cxnLst/>
            <a:rect r="r" b="b" t="t" l="l"/>
            <a:pathLst>
              <a:path h="8480630" w="3461673">
                <a:moveTo>
                  <a:pt x="0" y="0"/>
                </a:moveTo>
                <a:lnTo>
                  <a:pt x="3461673" y="0"/>
                </a:lnTo>
                <a:lnTo>
                  <a:pt x="3461673" y="8480630"/>
                </a:lnTo>
                <a:lnTo>
                  <a:pt x="0" y="84806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928383" y="917592"/>
            <a:ext cx="3409794" cy="8534008"/>
          </a:xfrm>
          <a:custGeom>
            <a:avLst/>
            <a:gdLst/>
            <a:ahLst/>
            <a:cxnLst/>
            <a:rect r="r" b="b" t="t" l="l"/>
            <a:pathLst>
              <a:path h="8534008" w="3409794">
                <a:moveTo>
                  <a:pt x="0" y="0"/>
                </a:moveTo>
                <a:lnTo>
                  <a:pt x="3409793" y="0"/>
                </a:lnTo>
                <a:lnTo>
                  <a:pt x="3409793" y="8534008"/>
                </a:lnTo>
                <a:lnTo>
                  <a:pt x="0" y="85340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711292" y="917592"/>
            <a:ext cx="3456134" cy="8587387"/>
          </a:xfrm>
          <a:custGeom>
            <a:avLst/>
            <a:gdLst/>
            <a:ahLst/>
            <a:cxnLst/>
            <a:rect r="r" b="b" t="t" l="l"/>
            <a:pathLst>
              <a:path h="8587387" w="3456134">
                <a:moveTo>
                  <a:pt x="0" y="0"/>
                </a:moveTo>
                <a:lnTo>
                  <a:pt x="3456134" y="0"/>
                </a:lnTo>
                <a:lnTo>
                  <a:pt x="3456134" y="8587387"/>
                </a:lnTo>
                <a:lnTo>
                  <a:pt x="0" y="85873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727596" y="145434"/>
            <a:ext cx="7328072" cy="580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Dims Population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DAGA4al179M</dc:identifier>
  <dcterms:modified xsi:type="dcterms:W3CDTF">2011-08-01T06:04:30Z</dcterms:modified>
  <cp:revision>1</cp:revision>
  <dc:title>Data Engineering SCD</dc:title>
</cp:coreProperties>
</file>