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7" r:id="rId5"/>
    <p:sldId id="259" r:id="rId6"/>
    <p:sldId id="260" r:id="rId7"/>
    <p:sldId id="265" r:id="rId8"/>
    <p:sldId id="266" r:id="rId9"/>
    <p:sldId id="26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2" d="100"/>
          <a:sy n="82" d="100"/>
        </p:scale>
        <p:origin x="14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cherla sahith" userId="2a345a0fb9df2f9d" providerId="LiveId" clId="{AE712BAD-C756-477C-BA42-7DD7C24BB4B8}"/>
    <pc:docChg chg="modSld">
      <pc:chgData name="kocherla sahith" userId="2a345a0fb9df2f9d" providerId="LiveId" clId="{AE712BAD-C756-477C-BA42-7DD7C24BB4B8}" dt="2021-11-08T14:11:12.625" v="526" actId="20577"/>
      <pc:docMkLst>
        <pc:docMk/>
      </pc:docMkLst>
      <pc:sldChg chg="modSp mod">
        <pc:chgData name="kocherla sahith" userId="2a345a0fb9df2f9d" providerId="LiveId" clId="{AE712BAD-C756-477C-BA42-7DD7C24BB4B8}" dt="2021-11-08T14:11:12.625" v="526" actId="20577"/>
        <pc:sldMkLst>
          <pc:docMk/>
          <pc:sldMk cId="0" sldId="263"/>
        </pc:sldMkLst>
        <pc:spChg chg="mod">
          <ac:chgData name="kocherla sahith" userId="2a345a0fb9df2f9d" providerId="LiveId" clId="{AE712BAD-C756-477C-BA42-7DD7C24BB4B8}" dt="2021-11-08T14:11:12.625" v="526" actId="20577"/>
          <ac:spMkLst>
            <pc:docMk/>
            <pc:sldMk cId="0"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F0F489E-1EB5-42D4-BA44-86D91667CDFF}" type="datetimeFigureOut">
              <a:rPr lang="en-US" smtClean="0"/>
              <a:t>11/8/2021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9660455-A296-47BC-B9BB-34AE990412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0F489E-1EB5-42D4-BA44-86D91667CDF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0F489E-1EB5-42D4-BA44-86D91667CDF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0F489E-1EB5-42D4-BA44-86D91667CDF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0F489E-1EB5-42D4-BA44-86D91667CDFF}"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60455-A296-47BC-B9BB-34AE990412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0F489E-1EB5-42D4-BA44-86D91667CDF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0F489E-1EB5-42D4-BA44-86D91667CDFF}"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F0F489E-1EB5-42D4-BA44-86D91667CDFF}"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F489E-1EB5-42D4-BA44-86D91667CDFF}"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0F489E-1EB5-42D4-BA44-86D91667CDF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60455-A296-47BC-B9BB-34AE990412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0F489E-1EB5-42D4-BA44-86D91667CDFF}"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9660455-A296-47BC-B9BB-34AE990412E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F0F489E-1EB5-42D4-BA44-86D91667CDFF}" type="datetimeFigureOut">
              <a:rPr lang="en-US" smtClean="0"/>
              <a:t>11/8/2021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660455-A296-47BC-B9BB-34AE990412E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xelcrayons.com/javascript-development/" TargetMode="External"/><Relationship Id="rId2" Type="http://schemas.openxmlformats.org/officeDocument/2006/relationships/hyperlink" Target="https://www.moontechnolabs.com/php-techn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14356"/>
            <a:ext cx="8110566" cy="1214446"/>
          </a:xfrm>
        </p:spPr>
        <p:txBody>
          <a:bodyPr>
            <a:normAutofit/>
          </a:bodyPr>
          <a:lstStyle/>
          <a:p>
            <a:pPr algn="ctr"/>
            <a:r>
              <a:rPr lang="en-US" sz="7200" dirty="0"/>
              <a:t>QUIZ MAKER</a:t>
            </a:r>
          </a:p>
        </p:txBody>
      </p:sp>
      <p:sp>
        <p:nvSpPr>
          <p:cNvPr id="3" name="Subtitle 2"/>
          <p:cNvSpPr>
            <a:spLocks noGrp="1"/>
          </p:cNvSpPr>
          <p:nvPr>
            <p:ph type="subTitle" idx="1"/>
          </p:nvPr>
        </p:nvSpPr>
        <p:spPr>
          <a:xfrm>
            <a:off x="714347" y="2428868"/>
            <a:ext cx="8143933" cy="4143403"/>
          </a:xfrm>
        </p:spPr>
        <p:txBody>
          <a:bodyPr>
            <a:normAutofit fontScale="85000" lnSpcReduction="20000"/>
          </a:bodyPr>
          <a:lstStyle/>
          <a:p>
            <a:pPr algn="ctr"/>
            <a:r>
              <a:rPr lang="en-US" sz="4400" b="1" dirty="0"/>
              <a:t>SWECHA PROJECT </a:t>
            </a:r>
          </a:p>
          <a:p>
            <a:pPr algn="ctr"/>
            <a:r>
              <a:rPr lang="en-US" sz="4400" b="1" dirty="0"/>
              <a:t>TEAM  46</a:t>
            </a:r>
          </a:p>
          <a:p>
            <a:pPr algn="ctr"/>
            <a:r>
              <a:rPr lang="en-US" sz="4400" b="1" dirty="0"/>
              <a:t>                                       </a:t>
            </a:r>
            <a:r>
              <a:rPr lang="en-US" sz="2000" b="1" dirty="0"/>
              <a:t>TEAM MEMBERS-</a:t>
            </a:r>
          </a:p>
          <a:p>
            <a:pPr algn="ctr"/>
            <a:r>
              <a:rPr lang="en-US" sz="2000" b="1" dirty="0"/>
              <a:t>                                                                    1.SAITEJA</a:t>
            </a:r>
          </a:p>
          <a:p>
            <a:pPr algn="ctr"/>
            <a:r>
              <a:rPr lang="en-US" sz="2000" b="1" dirty="0"/>
              <a:t>                                                                          2.GOWTHAM</a:t>
            </a:r>
          </a:p>
          <a:p>
            <a:pPr algn="ctr"/>
            <a:r>
              <a:rPr lang="en-US" sz="2000" b="1" dirty="0"/>
              <a:t>                                                                                3.SHIVAGANESH</a:t>
            </a:r>
          </a:p>
          <a:p>
            <a:pPr algn="ctr"/>
            <a:r>
              <a:rPr lang="en-US" sz="2000" b="1" dirty="0"/>
              <a:t>                                                                          4.SAI MANOJ</a:t>
            </a:r>
          </a:p>
          <a:p>
            <a:pPr algn="ctr"/>
            <a:r>
              <a:rPr lang="en-US" sz="2000" b="1" dirty="0"/>
              <a:t>			                5.SAHITH</a:t>
            </a:r>
          </a:p>
          <a:p>
            <a:pPr algn="ctr"/>
            <a:r>
              <a:rPr lang="en-US" sz="2000" b="1" dirty="0"/>
              <a:t>			                6.SRITEJA</a:t>
            </a:r>
          </a:p>
          <a:p>
            <a:pPr algn="ctr"/>
            <a:r>
              <a:rPr lang="en-US" sz="2000" b="1" dirty="0"/>
              <a:t>                                                                  7.VIRAT</a:t>
            </a:r>
          </a:p>
          <a:p>
            <a:pPr algn="ctr"/>
            <a:endParaRPr lang="en-US" sz="2000" b="1" dirty="0"/>
          </a:p>
          <a:p>
            <a:pPr algn="ctr"/>
            <a:r>
              <a:rPr lang="en-US" sz="2000" b="1" dirty="0"/>
              <a:t> </a:t>
            </a:r>
          </a:p>
          <a:p>
            <a:pPr algn="ct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400" dirty="0"/>
              <a:t>When it comes to </a:t>
            </a:r>
            <a:r>
              <a:rPr lang="en-US" sz="2400" dirty="0">
                <a:hlinkClick r:id="rId2"/>
              </a:rPr>
              <a:t>Web Development</a:t>
            </a:r>
            <a:r>
              <a:rPr lang="en-US" sz="2400" dirty="0"/>
              <a:t>, HTML plays very important role since beginning and today without </a:t>
            </a:r>
            <a:r>
              <a:rPr lang="en-US" sz="2400" b="1" dirty="0"/>
              <a:t>HTML</a:t>
            </a:r>
            <a:r>
              <a:rPr lang="en-US" sz="2400" dirty="0"/>
              <a:t>, </a:t>
            </a:r>
            <a:r>
              <a:rPr lang="en-US" sz="2400" b="1" dirty="0"/>
              <a:t>CSS </a:t>
            </a:r>
            <a:r>
              <a:rPr lang="en-US" sz="2400" dirty="0"/>
              <a:t>and </a:t>
            </a:r>
            <a:r>
              <a:rPr lang="en-US" sz="2400" dirty="0" err="1"/>
              <a:t>javascript</a:t>
            </a:r>
            <a:r>
              <a:rPr lang="en-US" sz="2400" dirty="0"/>
              <a:t>, website development would have been little difficult.</a:t>
            </a:r>
          </a:p>
          <a:p>
            <a:r>
              <a:rPr lang="en-US" sz="2400" dirty="0"/>
              <a:t>These are known as future of web Technology.</a:t>
            </a:r>
          </a:p>
          <a:p>
            <a:r>
              <a:rPr lang="en-US" sz="2400" dirty="0"/>
              <a:t> JavaScript is extremely popular that it makes interactive web pages. In fact, for some people, front-end development means </a:t>
            </a:r>
            <a:r>
              <a:rPr lang="en-US" sz="2400" dirty="0">
                <a:hlinkClick r:id="rId3"/>
              </a:rPr>
              <a:t>JavaScript development services</a:t>
            </a:r>
            <a:r>
              <a:rPr lang="en-US" sz="2400" dirty="0"/>
              <a:t>.</a:t>
            </a:r>
          </a:p>
          <a:p>
            <a:r>
              <a:rPr lang="en-US" sz="2400" dirty="0"/>
              <a:t>According to the trends evaluated by W3Techs, JavaScript is the top-notch client-side programming language. </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Online Quiz is a web application. The key concept is to minimize the amount of paper and convert all forms of documentation to digital form. It can observe that the information required can be obtained with ease and accuracy in the computerized system .The user with minimum knowledge about computer can be able to operate the system easily.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2071678"/>
            <a:ext cx="4572032" cy="1571636"/>
          </a:xfrm>
        </p:spPr>
        <p:txBody>
          <a:bodyPr>
            <a:normAutofit/>
          </a:bodyPr>
          <a:lstStyle/>
          <a:p>
            <a:r>
              <a:rPr lang="en-US" sz="7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500" dirty="0"/>
              <a:t>With the growing fascination towards web </a:t>
            </a:r>
            <a:r>
              <a:rPr lang="en-US" sz="2500" dirty="0" err="1"/>
              <a:t>developemnt</a:t>
            </a:r>
            <a:r>
              <a:rPr lang="en-US" sz="2500" dirty="0"/>
              <a:t>  many people started learning html, </a:t>
            </a:r>
            <a:r>
              <a:rPr lang="en-US" sz="2500" dirty="0" err="1"/>
              <a:t>css</a:t>
            </a:r>
            <a:r>
              <a:rPr lang="en-US" sz="2500" dirty="0"/>
              <a:t>, </a:t>
            </a:r>
            <a:r>
              <a:rPr lang="en-US" sz="2500" dirty="0" err="1"/>
              <a:t>javacript</a:t>
            </a:r>
            <a:r>
              <a:rPr lang="en-US" sz="2500" dirty="0"/>
              <a:t> we have come up with this small quiz which helps users to recall their fundamentals of the topics required for web </a:t>
            </a:r>
            <a:r>
              <a:rPr lang="en-US" sz="2500" dirty="0" err="1"/>
              <a:t>devleopment</a:t>
            </a:r>
            <a:r>
              <a:rPr lang="en-US" sz="2500" dirty="0"/>
              <a:t>. if find it difficult to answers the questions the web page also contains link to </a:t>
            </a:r>
            <a:r>
              <a:rPr lang="en-US" sz="2500" dirty="0" err="1"/>
              <a:t>amazon</a:t>
            </a:r>
            <a:r>
              <a:rPr lang="en-US" sz="2500" dirty="0"/>
              <a:t> store which contains the books related to web development and we also provided link to the link w3 schools were you can have an instant </a:t>
            </a:r>
            <a:r>
              <a:rPr lang="en-US" sz="2500" dirty="0" err="1"/>
              <a:t>practise</a:t>
            </a:r>
            <a:r>
              <a:rPr lang="en-US" sz="2500" dirty="0"/>
              <a:t> on the codes and </a:t>
            </a:r>
            <a:r>
              <a:rPr lang="en-US" sz="2500" dirty="0" err="1"/>
              <a:t>strengthem</a:t>
            </a:r>
            <a:r>
              <a:rPr lang="en-US" sz="2500" dirty="0"/>
              <a:t> your fundamentals</a:t>
            </a:r>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a:t>ABOUT THE PROJECT</a:t>
            </a:r>
          </a:p>
        </p:txBody>
      </p:sp>
      <p:sp>
        <p:nvSpPr>
          <p:cNvPr id="3" name="Content Placeholder 2"/>
          <p:cNvSpPr>
            <a:spLocks noGrp="1"/>
          </p:cNvSpPr>
          <p:nvPr>
            <p:ph idx="1"/>
          </p:nvPr>
        </p:nvSpPr>
        <p:spPr>
          <a:xfrm>
            <a:off x="457200" y="1500174"/>
            <a:ext cx="8229600" cy="4824426"/>
          </a:xfrm>
        </p:spPr>
        <p:txBody>
          <a:bodyPr>
            <a:noAutofit/>
          </a:bodyPr>
          <a:lstStyle/>
          <a:p>
            <a:r>
              <a:rPr lang="en-US" sz="2000" dirty="0"/>
              <a:t>In this program [Quiz App with Timer], there are three layers or boxes, and these boxes shown one by one on a particular button clicked. At first, on the webpage, there is shown a button labeled as “Start Quiz” and when you clicked on that button, then the info box appears with popup animation.</a:t>
            </a:r>
          </a:p>
          <a:p>
            <a:r>
              <a:rPr lang="en-US" sz="2000" dirty="0"/>
              <a:t>In this </a:t>
            </a:r>
            <a:r>
              <a:rPr lang="en-US" sz="2000" dirty="0" err="1"/>
              <a:t>infobox</a:t>
            </a:r>
            <a:r>
              <a:rPr lang="en-US" sz="2000" dirty="0"/>
              <a:t>, there are some rules of the quiz and two buttons labeled as “Exit” and “Continue”. When you clicked on the Exit button, the info box will be hidden but when you clicked on the Continue button, then the Quiz Box appears.</a:t>
            </a:r>
          </a:p>
          <a:p>
            <a:r>
              <a:rPr lang="en-US" sz="2000" dirty="0"/>
              <a:t>In the Quiz Box, there is a header with a title on the left side and a timer box on the right side. This timer starts decrement from 15 to 0 sec and there is also shown a timeline indicator that is sliding from the left to right side according to the timer. If the user selects an option between 15 to 0 sec, the timer will be stopped and all available options will be disabled.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715436" cy="5786478"/>
          </a:xfrm>
        </p:spPr>
        <p:txBody>
          <a:bodyPr>
            <a:normAutofit fontScale="85000" lnSpcReduction="10000"/>
          </a:bodyPr>
          <a:lstStyle/>
          <a:p>
            <a:r>
              <a:rPr lang="en-US" dirty="0"/>
              <a:t>If the user selected option is correct, the selected option color, background color changed to green and there is also shown the tick icon to inform the user that the selected answer is correct. If the user selects an option that is incorrect, the selected option color, background color changed to red and there is shown the cross icon to inform the user that the selected option is incorrect and the correct option will be automatically selected.</a:t>
            </a:r>
          </a:p>
          <a:p>
            <a:r>
              <a:rPr lang="en-US" dirty="0"/>
              <a:t>If the user doesn’t select an option between 15 to 0 sec, the timer will be stopped once it comes in 0 and the correct option of that question will be selected automatically. After that, there is the next button to show the next question, and there is a total of five questions on this Quiz.</a:t>
            </a:r>
          </a:p>
          <a:p>
            <a:r>
              <a:rPr lang="en-US" dirty="0"/>
              <a:t>In the end, the result box will be appeared and shown the user score and two buttons [Replay Quiz, Quit Quiz], if the user clicked on the replay quiz button, the quiz will again start with the number 1 question, and the score of the user will be 0 but if the user clicked on the quit quiz button, the current window will be reloaded and the quiz starts from the begin.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normAutofit/>
          </a:bodyPr>
          <a:lstStyle/>
          <a:p>
            <a:r>
              <a:rPr lang="en-US" sz="3600" dirty="0"/>
              <a:t>In this project we have used </a:t>
            </a:r>
          </a:p>
          <a:p>
            <a:r>
              <a:rPr lang="en-US" sz="3600" dirty="0"/>
              <a:t>HTML </a:t>
            </a:r>
          </a:p>
          <a:p>
            <a:r>
              <a:rPr lang="en-US" sz="3600" dirty="0"/>
              <a:t>CSS </a:t>
            </a:r>
          </a:p>
          <a:p>
            <a:r>
              <a:rPr lang="en-US" sz="3600" dirty="0"/>
              <a:t>JavaScript Software Requirements </a:t>
            </a:r>
          </a:p>
          <a:p>
            <a:r>
              <a:rPr lang="en-US" sz="3600" dirty="0"/>
              <a:t> Visual Studio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SCREENSHOTS</a:t>
            </a:r>
          </a:p>
        </p:txBody>
      </p:sp>
      <p:sp>
        <p:nvSpPr>
          <p:cNvPr id="5122" name="AutoShape 2" descr="blob:https://web.whatsapp.com/8f57be51-4050-430a-9b6e-6f7c7f2906b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1-11-07 at 7.02.47 PM.jpeg"/>
          <p:cNvPicPr>
            <a:picLocks noChangeAspect="1"/>
          </p:cNvPicPr>
          <p:nvPr/>
        </p:nvPicPr>
        <p:blipFill>
          <a:blip r:embed="rId2"/>
          <a:stretch>
            <a:fillRect/>
          </a:stretch>
        </p:blipFill>
        <p:spPr>
          <a:xfrm>
            <a:off x="1000100" y="2357430"/>
            <a:ext cx="6858048" cy="39576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1-11-07 at 7.03.07 PM.jpeg"/>
          <p:cNvPicPr>
            <a:picLocks noChangeAspect="1"/>
          </p:cNvPicPr>
          <p:nvPr/>
        </p:nvPicPr>
        <p:blipFill>
          <a:blip r:embed="rId2"/>
          <a:stretch>
            <a:fillRect/>
          </a:stretch>
        </p:blipFill>
        <p:spPr>
          <a:xfrm>
            <a:off x="1428728" y="928670"/>
            <a:ext cx="6286544" cy="3000396"/>
          </a:xfrm>
          <a:prstGeom prst="rect">
            <a:avLst/>
          </a:prstGeom>
        </p:spPr>
      </p:pic>
      <p:pic>
        <p:nvPicPr>
          <p:cNvPr id="5" name="Content Placeholder 4" descr="WhatsApp Image 2021-11-07 at 7.03.27 PM.jpeg"/>
          <p:cNvPicPr>
            <a:picLocks noChangeAspect="1"/>
          </p:cNvPicPr>
          <p:nvPr/>
        </p:nvPicPr>
        <p:blipFill>
          <a:blip r:embed="rId3"/>
          <a:stretch>
            <a:fillRect/>
          </a:stretch>
        </p:blipFill>
        <p:spPr>
          <a:xfrm>
            <a:off x="571472" y="4214818"/>
            <a:ext cx="8229600" cy="22860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11-07 at 7.05.54 PM.jpeg"/>
          <p:cNvPicPr>
            <a:picLocks noChangeAspect="1"/>
          </p:cNvPicPr>
          <p:nvPr/>
        </p:nvPicPr>
        <p:blipFill>
          <a:blip r:embed="rId2"/>
          <a:stretch>
            <a:fillRect/>
          </a:stretch>
        </p:blipFill>
        <p:spPr>
          <a:xfrm>
            <a:off x="714348" y="1214422"/>
            <a:ext cx="7929618" cy="2768207"/>
          </a:xfrm>
          <a:prstGeom prst="rect">
            <a:avLst/>
          </a:prstGeom>
        </p:spPr>
      </p:pic>
      <p:pic>
        <p:nvPicPr>
          <p:cNvPr id="4" name="Picture 3" descr="WhatsApp Image 2021-11-07 at 7.06.21 PM.jpeg"/>
          <p:cNvPicPr>
            <a:picLocks noChangeAspect="1"/>
          </p:cNvPicPr>
          <p:nvPr/>
        </p:nvPicPr>
        <p:blipFill>
          <a:blip r:embed="rId3"/>
          <a:stretch>
            <a:fillRect/>
          </a:stretch>
        </p:blipFill>
        <p:spPr>
          <a:xfrm>
            <a:off x="642910" y="4286256"/>
            <a:ext cx="8001056" cy="23467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We find various applicati0ns of CSS,JAVASCRIPT,	and HTML.</a:t>
            </a:r>
          </a:p>
          <a:p>
            <a:r>
              <a:rPr lang="en-US" dirty="0"/>
              <a:t>HTML is that it creates the basic skeleton of any website. </a:t>
            </a:r>
          </a:p>
          <a:p>
            <a:r>
              <a:rPr lang="en-US" dirty="0"/>
              <a:t>CSS stands for cascading style sheet. HTML builds the structure of a website. CSS beautifies the website.</a:t>
            </a:r>
          </a:p>
          <a:p>
            <a:r>
              <a:rPr lang="en-US" dirty="0"/>
              <a:t>JavaScript is to make the static web pages attractive and interactive.</a:t>
            </a:r>
          </a:p>
          <a:p>
            <a:r>
              <a:rPr lang="en-US" dirty="0"/>
              <a:t>This project quiz maker helps in finding the talent of the person.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TotalTime>
  <Words>798</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Constantia</vt:lpstr>
      <vt:lpstr>Wingdings 2</vt:lpstr>
      <vt:lpstr>Flow</vt:lpstr>
      <vt:lpstr>QUIZ MAKER</vt:lpstr>
      <vt:lpstr>PROBLEM STATEMENT</vt:lpstr>
      <vt:lpstr>ABOUT THE PROJECT</vt:lpstr>
      <vt:lpstr>PowerPoint Presentation</vt:lpstr>
      <vt:lpstr>TECHNOLOGY USED</vt:lpstr>
      <vt:lpstr>OUTPUT SCREENSHOTS</vt:lpstr>
      <vt:lpstr>PowerPoint Presentation</vt:lpstr>
      <vt:lpstr>PowerPoint Presentation</vt:lpstr>
      <vt:lpstr>ADVANTAGES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MAKER</dc:title>
  <dc:creator>Well</dc:creator>
  <cp:lastModifiedBy>kocherla sahith</cp:lastModifiedBy>
  <cp:revision>10</cp:revision>
  <dcterms:created xsi:type="dcterms:W3CDTF">2021-11-07T12:55:35Z</dcterms:created>
  <dcterms:modified xsi:type="dcterms:W3CDTF">2021-11-08T14:11:16Z</dcterms:modified>
</cp:coreProperties>
</file>