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337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834" y="526301"/>
            <a:ext cx="8990330" cy="3021965"/>
          </a:xfrm>
          <a:prstGeom prst="rect">
            <a:avLst/>
          </a:prstGeom>
        </p:spPr>
        <p:txBody>
          <a:bodyPr wrap="square" lIns="0" tIns="0" rIns="0" bIns="0">
            <a:spAutoFit/>
          </a:bodyPr>
          <a:lstStyle>
            <a:lvl1pPr>
              <a:defRPr sz="36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34673" y="1757984"/>
            <a:ext cx="8074653" cy="279019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 y="152415"/>
            <a:ext cx="2133600" cy="959586"/>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152499" y="2035440"/>
            <a:ext cx="8902700" cy="1363345"/>
          </a:xfrm>
          <a:prstGeom prst="rect">
            <a:avLst/>
          </a:prstGeom>
        </p:spPr>
        <p:txBody>
          <a:bodyPr vert="horz" wrap="square" lIns="0" tIns="0" rIns="0" bIns="0" rtlCol="0">
            <a:spAutoFit/>
          </a:bodyPr>
          <a:lstStyle/>
          <a:p>
            <a:pPr marL="2649855">
              <a:lnSpc>
                <a:spcPct val="100000"/>
              </a:lnSpc>
            </a:pPr>
            <a:r>
              <a:rPr sz="2800" b="1" spc="-20" dirty="0">
                <a:solidFill>
                  <a:srgbClr val="FF0000"/>
                </a:solidFill>
                <a:latin typeface="Times New Roman"/>
                <a:cs typeface="Times New Roman"/>
              </a:rPr>
              <a:t>P</a:t>
            </a:r>
            <a:r>
              <a:rPr sz="2800" b="1" spc="-80" dirty="0">
                <a:solidFill>
                  <a:srgbClr val="FF0000"/>
                </a:solidFill>
                <a:latin typeface="Times New Roman"/>
                <a:cs typeface="Times New Roman"/>
              </a:rPr>
              <a:t>r</a:t>
            </a:r>
            <a:r>
              <a:rPr sz="2800" b="1" spc="-15" dirty="0">
                <a:solidFill>
                  <a:srgbClr val="FF0000"/>
                </a:solidFill>
                <a:latin typeface="Times New Roman"/>
                <a:cs typeface="Times New Roman"/>
              </a:rPr>
              <a:t>o</a:t>
            </a:r>
            <a:r>
              <a:rPr sz="2800" b="1" spc="-5" dirty="0">
                <a:solidFill>
                  <a:srgbClr val="FF0000"/>
                </a:solidFill>
                <a:latin typeface="Times New Roman"/>
                <a:cs typeface="Times New Roman"/>
              </a:rPr>
              <a:t>j</a:t>
            </a:r>
            <a:r>
              <a:rPr sz="2800" b="1" spc="-15" dirty="0">
                <a:solidFill>
                  <a:srgbClr val="FF0000"/>
                </a:solidFill>
                <a:latin typeface="Times New Roman"/>
                <a:cs typeface="Times New Roman"/>
              </a:rPr>
              <a:t>e</a:t>
            </a:r>
            <a:r>
              <a:rPr sz="2800" b="1" spc="-30" dirty="0">
                <a:solidFill>
                  <a:srgbClr val="FF0000"/>
                </a:solidFill>
                <a:latin typeface="Times New Roman"/>
                <a:cs typeface="Times New Roman"/>
              </a:rPr>
              <a:t>c</a:t>
            </a:r>
            <a:r>
              <a:rPr sz="2800" b="1" spc="-10" dirty="0">
                <a:solidFill>
                  <a:srgbClr val="FF0000"/>
                </a:solidFill>
                <a:latin typeface="Times New Roman"/>
                <a:cs typeface="Times New Roman"/>
              </a:rPr>
              <a:t>t</a:t>
            </a:r>
            <a:r>
              <a:rPr sz="2800" b="1" spc="-40" dirty="0">
                <a:solidFill>
                  <a:srgbClr val="FF0000"/>
                </a:solidFill>
                <a:latin typeface="Times New Roman"/>
                <a:cs typeface="Times New Roman"/>
              </a:rPr>
              <a:t> </a:t>
            </a:r>
            <a:r>
              <a:rPr sz="2800" b="1" spc="-190" dirty="0">
                <a:solidFill>
                  <a:srgbClr val="FF0000"/>
                </a:solidFill>
                <a:latin typeface="Times New Roman"/>
                <a:cs typeface="Times New Roman"/>
              </a:rPr>
              <a:t>W</a:t>
            </a:r>
            <a:r>
              <a:rPr sz="2800" b="1" spc="-15" dirty="0">
                <a:solidFill>
                  <a:srgbClr val="FF0000"/>
                </a:solidFill>
                <a:latin typeface="Times New Roman"/>
                <a:cs typeface="Times New Roman"/>
              </a:rPr>
              <a:t>ork</a:t>
            </a:r>
            <a:r>
              <a:rPr sz="2800" b="1" spc="15" dirty="0">
                <a:solidFill>
                  <a:srgbClr val="FF0000"/>
                </a:solidFill>
                <a:latin typeface="Times New Roman"/>
                <a:cs typeface="Times New Roman"/>
              </a:rPr>
              <a:t> </a:t>
            </a:r>
            <a:r>
              <a:rPr sz="2800" b="1" spc="-10" dirty="0">
                <a:solidFill>
                  <a:srgbClr val="FF0000"/>
                </a:solidFill>
                <a:latin typeface="Times New Roman"/>
                <a:cs typeface="Times New Roman"/>
              </a:rPr>
              <a:t>-</a:t>
            </a:r>
            <a:r>
              <a:rPr sz="2800" b="1" dirty="0">
                <a:solidFill>
                  <a:srgbClr val="FF0000"/>
                </a:solidFill>
                <a:latin typeface="Times New Roman"/>
                <a:cs typeface="Times New Roman"/>
              </a:rPr>
              <a:t> </a:t>
            </a:r>
            <a:r>
              <a:rPr sz="2800" b="1" spc="-15" dirty="0">
                <a:solidFill>
                  <a:srgbClr val="FF0000"/>
                </a:solidFill>
                <a:latin typeface="Times New Roman"/>
                <a:cs typeface="Times New Roman"/>
              </a:rPr>
              <a:t>Phase</a:t>
            </a:r>
            <a:r>
              <a:rPr sz="2800" b="1" spc="5" dirty="0">
                <a:solidFill>
                  <a:srgbClr val="FF0000"/>
                </a:solidFill>
                <a:latin typeface="Times New Roman"/>
                <a:cs typeface="Times New Roman"/>
              </a:rPr>
              <a:t> </a:t>
            </a:r>
            <a:r>
              <a:rPr sz="2800" b="1" spc="-15" dirty="0">
                <a:solidFill>
                  <a:srgbClr val="FF0000"/>
                </a:solidFill>
                <a:latin typeface="Times New Roman"/>
                <a:cs typeface="Times New Roman"/>
              </a:rPr>
              <a:t>I</a:t>
            </a:r>
            <a:endParaRPr sz="2800">
              <a:latin typeface="Times New Roman"/>
              <a:cs typeface="Times New Roman"/>
            </a:endParaRPr>
          </a:p>
          <a:p>
            <a:pPr marR="278765" algn="ctr">
              <a:lnSpc>
                <a:spcPct val="100000"/>
              </a:lnSpc>
              <a:spcBef>
                <a:spcPts val="720"/>
              </a:spcBef>
            </a:pPr>
            <a:r>
              <a:rPr sz="2800" b="1" spc="-15" dirty="0">
                <a:solidFill>
                  <a:srgbClr val="6F2F9F"/>
                </a:solidFill>
                <a:latin typeface="Times New Roman"/>
                <a:cs typeface="Times New Roman"/>
              </a:rPr>
              <a:t>First Review</a:t>
            </a:r>
            <a:endParaRPr sz="2800">
              <a:latin typeface="Times New Roman"/>
              <a:cs typeface="Times New Roman"/>
            </a:endParaRPr>
          </a:p>
          <a:p>
            <a:pPr marL="12700">
              <a:lnSpc>
                <a:spcPct val="100000"/>
              </a:lnSpc>
              <a:spcBef>
                <a:spcPts val="1475"/>
              </a:spcBef>
            </a:pPr>
            <a:r>
              <a:rPr sz="2000" b="1" spc="-10" dirty="0">
                <a:solidFill>
                  <a:srgbClr val="001F5F"/>
                </a:solidFill>
                <a:latin typeface="Times New Roman"/>
                <a:cs typeface="Times New Roman"/>
              </a:rPr>
              <a:t>L</a:t>
            </a:r>
            <a:r>
              <a:rPr sz="2000" b="1" dirty="0">
                <a:solidFill>
                  <a:srgbClr val="001F5F"/>
                </a:solidFill>
                <a:latin typeface="Times New Roman"/>
                <a:cs typeface="Times New Roman"/>
              </a:rPr>
              <a:t>o</a:t>
            </a:r>
            <a:r>
              <a:rPr sz="2000" b="1" spc="5" dirty="0">
                <a:solidFill>
                  <a:srgbClr val="001F5F"/>
                </a:solidFill>
                <a:latin typeface="Times New Roman"/>
                <a:cs typeface="Times New Roman"/>
              </a:rPr>
              <a:t>a</a:t>
            </a:r>
            <a:r>
              <a:rPr sz="2000" b="1" dirty="0">
                <a:solidFill>
                  <a:srgbClr val="001F5F"/>
                </a:solidFill>
                <a:latin typeface="Times New Roman"/>
                <a:cs typeface="Times New Roman"/>
              </a:rPr>
              <a:t>d</a:t>
            </a:r>
            <a:r>
              <a:rPr sz="2000" b="1" spc="-25" dirty="0">
                <a:solidFill>
                  <a:srgbClr val="001F5F"/>
                </a:solidFill>
                <a:latin typeface="Times New Roman"/>
                <a:cs typeface="Times New Roman"/>
              </a:rPr>
              <a:t> </a:t>
            </a:r>
            <a:r>
              <a:rPr sz="2000" b="1" dirty="0">
                <a:solidFill>
                  <a:srgbClr val="001F5F"/>
                </a:solidFill>
                <a:latin typeface="Times New Roman"/>
                <a:cs typeface="Times New Roman"/>
              </a:rPr>
              <a:t>Sharing</a:t>
            </a:r>
            <a:r>
              <a:rPr sz="2000" b="1" spc="-35" dirty="0">
                <a:solidFill>
                  <a:srgbClr val="001F5F"/>
                </a:solidFill>
                <a:latin typeface="Times New Roman"/>
                <a:cs typeface="Times New Roman"/>
              </a:rPr>
              <a:t> </a:t>
            </a:r>
            <a:r>
              <a:rPr sz="2000" b="1" dirty="0">
                <a:solidFill>
                  <a:srgbClr val="001F5F"/>
                </a:solidFill>
                <a:latin typeface="Times New Roman"/>
                <a:cs typeface="Times New Roman"/>
              </a:rPr>
              <a:t>in an</a:t>
            </a:r>
            <a:r>
              <a:rPr sz="2000" b="1" spc="-125" dirty="0">
                <a:solidFill>
                  <a:srgbClr val="001F5F"/>
                </a:solidFill>
                <a:latin typeface="Times New Roman"/>
                <a:cs typeface="Times New Roman"/>
              </a:rPr>
              <a:t> </a:t>
            </a:r>
            <a:r>
              <a:rPr sz="2000" b="1" dirty="0">
                <a:solidFill>
                  <a:srgbClr val="001F5F"/>
                </a:solidFill>
                <a:latin typeface="Times New Roman"/>
                <a:cs typeface="Times New Roman"/>
              </a:rPr>
              <a:t>Au</a:t>
            </a:r>
            <a:r>
              <a:rPr sz="2000" b="1" spc="5" dirty="0">
                <a:solidFill>
                  <a:srgbClr val="001F5F"/>
                </a:solidFill>
                <a:latin typeface="Times New Roman"/>
                <a:cs typeface="Times New Roman"/>
              </a:rPr>
              <a:t>t</a:t>
            </a:r>
            <a:r>
              <a:rPr sz="2000" b="1" dirty="0">
                <a:solidFill>
                  <a:srgbClr val="001F5F"/>
                </a:solidFill>
                <a:latin typeface="Times New Roman"/>
                <a:cs typeface="Times New Roman"/>
              </a:rPr>
              <a:t>on</a:t>
            </a:r>
            <a:r>
              <a:rPr sz="2000" b="1" spc="5" dirty="0">
                <a:solidFill>
                  <a:srgbClr val="001F5F"/>
                </a:solidFill>
                <a:latin typeface="Times New Roman"/>
                <a:cs typeface="Times New Roman"/>
              </a:rPr>
              <a:t>o</a:t>
            </a:r>
            <a:r>
              <a:rPr sz="2000" b="1" dirty="0">
                <a:solidFill>
                  <a:srgbClr val="001F5F"/>
                </a:solidFill>
                <a:latin typeface="Times New Roman"/>
                <a:cs typeface="Times New Roman"/>
              </a:rPr>
              <a:t>m</a:t>
            </a:r>
            <a:r>
              <a:rPr sz="2000" b="1" spc="-10" dirty="0">
                <a:solidFill>
                  <a:srgbClr val="001F5F"/>
                </a:solidFill>
                <a:latin typeface="Times New Roman"/>
                <a:cs typeface="Times New Roman"/>
              </a:rPr>
              <a:t>o</a:t>
            </a:r>
            <a:r>
              <a:rPr sz="2000" b="1" dirty="0">
                <a:solidFill>
                  <a:srgbClr val="001F5F"/>
                </a:solidFill>
                <a:latin typeface="Times New Roman"/>
                <a:cs typeface="Times New Roman"/>
              </a:rPr>
              <a:t>us</a:t>
            </a:r>
            <a:r>
              <a:rPr sz="2000" b="1" spc="-45" dirty="0">
                <a:solidFill>
                  <a:srgbClr val="001F5F"/>
                </a:solidFill>
                <a:latin typeface="Times New Roman"/>
                <a:cs typeface="Times New Roman"/>
              </a:rPr>
              <a:t> </a:t>
            </a:r>
            <a:r>
              <a:rPr sz="2000" b="1" dirty="0">
                <a:solidFill>
                  <a:srgbClr val="001F5F"/>
                </a:solidFill>
                <a:latin typeface="Times New Roman"/>
                <a:cs typeface="Times New Roman"/>
              </a:rPr>
              <a:t>Hybrid</a:t>
            </a:r>
            <a:r>
              <a:rPr sz="2000" b="1" spc="-40" dirty="0">
                <a:solidFill>
                  <a:srgbClr val="001F5F"/>
                </a:solidFill>
                <a:latin typeface="Times New Roman"/>
                <a:cs typeface="Times New Roman"/>
              </a:rPr>
              <a:t> </a:t>
            </a:r>
            <a:r>
              <a:rPr sz="2000" b="1" dirty="0">
                <a:solidFill>
                  <a:srgbClr val="001F5F"/>
                </a:solidFill>
                <a:latin typeface="Times New Roman"/>
                <a:cs typeface="Times New Roman"/>
              </a:rPr>
              <a:t>Mi</a:t>
            </a:r>
            <a:r>
              <a:rPr sz="2000" b="1" spc="-10" dirty="0">
                <a:solidFill>
                  <a:srgbClr val="001F5F"/>
                </a:solidFill>
                <a:latin typeface="Times New Roman"/>
                <a:cs typeface="Times New Roman"/>
              </a:rPr>
              <a:t>c</a:t>
            </a:r>
            <a:r>
              <a:rPr sz="2000" b="1" spc="-40" dirty="0">
                <a:solidFill>
                  <a:srgbClr val="001F5F"/>
                </a:solidFill>
                <a:latin typeface="Times New Roman"/>
                <a:cs typeface="Times New Roman"/>
              </a:rPr>
              <a:t>r</a:t>
            </a:r>
            <a:r>
              <a:rPr sz="2000" b="1" spc="15" dirty="0">
                <a:solidFill>
                  <a:srgbClr val="001F5F"/>
                </a:solidFill>
                <a:latin typeface="Times New Roman"/>
                <a:cs typeface="Times New Roman"/>
              </a:rPr>
              <a:t>o</a:t>
            </a:r>
            <a:r>
              <a:rPr sz="2000" b="1" dirty="0">
                <a:solidFill>
                  <a:srgbClr val="001F5F"/>
                </a:solidFill>
                <a:latin typeface="Times New Roman"/>
                <a:cs typeface="Times New Roman"/>
              </a:rPr>
              <a:t>-grid</a:t>
            </a:r>
            <a:r>
              <a:rPr sz="2000" b="1" spc="-35" dirty="0">
                <a:solidFill>
                  <a:srgbClr val="001F5F"/>
                </a:solidFill>
                <a:latin typeface="Times New Roman"/>
                <a:cs typeface="Times New Roman"/>
              </a:rPr>
              <a:t> </a:t>
            </a:r>
            <a:r>
              <a:rPr sz="2000" b="1" dirty="0">
                <a:solidFill>
                  <a:srgbClr val="001F5F"/>
                </a:solidFill>
                <a:latin typeface="Times New Roman"/>
                <a:cs typeface="Times New Roman"/>
              </a:rPr>
              <a:t>Using</a:t>
            </a:r>
            <a:r>
              <a:rPr sz="2000" b="1" spc="-20" dirty="0">
                <a:solidFill>
                  <a:srgbClr val="001F5F"/>
                </a:solidFill>
                <a:latin typeface="Times New Roman"/>
                <a:cs typeface="Times New Roman"/>
              </a:rPr>
              <a:t> </a:t>
            </a:r>
            <a:r>
              <a:rPr sz="2000" b="1" dirty="0">
                <a:solidFill>
                  <a:srgbClr val="001F5F"/>
                </a:solidFill>
                <a:latin typeface="Times New Roman"/>
                <a:cs typeface="Times New Roman"/>
              </a:rPr>
              <a:t>Inter</a:t>
            </a:r>
            <a:r>
              <a:rPr sz="2000" b="1" spc="-10" dirty="0">
                <a:solidFill>
                  <a:srgbClr val="001F5F"/>
                </a:solidFill>
                <a:latin typeface="Times New Roman"/>
                <a:cs typeface="Times New Roman"/>
              </a:rPr>
              <a:t>l</a:t>
            </a:r>
            <a:r>
              <a:rPr sz="2000" b="1" dirty="0">
                <a:solidFill>
                  <a:srgbClr val="001F5F"/>
                </a:solidFill>
                <a:latin typeface="Times New Roman"/>
                <a:cs typeface="Times New Roman"/>
              </a:rPr>
              <a:t>ink</a:t>
            </a:r>
            <a:r>
              <a:rPr sz="2000" b="1" spc="-10" dirty="0">
                <a:solidFill>
                  <a:srgbClr val="001F5F"/>
                </a:solidFill>
                <a:latin typeface="Times New Roman"/>
                <a:cs typeface="Times New Roman"/>
              </a:rPr>
              <a:t>i</a:t>
            </a:r>
            <a:r>
              <a:rPr sz="2000" b="1" dirty="0">
                <a:solidFill>
                  <a:srgbClr val="001F5F"/>
                </a:solidFill>
                <a:latin typeface="Times New Roman"/>
                <a:cs typeface="Times New Roman"/>
              </a:rPr>
              <a:t>ng</a:t>
            </a:r>
            <a:r>
              <a:rPr sz="2000" b="1" spc="-40" dirty="0">
                <a:solidFill>
                  <a:srgbClr val="001F5F"/>
                </a:solidFill>
                <a:latin typeface="Times New Roman"/>
                <a:cs typeface="Times New Roman"/>
              </a:rPr>
              <a:t> </a:t>
            </a:r>
            <a:r>
              <a:rPr sz="2000" b="1" dirty="0">
                <a:solidFill>
                  <a:srgbClr val="001F5F"/>
                </a:solidFill>
                <a:latin typeface="Times New Roman"/>
                <a:cs typeface="Times New Roman"/>
              </a:rPr>
              <a:t>C</a:t>
            </a:r>
            <a:r>
              <a:rPr sz="2000" b="1" spc="5" dirty="0">
                <a:solidFill>
                  <a:srgbClr val="001F5F"/>
                </a:solidFill>
                <a:latin typeface="Times New Roman"/>
                <a:cs typeface="Times New Roman"/>
              </a:rPr>
              <a:t>o</a:t>
            </a:r>
            <a:r>
              <a:rPr sz="2000" b="1" dirty="0">
                <a:solidFill>
                  <a:srgbClr val="001F5F"/>
                </a:solidFill>
                <a:latin typeface="Times New Roman"/>
                <a:cs typeface="Times New Roman"/>
              </a:rPr>
              <a:t>nverter</a:t>
            </a:r>
            <a:endParaRPr sz="2000">
              <a:latin typeface="Times New Roman"/>
              <a:cs typeface="Times New Roman"/>
            </a:endParaRPr>
          </a:p>
        </p:txBody>
      </p:sp>
      <p:sp>
        <p:nvSpPr>
          <p:cNvPr id="5" name="object 5"/>
          <p:cNvSpPr txBox="1"/>
          <p:nvPr/>
        </p:nvSpPr>
        <p:spPr>
          <a:xfrm>
            <a:off x="231140" y="4117210"/>
            <a:ext cx="2136140" cy="254000"/>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B</a:t>
            </a:r>
            <a:r>
              <a:rPr sz="1800" b="1" spc="-140" dirty="0">
                <a:latin typeface="Times New Roman"/>
                <a:cs typeface="Times New Roman"/>
              </a:rPr>
              <a:t>A</a:t>
            </a:r>
            <a:r>
              <a:rPr sz="1800" b="1" dirty="0">
                <a:latin typeface="Times New Roman"/>
                <a:cs typeface="Times New Roman"/>
              </a:rPr>
              <a:t>TCH ME</a:t>
            </a:r>
            <a:r>
              <a:rPr sz="1800" b="1" spc="5" dirty="0">
                <a:latin typeface="Times New Roman"/>
                <a:cs typeface="Times New Roman"/>
              </a:rPr>
              <a:t>M</a:t>
            </a:r>
            <a:r>
              <a:rPr sz="1800" b="1" dirty="0">
                <a:latin typeface="Times New Roman"/>
                <a:cs typeface="Times New Roman"/>
              </a:rPr>
              <a:t>BER</a:t>
            </a:r>
            <a:r>
              <a:rPr sz="1800" b="1" spc="-10" dirty="0">
                <a:latin typeface="Times New Roman"/>
                <a:cs typeface="Times New Roman"/>
              </a:rPr>
              <a:t>S</a:t>
            </a:r>
            <a:r>
              <a:rPr sz="1800" b="1" dirty="0">
                <a:latin typeface="Times New Roman"/>
                <a:cs typeface="Times New Roman"/>
              </a:rPr>
              <a:t>:</a:t>
            </a:r>
            <a:endParaRPr sz="1800">
              <a:latin typeface="Times New Roman"/>
              <a:cs typeface="Times New Roman"/>
            </a:endParaRPr>
          </a:p>
        </p:txBody>
      </p:sp>
      <p:sp>
        <p:nvSpPr>
          <p:cNvPr id="6" name="object 6"/>
          <p:cNvSpPr txBox="1"/>
          <p:nvPr/>
        </p:nvSpPr>
        <p:spPr>
          <a:xfrm>
            <a:off x="287528" y="4668987"/>
            <a:ext cx="1482725" cy="25463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B</a:t>
            </a:r>
            <a:r>
              <a:rPr sz="1800" spc="-10" dirty="0">
                <a:latin typeface="Times New Roman"/>
                <a:cs typeface="Times New Roman"/>
              </a:rPr>
              <a:t>H</a:t>
            </a:r>
            <a:r>
              <a:rPr sz="1800" dirty="0">
                <a:latin typeface="Times New Roman"/>
                <a:cs typeface="Times New Roman"/>
              </a:rPr>
              <a:t>O</a:t>
            </a:r>
            <a:r>
              <a:rPr sz="1800" spc="-15" dirty="0">
                <a:latin typeface="Times New Roman"/>
                <a:cs typeface="Times New Roman"/>
              </a:rPr>
              <a:t>O</a:t>
            </a:r>
            <a:r>
              <a:rPr sz="1800" spc="-10" dirty="0">
                <a:latin typeface="Times New Roman"/>
                <a:cs typeface="Times New Roman"/>
              </a:rPr>
              <a:t>P</a:t>
            </a:r>
            <a:r>
              <a:rPr sz="1800" dirty="0">
                <a:latin typeface="Times New Roman"/>
                <a:cs typeface="Times New Roman"/>
              </a:rPr>
              <a:t>ESH </a:t>
            </a:r>
            <a:r>
              <a:rPr sz="1800" spc="-20" dirty="0">
                <a:latin typeface="Times New Roman"/>
                <a:cs typeface="Times New Roman"/>
              </a:rPr>
              <a:t> </a:t>
            </a:r>
            <a:r>
              <a:rPr sz="1800" dirty="0">
                <a:solidFill>
                  <a:srgbClr val="0D0D0D"/>
                </a:solidFill>
                <a:latin typeface="Times New Roman"/>
                <a:cs typeface="Times New Roman"/>
              </a:rPr>
              <a:t>T</a:t>
            </a:r>
            <a:endParaRPr sz="1800">
              <a:latin typeface="Times New Roman"/>
              <a:cs typeface="Times New Roman"/>
            </a:endParaRPr>
          </a:p>
        </p:txBody>
      </p:sp>
      <p:sp>
        <p:nvSpPr>
          <p:cNvPr id="7" name="object 7"/>
          <p:cNvSpPr txBox="1"/>
          <p:nvPr/>
        </p:nvSpPr>
        <p:spPr>
          <a:xfrm>
            <a:off x="2883537" y="4665997"/>
            <a:ext cx="1321435" cy="254635"/>
          </a:xfrm>
          <a:prstGeom prst="rect">
            <a:avLst/>
          </a:prstGeom>
        </p:spPr>
        <p:txBody>
          <a:bodyPr vert="horz" wrap="square" lIns="0" tIns="0" rIns="0" bIns="0" rtlCol="0">
            <a:spAutoFit/>
          </a:bodyPr>
          <a:lstStyle/>
          <a:p>
            <a:pPr marL="12700">
              <a:lnSpc>
                <a:spcPct val="100000"/>
              </a:lnSpc>
            </a:pPr>
            <a:r>
              <a:rPr sz="1800" b="1" dirty="0">
                <a:solidFill>
                  <a:srgbClr val="FF0000"/>
                </a:solidFill>
                <a:latin typeface="Times New Roman"/>
                <a:cs typeface="Times New Roman"/>
              </a:rPr>
              <a:t>(20B</a:t>
            </a:r>
            <a:r>
              <a:rPr sz="1800" b="1" spc="-10" dirty="0">
                <a:solidFill>
                  <a:srgbClr val="FF0000"/>
                </a:solidFill>
                <a:latin typeface="Times New Roman"/>
                <a:cs typeface="Times New Roman"/>
              </a:rPr>
              <a:t>E</a:t>
            </a:r>
            <a:r>
              <a:rPr sz="1800" b="1" dirty="0">
                <a:solidFill>
                  <a:srgbClr val="FF0000"/>
                </a:solidFill>
                <a:latin typeface="Times New Roman"/>
                <a:cs typeface="Times New Roman"/>
              </a:rPr>
              <a:t>E40</a:t>
            </a:r>
            <a:r>
              <a:rPr sz="1800" b="1" spc="-10" dirty="0">
                <a:solidFill>
                  <a:srgbClr val="FF0000"/>
                </a:solidFill>
                <a:latin typeface="Times New Roman"/>
                <a:cs typeface="Times New Roman"/>
              </a:rPr>
              <a:t>0</a:t>
            </a:r>
            <a:r>
              <a:rPr sz="1800" b="1" dirty="0">
                <a:solidFill>
                  <a:srgbClr val="FF0000"/>
                </a:solidFill>
                <a:latin typeface="Times New Roman"/>
                <a:cs typeface="Times New Roman"/>
              </a:rPr>
              <a:t>6)</a:t>
            </a:r>
            <a:endParaRPr sz="1800">
              <a:latin typeface="Times New Roman"/>
              <a:cs typeface="Times New Roman"/>
            </a:endParaRPr>
          </a:p>
        </p:txBody>
      </p:sp>
      <p:sp>
        <p:nvSpPr>
          <p:cNvPr id="8" name="object 8"/>
          <p:cNvSpPr txBox="1"/>
          <p:nvPr/>
        </p:nvSpPr>
        <p:spPr>
          <a:xfrm>
            <a:off x="231140" y="5217859"/>
            <a:ext cx="2203450" cy="254000"/>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G</a:t>
            </a:r>
            <a:r>
              <a:rPr sz="1800" spc="-10" dirty="0">
                <a:latin typeface="Times New Roman"/>
                <a:cs typeface="Times New Roman"/>
              </a:rPr>
              <a:t>O</a:t>
            </a:r>
            <a:r>
              <a:rPr sz="1800" dirty="0">
                <a:latin typeface="Times New Roman"/>
                <a:cs typeface="Times New Roman"/>
              </a:rPr>
              <a:t>K</a:t>
            </a:r>
            <a:r>
              <a:rPr sz="1800" spc="-10" dirty="0">
                <a:latin typeface="Times New Roman"/>
                <a:cs typeface="Times New Roman"/>
              </a:rPr>
              <a:t>U</a:t>
            </a:r>
            <a:r>
              <a:rPr sz="1800" dirty="0">
                <a:latin typeface="Times New Roman"/>
                <a:cs typeface="Times New Roman"/>
              </a:rPr>
              <a:t>LAK</a:t>
            </a:r>
            <a:r>
              <a:rPr sz="1800" spc="-10" dirty="0">
                <a:latin typeface="Times New Roman"/>
                <a:cs typeface="Times New Roman"/>
              </a:rPr>
              <a:t>A</a:t>
            </a:r>
            <a:r>
              <a:rPr sz="1800" dirty="0">
                <a:latin typeface="Times New Roman"/>
                <a:cs typeface="Times New Roman"/>
              </a:rPr>
              <a:t>N</a:t>
            </a:r>
            <a:r>
              <a:rPr sz="1800" spc="-10" dirty="0">
                <a:latin typeface="Times New Roman"/>
                <a:cs typeface="Times New Roman"/>
              </a:rPr>
              <a:t>N</a:t>
            </a:r>
            <a:r>
              <a:rPr sz="1800" dirty="0">
                <a:latin typeface="Times New Roman"/>
                <a:cs typeface="Times New Roman"/>
              </a:rPr>
              <a:t>AN</a:t>
            </a:r>
            <a:r>
              <a:rPr sz="1800" spc="30" dirty="0">
                <a:latin typeface="Times New Roman"/>
                <a:cs typeface="Times New Roman"/>
              </a:rPr>
              <a:t> </a:t>
            </a:r>
            <a:r>
              <a:rPr sz="1800" dirty="0">
                <a:latin typeface="Times New Roman"/>
                <a:cs typeface="Times New Roman"/>
              </a:rPr>
              <a:t>G</a:t>
            </a:r>
            <a:endParaRPr sz="1800">
              <a:latin typeface="Times New Roman"/>
              <a:cs typeface="Times New Roman"/>
            </a:endParaRPr>
          </a:p>
        </p:txBody>
      </p:sp>
      <p:sp>
        <p:nvSpPr>
          <p:cNvPr id="9" name="object 9"/>
          <p:cNvSpPr txBox="1"/>
          <p:nvPr/>
        </p:nvSpPr>
        <p:spPr>
          <a:xfrm>
            <a:off x="2866773" y="5214872"/>
            <a:ext cx="1321435" cy="254000"/>
          </a:xfrm>
          <a:prstGeom prst="rect">
            <a:avLst/>
          </a:prstGeom>
        </p:spPr>
        <p:txBody>
          <a:bodyPr vert="horz" wrap="square" lIns="0" tIns="0" rIns="0" bIns="0" rtlCol="0">
            <a:spAutoFit/>
          </a:bodyPr>
          <a:lstStyle/>
          <a:p>
            <a:pPr marL="12700">
              <a:lnSpc>
                <a:spcPct val="100000"/>
              </a:lnSpc>
            </a:pPr>
            <a:r>
              <a:rPr sz="1800" b="1" dirty="0">
                <a:solidFill>
                  <a:srgbClr val="FF0000"/>
                </a:solidFill>
                <a:latin typeface="Times New Roman"/>
                <a:cs typeface="Times New Roman"/>
              </a:rPr>
              <a:t>(20BEE4020)</a:t>
            </a:r>
            <a:endParaRPr sz="1800">
              <a:latin typeface="Times New Roman"/>
              <a:cs typeface="Times New Roman"/>
            </a:endParaRPr>
          </a:p>
        </p:txBody>
      </p:sp>
      <p:sp>
        <p:nvSpPr>
          <p:cNvPr id="10" name="object 10"/>
          <p:cNvSpPr txBox="1"/>
          <p:nvPr/>
        </p:nvSpPr>
        <p:spPr>
          <a:xfrm>
            <a:off x="231140" y="5766443"/>
            <a:ext cx="2309495" cy="254000"/>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DEENA</a:t>
            </a:r>
            <a:r>
              <a:rPr sz="1800" spc="-10" dirty="0">
                <a:latin typeface="Times New Roman"/>
                <a:cs typeface="Times New Roman"/>
              </a:rPr>
              <a:t>D</a:t>
            </a:r>
            <a:r>
              <a:rPr sz="1800" dirty="0">
                <a:latin typeface="Times New Roman"/>
                <a:cs typeface="Times New Roman"/>
              </a:rPr>
              <a:t>H</a:t>
            </a:r>
            <a:r>
              <a:rPr sz="1800" spc="-175" dirty="0">
                <a:latin typeface="Times New Roman"/>
                <a:cs typeface="Times New Roman"/>
              </a:rPr>
              <a:t>A</a:t>
            </a:r>
            <a:r>
              <a:rPr sz="1800" spc="-210" dirty="0">
                <a:latin typeface="Times New Roman"/>
                <a:cs typeface="Times New Roman"/>
              </a:rPr>
              <a:t>Y</a:t>
            </a:r>
            <a:r>
              <a:rPr sz="1800" dirty="0">
                <a:latin typeface="Times New Roman"/>
                <a:cs typeface="Times New Roman"/>
              </a:rPr>
              <a:t>ALAN</a:t>
            </a:r>
            <a:r>
              <a:rPr sz="1800" spc="20" dirty="0">
                <a:latin typeface="Times New Roman"/>
                <a:cs typeface="Times New Roman"/>
              </a:rPr>
              <a:t> </a:t>
            </a:r>
            <a:r>
              <a:rPr sz="1800" dirty="0">
                <a:latin typeface="Times New Roman"/>
                <a:cs typeface="Times New Roman"/>
              </a:rPr>
              <a:t>M</a:t>
            </a:r>
            <a:endParaRPr sz="1800">
              <a:latin typeface="Times New Roman"/>
              <a:cs typeface="Times New Roman"/>
            </a:endParaRPr>
          </a:p>
        </p:txBody>
      </p:sp>
      <p:sp>
        <p:nvSpPr>
          <p:cNvPr id="11" name="object 11"/>
          <p:cNvSpPr txBox="1"/>
          <p:nvPr/>
        </p:nvSpPr>
        <p:spPr>
          <a:xfrm>
            <a:off x="2859153" y="5763457"/>
            <a:ext cx="1377950" cy="254000"/>
          </a:xfrm>
          <a:prstGeom prst="rect">
            <a:avLst/>
          </a:prstGeom>
        </p:spPr>
        <p:txBody>
          <a:bodyPr vert="horz" wrap="square" lIns="0" tIns="0" rIns="0" bIns="0" rtlCol="0">
            <a:spAutoFit/>
          </a:bodyPr>
          <a:lstStyle/>
          <a:p>
            <a:pPr marL="12700">
              <a:lnSpc>
                <a:spcPct val="100000"/>
              </a:lnSpc>
            </a:pPr>
            <a:r>
              <a:rPr sz="1800" b="1" dirty="0">
                <a:solidFill>
                  <a:srgbClr val="FF0000"/>
                </a:solidFill>
                <a:latin typeface="Times New Roman"/>
                <a:cs typeface="Times New Roman"/>
              </a:rPr>
              <a:t>( 20</a:t>
            </a:r>
            <a:r>
              <a:rPr sz="1800" b="1" spc="-10" dirty="0">
                <a:solidFill>
                  <a:srgbClr val="FF0000"/>
                </a:solidFill>
                <a:latin typeface="Times New Roman"/>
                <a:cs typeface="Times New Roman"/>
              </a:rPr>
              <a:t>B</a:t>
            </a:r>
            <a:r>
              <a:rPr sz="1800" b="1" dirty="0">
                <a:solidFill>
                  <a:srgbClr val="FF0000"/>
                </a:solidFill>
                <a:latin typeface="Times New Roman"/>
                <a:cs typeface="Times New Roman"/>
              </a:rPr>
              <a:t>EE4304)</a:t>
            </a:r>
            <a:endParaRPr sz="1800">
              <a:latin typeface="Times New Roman"/>
              <a:cs typeface="Times New Roman"/>
            </a:endParaRPr>
          </a:p>
        </p:txBody>
      </p:sp>
      <p:sp>
        <p:nvSpPr>
          <p:cNvPr id="12" name="object 12"/>
          <p:cNvSpPr txBox="1">
            <a:spLocks noGrp="1"/>
          </p:cNvSpPr>
          <p:nvPr>
            <p:ph type="title"/>
          </p:nvPr>
        </p:nvSpPr>
        <p:spPr>
          <a:prstGeom prst="rect">
            <a:avLst/>
          </a:prstGeom>
        </p:spPr>
        <p:txBody>
          <a:bodyPr vert="horz" wrap="square" lIns="0" tIns="655552" rIns="0" bIns="0" rtlCol="0">
            <a:spAutoFit/>
          </a:bodyPr>
          <a:lstStyle/>
          <a:p>
            <a:pPr marL="1104900" marR="5080" indent="-727710">
              <a:lnSpc>
                <a:spcPct val="100000"/>
              </a:lnSpc>
            </a:pPr>
            <a:r>
              <a:rPr sz="2800" spc="-15" dirty="0">
                <a:solidFill>
                  <a:srgbClr val="000000"/>
                </a:solidFill>
              </a:rPr>
              <a:t>Department</a:t>
            </a:r>
            <a:r>
              <a:rPr sz="2800" spc="35" dirty="0">
                <a:solidFill>
                  <a:srgbClr val="000000"/>
                </a:solidFill>
              </a:rPr>
              <a:t> </a:t>
            </a:r>
            <a:r>
              <a:rPr sz="2800" spc="-15" dirty="0">
                <a:solidFill>
                  <a:srgbClr val="000000"/>
                </a:solidFill>
              </a:rPr>
              <a:t>of</a:t>
            </a:r>
            <a:r>
              <a:rPr sz="2800" spc="5" dirty="0">
                <a:solidFill>
                  <a:srgbClr val="000000"/>
                </a:solidFill>
              </a:rPr>
              <a:t> </a:t>
            </a:r>
            <a:r>
              <a:rPr sz="2800" spc="-15" dirty="0">
                <a:solidFill>
                  <a:srgbClr val="000000"/>
                </a:solidFill>
              </a:rPr>
              <a:t>El</a:t>
            </a:r>
            <a:r>
              <a:rPr sz="2800" spc="-30" dirty="0">
                <a:solidFill>
                  <a:srgbClr val="000000"/>
                </a:solidFill>
              </a:rPr>
              <a:t>e</a:t>
            </a:r>
            <a:r>
              <a:rPr sz="2800" spc="-15" dirty="0">
                <a:solidFill>
                  <a:srgbClr val="000000"/>
                </a:solidFill>
              </a:rPr>
              <a:t>ctri</a:t>
            </a:r>
            <a:r>
              <a:rPr sz="2800" spc="-25" dirty="0">
                <a:solidFill>
                  <a:srgbClr val="000000"/>
                </a:solidFill>
              </a:rPr>
              <a:t>c</a:t>
            </a:r>
            <a:r>
              <a:rPr sz="2800" spc="-15" dirty="0">
                <a:solidFill>
                  <a:srgbClr val="000000"/>
                </a:solidFill>
              </a:rPr>
              <a:t>al</a:t>
            </a:r>
            <a:r>
              <a:rPr sz="2800" spc="-10" dirty="0">
                <a:solidFill>
                  <a:srgbClr val="000000"/>
                </a:solidFill>
              </a:rPr>
              <a:t> </a:t>
            </a:r>
            <a:r>
              <a:rPr sz="2800" spc="-15" dirty="0">
                <a:solidFill>
                  <a:srgbClr val="000000"/>
                </a:solidFill>
              </a:rPr>
              <a:t>an</a:t>
            </a:r>
            <a:r>
              <a:rPr sz="2800" spc="-20" dirty="0">
                <a:solidFill>
                  <a:srgbClr val="000000"/>
                </a:solidFill>
              </a:rPr>
              <a:t>d</a:t>
            </a:r>
            <a:r>
              <a:rPr sz="2800" spc="10" dirty="0">
                <a:solidFill>
                  <a:srgbClr val="000000"/>
                </a:solidFill>
              </a:rPr>
              <a:t> </a:t>
            </a:r>
            <a:r>
              <a:rPr sz="2800" spc="-15" dirty="0">
                <a:solidFill>
                  <a:srgbClr val="000000"/>
                </a:solidFill>
              </a:rPr>
              <a:t>Ele</a:t>
            </a:r>
            <a:r>
              <a:rPr sz="2800" spc="-30" dirty="0">
                <a:solidFill>
                  <a:srgbClr val="000000"/>
                </a:solidFill>
              </a:rPr>
              <a:t>c</a:t>
            </a:r>
            <a:r>
              <a:rPr sz="2800" spc="-10" dirty="0">
                <a:solidFill>
                  <a:srgbClr val="000000"/>
                </a:solidFill>
              </a:rPr>
              <a:t>t</a:t>
            </a:r>
            <a:r>
              <a:rPr sz="2800" spc="-65" dirty="0">
                <a:solidFill>
                  <a:srgbClr val="000000"/>
                </a:solidFill>
              </a:rPr>
              <a:t>r</a:t>
            </a:r>
            <a:r>
              <a:rPr sz="2800" spc="-15" dirty="0">
                <a:solidFill>
                  <a:srgbClr val="000000"/>
                </a:solidFill>
              </a:rPr>
              <a:t>onics </a:t>
            </a:r>
            <a:r>
              <a:rPr sz="2800" spc="-20" dirty="0">
                <a:solidFill>
                  <a:srgbClr val="000000"/>
                </a:solidFill>
              </a:rPr>
              <a:t>Eng</a:t>
            </a:r>
            <a:r>
              <a:rPr sz="2800" spc="-5" dirty="0">
                <a:solidFill>
                  <a:srgbClr val="000000"/>
                </a:solidFill>
              </a:rPr>
              <a:t>i</a:t>
            </a:r>
            <a:r>
              <a:rPr sz="2800" spc="-15" dirty="0">
                <a:solidFill>
                  <a:srgbClr val="000000"/>
                </a:solidFill>
              </a:rPr>
              <a:t>nee</a:t>
            </a:r>
            <a:r>
              <a:rPr sz="2800" spc="-30" dirty="0">
                <a:solidFill>
                  <a:srgbClr val="000000"/>
                </a:solidFill>
              </a:rPr>
              <a:t>r</a:t>
            </a:r>
            <a:r>
              <a:rPr sz="2800" spc="-15" dirty="0">
                <a:solidFill>
                  <a:srgbClr val="000000"/>
                </a:solidFill>
              </a:rPr>
              <a:t>ing Fin</a:t>
            </a:r>
            <a:r>
              <a:rPr sz="2800" spc="-10" dirty="0">
                <a:solidFill>
                  <a:srgbClr val="000000"/>
                </a:solidFill>
              </a:rPr>
              <a:t>al</a:t>
            </a:r>
            <a:r>
              <a:rPr sz="2800" spc="-110" dirty="0">
                <a:solidFill>
                  <a:srgbClr val="000000"/>
                </a:solidFill>
              </a:rPr>
              <a:t> </a:t>
            </a:r>
            <a:r>
              <a:rPr sz="2800" spc="-345" dirty="0">
                <a:solidFill>
                  <a:srgbClr val="000000"/>
                </a:solidFill>
              </a:rPr>
              <a:t>Y</a:t>
            </a:r>
            <a:r>
              <a:rPr sz="2800" spc="-15" dirty="0">
                <a:solidFill>
                  <a:srgbClr val="000000"/>
                </a:solidFill>
              </a:rPr>
              <a:t>ear</a:t>
            </a:r>
            <a:r>
              <a:rPr sz="2800" spc="-50" dirty="0">
                <a:solidFill>
                  <a:srgbClr val="000000"/>
                </a:solidFill>
              </a:rPr>
              <a:t> </a:t>
            </a:r>
            <a:r>
              <a:rPr sz="2800" spc="-10" dirty="0">
                <a:solidFill>
                  <a:srgbClr val="000000"/>
                </a:solidFill>
              </a:rPr>
              <a:t>(2</a:t>
            </a:r>
            <a:r>
              <a:rPr sz="2800" spc="-15" dirty="0">
                <a:solidFill>
                  <a:srgbClr val="000000"/>
                </a:solidFill>
              </a:rPr>
              <a:t>0</a:t>
            </a:r>
            <a:r>
              <a:rPr sz="2800" spc="-10" dirty="0">
                <a:solidFill>
                  <a:srgbClr val="000000"/>
                </a:solidFill>
              </a:rPr>
              <a:t>2</a:t>
            </a:r>
            <a:r>
              <a:rPr sz="2800" spc="0" dirty="0">
                <a:solidFill>
                  <a:srgbClr val="000000"/>
                </a:solidFill>
              </a:rPr>
              <a:t>0</a:t>
            </a:r>
            <a:r>
              <a:rPr sz="2800" spc="-5" dirty="0">
                <a:solidFill>
                  <a:srgbClr val="000000"/>
                </a:solidFill>
              </a:rPr>
              <a:t>-</a:t>
            </a:r>
            <a:r>
              <a:rPr sz="2800" spc="-15" dirty="0">
                <a:solidFill>
                  <a:srgbClr val="000000"/>
                </a:solidFill>
              </a:rPr>
              <a:t>2</a:t>
            </a:r>
            <a:r>
              <a:rPr sz="2800" spc="-10" dirty="0">
                <a:solidFill>
                  <a:srgbClr val="000000"/>
                </a:solidFill>
              </a:rPr>
              <a:t>0</a:t>
            </a:r>
            <a:r>
              <a:rPr sz="2800" spc="-15" dirty="0">
                <a:solidFill>
                  <a:srgbClr val="000000"/>
                </a:solidFill>
              </a:rPr>
              <a:t>2</a:t>
            </a:r>
            <a:r>
              <a:rPr sz="2800" spc="-10" dirty="0">
                <a:solidFill>
                  <a:srgbClr val="000000"/>
                </a:solidFill>
              </a:rPr>
              <a:t>4)</a:t>
            </a:r>
            <a:r>
              <a:rPr sz="2800" spc="-25" dirty="0">
                <a:solidFill>
                  <a:srgbClr val="000000"/>
                </a:solidFill>
              </a:rPr>
              <a:t> </a:t>
            </a:r>
            <a:r>
              <a:rPr sz="2800" spc="-15" dirty="0">
                <a:solidFill>
                  <a:srgbClr val="000000"/>
                </a:solidFill>
              </a:rPr>
              <a:t>Batch</a:t>
            </a:r>
            <a:r>
              <a:rPr sz="2800" spc="20" dirty="0">
                <a:solidFill>
                  <a:srgbClr val="000000"/>
                </a:solidFill>
              </a:rPr>
              <a:t> </a:t>
            </a:r>
            <a:r>
              <a:rPr sz="2800" spc="-10" dirty="0">
                <a:solidFill>
                  <a:srgbClr val="000000"/>
                </a:solidFill>
              </a:rPr>
              <a:t>-</a:t>
            </a:r>
            <a:r>
              <a:rPr sz="2800" spc="-45" dirty="0">
                <a:solidFill>
                  <a:srgbClr val="000000"/>
                </a:solidFill>
              </a:rPr>
              <a:t> </a:t>
            </a:r>
            <a:r>
              <a:rPr sz="2800" spc="-15" dirty="0">
                <a:solidFill>
                  <a:srgbClr val="000000"/>
                </a:solidFill>
              </a:rPr>
              <a:t>VII</a:t>
            </a:r>
            <a:r>
              <a:rPr sz="2800" spc="10" dirty="0">
                <a:solidFill>
                  <a:srgbClr val="000000"/>
                </a:solidFill>
              </a:rPr>
              <a:t> </a:t>
            </a:r>
            <a:r>
              <a:rPr sz="2800" spc="-15" dirty="0">
                <a:solidFill>
                  <a:srgbClr val="000000"/>
                </a:solidFill>
              </a:rPr>
              <a:t>Semester</a:t>
            </a:r>
            <a:endParaRPr sz="2800"/>
          </a:p>
        </p:txBody>
      </p:sp>
      <p:sp>
        <p:nvSpPr>
          <p:cNvPr id="13" name="object 13"/>
          <p:cNvSpPr txBox="1"/>
          <p:nvPr/>
        </p:nvSpPr>
        <p:spPr>
          <a:xfrm>
            <a:off x="5794629" y="4422011"/>
            <a:ext cx="2558415" cy="1080770"/>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GU</a:t>
            </a:r>
            <a:r>
              <a:rPr sz="1800" b="1" spc="-10" dirty="0">
                <a:latin typeface="Times New Roman"/>
                <a:cs typeface="Times New Roman"/>
              </a:rPr>
              <a:t>I</a:t>
            </a:r>
            <a:r>
              <a:rPr sz="1800" b="1" dirty="0">
                <a:latin typeface="Times New Roman"/>
                <a:cs typeface="Times New Roman"/>
              </a:rPr>
              <a:t>DED</a:t>
            </a:r>
            <a:r>
              <a:rPr sz="1800" b="1" spc="-5" dirty="0">
                <a:latin typeface="Times New Roman"/>
                <a:cs typeface="Times New Roman"/>
              </a:rPr>
              <a:t> B</a:t>
            </a:r>
            <a:r>
              <a:rPr sz="1800" b="1" spc="-175" dirty="0">
                <a:latin typeface="Times New Roman"/>
                <a:cs typeface="Times New Roman"/>
              </a:rPr>
              <a:t>Y</a:t>
            </a:r>
            <a:r>
              <a:rPr sz="1800" b="1" dirty="0">
                <a:latin typeface="Times New Roman"/>
                <a:cs typeface="Times New Roman"/>
              </a:rPr>
              <a:t>:</a:t>
            </a:r>
            <a:endParaRPr sz="1800">
              <a:latin typeface="Times New Roman"/>
              <a:cs typeface="Times New Roman"/>
            </a:endParaRPr>
          </a:p>
          <a:p>
            <a:pPr marL="12700" marR="5080">
              <a:lnSpc>
                <a:spcPct val="100000"/>
              </a:lnSpc>
            </a:pPr>
            <a:r>
              <a:rPr sz="1800" spc="-5" dirty="0">
                <a:latin typeface="Times New Roman"/>
                <a:cs typeface="Times New Roman"/>
              </a:rPr>
              <a:t>M</a:t>
            </a:r>
            <a:r>
              <a:rPr sz="1800" spc="-95" dirty="0">
                <a:latin typeface="Times New Roman"/>
                <a:cs typeface="Times New Roman"/>
              </a:rPr>
              <a:t>r</a:t>
            </a:r>
            <a:r>
              <a:rPr sz="1800" spc="5" dirty="0">
                <a:latin typeface="Times New Roman"/>
                <a:cs typeface="Times New Roman"/>
              </a:rPr>
              <a:t>.</a:t>
            </a:r>
            <a:r>
              <a:rPr sz="1800" spc="-5" dirty="0">
                <a:latin typeface="Times New Roman"/>
                <a:cs typeface="Times New Roman"/>
              </a:rPr>
              <a:t>A</a:t>
            </a:r>
            <a:r>
              <a:rPr sz="1800" spc="5" dirty="0">
                <a:latin typeface="Times New Roman"/>
                <a:cs typeface="Times New Roman"/>
              </a:rPr>
              <a:t>.</a:t>
            </a:r>
            <a:r>
              <a:rPr sz="1800" dirty="0">
                <a:latin typeface="Times New Roman"/>
                <a:cs typeface="Times New Roman"/>
              </a:rPr>
              <a:t>L</a:t>
            </a:r>
            <a:r>
              <a:rPr sz="1800" spc="5" dirty="0">
                <a:latin typeface="Times New Roman"/>
                <a:cs typeface="Times New Roman"/>
              </a:rPr>
              <a:t>.</a:t>
            </a:r>
            <a:r>
              <a:rPr sz="1800" dirty="0">
                <a:latin typeface="Times New Roman"/>
                <a:cs typeface="Times New Roman"/>
              </a:rPr>
              <a:t>Choka</a:t>
            </a:r>
            <a:r>
              <a:rPr sz="1800" spc="5" dirty="0">
                <a:latin typeface="Times New Roman"/>
                <a:cs typeface="Times New Roman"/>
              </a:rPr>
              <a:t>l</a:t>
            </a:r>
            <a:r>
              <a:rPr sz="1800" dirty="0">
                <a:latin typeface="Times New Roman"/>
                <a:cs typeface="Times New Roman"/>
              </a:rPr>
              <a:t>ing</a:t>
            </a:r>
            <a:r>
              <a:rPr sz="1800" spc="5" dirty="0">
                <a:latin typeface="Times New Roman"/>
                <a:cs typeface="Times New Roman"/>
              </a:rPr>
              <a:t>a</a:t>
            </a:r>
            <a:r>
              <a:rPr sz="1800" dirty="0">
                <a:latin typeface="Times New Roman"/>
                <a:cs typeface="Times New Roman"/>
              </a:rPr>
              <a:t>m</a:t>
            </a:r>
            <a:r>
              <a:rPr sz="1800" spc="-35" dirty="0">
                <a:latin typeface="Times New Roman"/>
                <a:cs typeface="Times New Roman"/>
              </a:rPr>
              <a:t> </a:t>
            </a:r>
            <a:r>
              <a:rPr sz="1800" dirty="0">
                <a:latin typeface="Times New Roman"/>
                <a:cs typeface="Times New Roman"/>
              </a:rPr>
              <a:t>(A</a:t>
            </a:r>
            <a:r>
              <a:rPr sz="1800" spc="-10" dirty="0">
                <a:latin typeface="Times New Roman"/>
                <a:cs typeface="Times New Roman"/>
              </a:rPr>
              <a:t>P</a:t>
            </a:r>
            <a:r>
              <a:rPr sz="1800" dirty="0">
                <a:latin typeface="Times New Roman"/>
                <a:cs typeface="Times New Roman"/>
              </a:rPr>
              <a:t>), DE</a:t>
            </a:r>
            <a:r>
              <a:rPr sz="1800" spc="-170" dirty="0">
                <a:latin typeface="Times New Roman"/>
                <a:cs typeface="Times New Roman"/>
              </a:rPr>
              <a:t>P</a:t>
            </a:r>
            <a:r>
              <a:rPr sz="1800" dirty="0">
                <a:latin typeface="Times New Roman"/>
                <a:cs typeface="Times New Roman"/>
              </a:rPr>
              <a:t>A</a:t>
            </a:r>
            <a:r>
              <a:rPr sz="1800" spc="-110" dirty="0">
                <a:latin typeface="Times New Roman"/>
                <a:cs typeface="Times New Roman"/>
              </a:rPr>
              <a:t>R</a:t>
            </a:r>
            <a:r>
              <a:rPr sz="1800" dirty="0">
                <a:latin typeface="Times New Roman"/>
                <a:cs typeface="Times New Roman"/>
              </a:rPr>
              <a:t>TM</a:t>
            </a:r>
            <a:r>
              <a:rPr sz="1800" spc="5" dirty="0">
                <a:latin typeface="Times New Roman"/>
                <a:cs typeface="Times New Roman"/>
              </a:rPr>
              <a:t>E</a:t>
            </a:r>
            <a:r>
              <a:rPr sz="1800" dirty="0">
                <a:latin typeface="Times New Roman"/>
                <a:cs typeface="Times New Roman"/>
              </a:rPr>
              <a:t>NT</a:t>
            </a:r>
            <a:r>
              <a:rPr sz="1800" spc="-35" dirty="0">
                <a:latin typeface="Times New Roman"/>
                <a:cs typeface="Times New Roman"/>
              </a:rPr>
              <a:t> </a:t>
            </a:r>
            <a:r>
              <a:rPr sz="1800" spc="-5" dirty="0">
                <a:latin typeface="Times New Roman"/>
                <a:cs typeface="Times New Roman"/>
              </a:rPr>
              <a:t>O</a:t>
            </a:r>
            <a:r>
              <a:rPr sz="1800" dirty="0">
                <a:latin typeface="Times New Roman"/>
                <a:cs typeface="Times New Roman"/>
              </a:rPr>
              <a:t>F</a:t>
            </a:r>
            <a:r>
              <a:rPr sz="1800" spc="10" dirty="0">
                <a:latin typeface="Times New Roman"/>
                <a:cs typeface="Times New Roman"/>
              </a:rPr>
              <a:t> </a:t>
            </a:r>
            <a:r>
              <a:rPr sz="1800" dirty="0">
                <a:latin typeface="Times New Roman"/>
                <a:cs typeface="Times New Roman"/>
              </a:rPr>
              <a:t>EEE, MKC</a:t>
            </a:r>
            <a:r>
              <a:rPr sz="1800" spc="-5" dirty="0">
                <a:latin typeface="Times New Roman"/>
                <a:cs typeface="Times New Roman"/>
              </a:rPr>
              <a:t>E</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04568" y="234182"/>
            <a:ext cx="3136900" cy="457200"/>
          </a:xfrm>
          <a:prstGeom prst="rect">
            <a:avLst/>
          </a:prstGeom>
        </p:spPr>
        <p:txBody>
          <a:bodyPr vert="horz" wrap="square" lIns="0" tIns="0" rIns="0" bIns="0" rtlCol="0">
            <a:spAutoFit/>
          </a:bodyPr>
          <a:lstStyle/>
          <a:p>
            <a:pPr marL="12700">
              <a:lnSpc>
                <a:spcPct val="100000"/>
              </a:lnSpc>
            </a:pPr>
            <a:r>
              <a:rPr sz="3600" b="1" dirty="0">
                <a:solidFill>
                  <a:srgbClr val="FF0000"/>
                </a:solidFill>
                <a:latin typeface="Times New Roman"/>
                <a:cs typeface="Times New Roman"/>
              </a:rPr>
              <a:t>A</a:t>
            </a:r>
            <a:r>
              <a:rPr sz="3600" b="1" spc="10" dirty="0">
                <a:solidFill>
                  <a:srgbClr val="FF0000"/>
                </a:solidFill>
                <a:latin typeface="Times New Roman"/>
                <a:cs typeface="Times New Roman"/>
              </a:rPr>
              <a:t>D</a:t>
            </a:r>
            <a:r>
              <a:rPr sz="3600" b="1" spc="-465" dirty="0">
                <a:solidFill>
                  <a:srgbClr val="FF0000"/>
                </a:solidFill>
                <a:latin typeface="Times New Roman"/>
                <a:cs typeface="Times New Roman"/>
              </a:rPr>
              <a:t>V</a:t>
            </a:r>
            <a:r>
              <a:rPr sz="3600" b="1" dirty="0">
                <a:solidFill>
                  <a:srgbClr val="FF0000"/>
                </a:solidFill>
                <a:latin typeface="Times New Roman"/>
                <a:cs typeface="Times New Roman"/>
              </a:rPr>
              <a:t>A</a:t>
            </a:r>
            <a:r>
              <a:rPr sz="3600" b="1" spc="10" dirty="0">
                <a:solidFill>
                  <a:srgbClr val="FF0000"/>
                </a:solidFill>
                <a:latin typeface="Times New Roman"/>
                <a:cs typeface="Times New Roman"/>
              </a:rPr>
              <a:t>N</a:t>
            </a:r>
            <a:r>
              <a:rPr sz="3600" b="1" spc="-265" dirty="0">
                <a:solidFill>
                  <a:srgbClr val="FF0000"/>
                </a:solidFill>
                <a:latin typeface="Times New Roman"/>
                <a:cs typeface="Times New Roman"/>
              </a:rPr>
              <a:t>T</a:t>
            </a:r>
            <a:r>
              <a:rPr sz="3600" b="1" dirty="0">
                <a:solidFill>
                  <a:srgbClr val="FF0000"/>
                </a:solidFill>
                <a:latin typeface="Times New Roman"/>
                <a:cs typeface="Times New Roman"/>
              </a:rPr>
              <a:t>AGES</a:t>
            </a:r>
            <a:endParaRPr sz="3600">
              <a:latin typeface="Times New Roman"/>
              <a:cs typeface="Times New Roman"/>
            </a:endParaRPr>
          </a:p>
        </p:txBody>
      </p:sp>
      <p:sp>
        <p:nvSpPr>
          <p:cNvPr id="3" name="object 3"/>
          <p:cNvSpPr txBox="1"/>
          <p:nvPr/>
        </p:nvSpPr>
        <p:spPr>
          <a:xfrm>
            <a:off x="459740" y="1084588"/>
            <a:ext cx="8606790" cy="1887220"/>
          </a:xfrm>
          <a:prstGeom prst="rect">
            <a:avLst/>
          </a:prstGeom>
        </p:spPr>
        <p:txBody>
          <a:bodyPr vert="horz" wrap="square" lIns="0" tIns="0" rIns="0" bIns="0" rtlCol="0">
            <a:spAutoFit/>
          </a:bodyPr>
          <a:lstStyle/>
          <a:p>
            <a:pPr marL="12700" marR="5080">
              <a:lnSpc>
                <a:spcPct val="150000"/>
              </a:lnSpc>
            </a:pPr>
            <a:r>
              <a:rPr sz="1800" spc="-5" dirty="0">
                <a:latin typeface="Wingdings"/>
                <a:cs typeface="Wingdings"/>
              </a:rPr>
              <a:t></a:t>
            </a:r>
            <a:r>
              <a:rPr sz="1800" dirty="0">
                <a:latin typeface="Times New Roman"/>
                <a:cs typeface="Times New Roman"/>
              </a:rPr>
              <a:t>Our </a:t>
            </a:r>
            <a:r>
              <a:rPr sz="1800" spc="-204" dirty="0">
                <a:latin typeface="Times New Roman"/>
                <a:cs typeface="Times New Roman"/>
              </a:rPr>
              <a:t> </a:t>
            </a:r>
            <a:r>
              <a:rPr sz="1800" dirty="0">
                <a:latin typeface="Times New Roman"/>
                <a:cs typeface="Times New Roman"/>
              </a:rPr>
              <a:t>proposed </a:t>
            </a:r>
            <a:r>
              <a:rPr sz="1800" spc="-204" dirty="0">
                <a:latin typeface="Times New Roman"/>
                <a:cs typeface="Times New Roman"/>
              </a:rPr>
              <a:t> </a:t>
            </a:r>
            <a:r>
              <a:rPr sz="1800" dirty="0">
                <a:latin typeface="Times New Roman"/>
                <a:cs typeface="Times New Roman"/>
              </a:rPr>
              <a:t>s</a:t>
            </a:r>
            <a:r>
              <a:rPr sz="1800" spc="5" dirty="0">
                <a:latin typeface="Times New Roman"/>
                <a:cs typeface="Times New Roman"/>
              </a:rPr>
              <a:t>y</a:t>
            </a:r>
            <a:r>
              <a:rPr sz="1800" dirty="0">
                <a:latin typeface="Times New Roman"/>
                <a:cs typeface="Times New Roman"/>
              </a:rPr>
              <a:t>stem </a:t>
            </a:r>
            <a:r>
              <a:rPr sz="1800" spc="-204" dirty="0">
                <a:latin typeface="Times New Roman"/>
                <a:cs typeface="Times New Roman"/>
              </a:rPr>
              <a:t> </a:t>
            </a:r>
            <a:r>
              <a:rPr sz="1800" spc="-15" dirty="0">
                <a:latin typeface="Times New Roman"/>
                <a:cs typeface="Times New Roman"/>
              </a:rPr>
              <a:t>h</a:t>
            </a:r>
            <a:r>
              <a:rPr sz="1800" dirty="0">
                <a:latin typeface="Times New Roman"/>
                <a:cs typeface="Times New Roman"/>
              </a:rPr>
              <a:t>ave </a:t>
            </a:r>
            <a:r>
              <a:rPr sz="1800" spc="-210" dirty="0">
                <a:latin typeface="Times New Roman"/>
                <a:cs typeface="Times New Roman"/>
              </a:rPr>
              <a:t> </a:t>
            </a:r>
            <a:r>
              <a:rPr sz="1800" dirty="0">
                <a:latin typeface="Times New Roman"/>
                <a:cs typeface="Times New Roman"/>
              </a:rPr>
              <a:t>a </a:t>
            </a:r>
            <a:r>
              <a:rPr sz="1800" spc="-200" dirty="0">
                <a:latin typeface="Times New Roman"/>
                <a:cs typeface="Times New Roman"/>
              </a:rPr>
              <a:t> </a:t>
            </a:r>
            <a:r>
              <a:rPr sz="1800" spc="-15" dirty="0">
                <a:latin typeface="Times New Roman"/>
                <a:cs typeface="Times New Roman"/>
              </a:rPr>
              <a:t>b</a:t>
            </a:r>
            <a:r>
              <a:rPr sz="1800" spc="-10" dirty="0">
                <a:latin typeface="Times New Roman"/>
                <a:cs typeface="Times New Roman"/>
              </a:rPr>
              <a:t>a</a:t>
            </a:r>
            <a:r>
              <a:rPr sz="1800" dirty="0">
                <a:latin typeface="Times New Roman"/>
                <a:cs typeface="Times New Roman"/>
              </a:rPr>
              <a:t>t</a:t>
            </a:r>
            <a:r>
              <a:rPr sz="1800" spc="5" dirty="0">
                <a:latin typeface="Times New Roman"/>
                <a:cs typeface="Times New Roman"/>
              </a:rPr>
              <a:t>t</a:t>
            </a:r>
            <a:r>
              <a:rPr sz="1800" dirty="0">
                <a:latin typeface="Times New Roman"/>
                <a:cs typeface="Times New Roman"/>
              </a:rPr>
              <a:t>e</a:t>
            </a:r>
            <a:r>
              <a:rPr sz="1800" spc="-10" dirty="0">
                <a:latin typeface="Times New Roman"/>
                <a:cs typeface="Times New Roman"/>
              </a:rPr>
              <a:t>r</a:t>
            </a:r>
            <a:r>
              <a:rPr sz="1800" dirty="0">
                <a:latin typeface="Times New Roman"/>
                <a:cs typeface="Times New Roman"/>
              </a:rPr>
              <a:t>y </a:t>
            </a:r>
            <a:r>
              <a:rPr sz="1800" spc="-204" dirty="0">
                <a:latin typeface="Times New Roman"/>
                <a:cs typeface="Times New Roman"/>
              </a:rPr>
              <a:t> </a:t>
            </a:r>
            <a:r>
              <a:rPr sz="1800" dirty="0">
                <a:latin typeface="Times New Roman"/>
                <a:cs typeface="Times New Roman"/>
              </a:rPr>
              <a:t>protection </a:t>
            </a:r>
            <a:r>
              <a:rPr sz="1800" spc="-225" dirty="0">
                <a:latin typeface="Times New Roman"/>
                <a:cs typeface="Times New Roman"/>
              </a:rPr>
              <a:t> </a:t>
            </a:r>
            <a:r>
              <a:rPr sz="1800" dirty="0">
                <a:latin typeface="Times New Roman"/>
                <a:cs typeface="Times New Roman"/>
              </a:rPr>
              <a:t>and </a:t>
            </a:r>
            <a:r>
              <a:rPr sz="1800" spc="-200" dirty="0">
                <a:latin typeface="Times New Roman"/>
                <a:cs typeface="Times New Roman"/>
              </a:rPr>
              <a:t> </a:t>
            </a:r>
            <a:r>
              <a:rPr sz="1800" spc="-10" dirty="0">
                <a:latin typeface="Times New Roman"/>
                <a:cs typeface="Times New Roman"/>
              </a:rPr>
              <a:t>m</a:t>
            </a:r>
            <a:r>
              <a:rPr sz="1800" dirty="0">
                <a:latin typeface="Times New Roman"/>
                <a:cs typeface="Times New Roman"/>
              </a:rPr>
              <a:t>an</a:t>
            </a:r>
            <a:r>
              <a:rPr sz="1800" spc="5" dirty="0">
                <a:latin typeface="Times New Roman"/>
                <a:cs typeface="Times New Roman"/>
              </a:rPr>
              <a:t>a</a:t>
            </a:r>
            <a:r>
              <a:rPr sz="1800" dirty="0">
                <a:latin typeface="Times New Roman"/>
                <a:cs typeface="Times New Roman"/>
              </a:rPr>
              <a:t>geme</a:t>
            </a:r>
            <a:r>
              <a:rPr sz="1800" spc="-15" dirty="0">
                <a:latin typeface="Times New Roman"/>
                <a:cs typeface="Times New Roman"/>
              </a:rPr>
              <a:t>n</a:t>
            </a:r>
            <a:r>
              <a:rPr sz="1800" dirty="0">
                <a:latin typeface="Times New Roman"/>
                <a:cs typeface="Times New Roman"/>
              </a:rPr>
              <a:t>t </a:t>
            </a:r>
            <a:r>
              <a:rPr sz="1800" spc="-19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spc="-20" dirty="0">
                <a:latin typeface="Times New Roman"/>
                <a:cs typeface="Times New Roman"/>
              </a:rPr>
              <a:t>s</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m</a:t>
            </a:r>
            <a:r>
              <a:rPr sz="1800" dirty="0">
                <a:latin typeface="Times New Roman"/>
                <a:cs typeface="Times New Roman"/>
              </a:rPr>
              <a:t>, </a:t>
            </a:r>
            <a:r>
              <a:rPr sz="1800" spc="-210" dirty="0">
                <a:latin typeface="Times New Roman"/>
                <a:cs typeface="Times New Roman"/>
              </a:rPr>
              <a:t> </a:t>
            </a:r>
            <a:r>
              <a:rPr sz="1800" dirty="0">
                <a:latin typeface="Times New Roman"/>
                <a:cs typeface="Times New Roman"/>
              </a:rPr>
              <a:t>it </a:t>
            </a:r>
            <a:r>
              <a:rPr sz="1800" spc="-200" dirty="0">
                <a:latin typeface="Times New Roman"/>
                <a:cs typeface="Times New Roman"/>
              </a:rPr>
              <a:t> </a:t>
            </a:r>
            <a:r>
              <a:rPr sz="1800" dirty="0">
                <a:latin typeface="Times New Roman"/>
                <a:cs typeface="Times New Roman"/>
              </a:rPr>
              <a:t>w</a:t>
            </a:r>
            <a:r>
              <a:rPr sz="1800" spc="-15" dirty="0">
                <a:latin typeface="Times New Roman"/>
                <a:cs typeface="Times New Roman"/>
              </a:rPr>
              <a:t>i</a:t>
            </a:r>
            <a:r>
              <a:rPr sz="1800" dirty="0">
                <a:latin typeface="Times New Roman"/>
                <a:cs typeface="Times New Roman"/>
              </a:rPr>
              <a:t>ll </a:t>
            </a:r>
            <a:r>
              <a:rPr sz="1800" spc="-210" dirty="0">
                <a:latin typeface="Times New Roman"/>
                <a:cs typeface="Times New Roman"/>
              </a:rPr>
              <a:t> </a:t>
            </a:r>
            <a:r>
              <a:rPr sz="1800" dirty="0">
                <a:latin typeface="Times New Roman"/>
                <a:cs typeface="Times New Roman"/>
              </a:rPr>
              <a:t>in</a:t>
            </a:r>
            <a:r>
              <a:rPr sz="1800" spc="5" dirty="0">
                <a:latin typeface="Times New Roman"/>
                <a:cs typeface="Times New Roman"/>
              </a:rPr>
              <a:t>c</a:t>
            </a:r>
            <a:r>
              <a:rPr sz="1800" spc="-15" dirty="0">
                <a:latin typeface="Times New Roman"/>
                <a:cs typeface="Times New Roman"/>
              </a:rPr>
              <a:t>r</a:t>
            </a:r>
            <a:r>
              <a:rPr sz="1800" dirty="0">
                <a:latin typeface="Times New Roman"/>
                <a:cs typeface="Times New Roman"/>
              </a:rPr>
              <a:t>e</a:t>
            </a:r>
            <a:r>
              <a:rPr sz="1800" spc="5" dirty="0">
                <a:latin typeface="Times New Roman"/>
                <a:cs typeface="Times New Roman"/>
              </a:rPr>
              <a:t>a</a:t>
            </a:r>
            <a:r>
              <a:rPr sz="1800" dirty="0">
                <a:latin typeface="Times New Roman"/>
                <a:cs typeface="Times New Roman"/>
              </a:rPr>
              <a:t>se ba</a:t>
            </a:r>
            <a:r>
              <a:rPr sz="1800" spc="5" dirty="0">
                <a:latin typeface="Times New Roman"/>
                <a:cs typeface="Times New Roman"/>
              </a:rPr>
              <a:t>t</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ry</a:t>
            </a:r>
            <a:r>
              <a:rPr sz="1800" spc="-15" dirty="0">
                <a:latin typeface="Times New Roman"/>
                <a:cs typeface="Times New Roman"/>
              </a:rPr>
              <a:t> </a:t>
            </a:r>
            <a:r>
              <a:rPr sz="1800" dirty="0">
                <a:latin typeface="Times New Roman"/>
                <a:cs typeface="Times New Roman"/>
              </a:rPr>
              <a:t>l</a:t>
            </a:r>
            <a:r>
              <a:rPr sz="1800" spc="5" dirty="0">
                <a:latin typeface="Times New Roman"/>
                <a:cs typeface="Times New Roman"/>
              </a:rPr>
              <a:t>i</a:t>
            </a:r>
            <a:r>
              <a:rPr sz="1800" dirty="0">
                <a:latin typeface="Times New Roman"/>
                <a:cs typeface="Times New Roman"/>
              </a:rPr>
              <a:t>fe t</a:t>
            </a:r>
            <a:r>
              <a:rPr sz="1800" spc="5" dirty="0">
                <a:latin typeface="Times New Roman"/>
                <a:cs typeface="Times New Roman"/>
              </a:rPr>
              <a:t>i</a:t>
            </a:r>
            <a:r>
              <a:rPr sz="1800" spc="-10" dirty="0">
                <a:latin typeface="Times New Roman"/>
                <a:cs typeface="Times New Roman"/>
              </a:rPr>
              <a:t>m</a:t>
            </a:r>
            <a:r>
              <a:rPr sz="1800" spc="5" dirty="0">
                <a:latin typeface="Times New Roman"/>
                <a:cs typeface="Times New Roman"/>
              </a:rPr>
              <a:t>e</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spc="-5" dirty="0">
                <a:latin typeface="Wingdings"/>
                <a:cs typeface="Wingdings"/>
              </a:rPr>
              <a:t></a:t>
            </a:r>
            <a:r>
              <a:rPr sz="1800" spc="-210" dirty="0">
                <a:latin typeface="Times New Roman"/>
                <a:cs typeface="Times New Roman"/>
              </a:rPr>
              <a:t>V</a:t>
            </a:r>
            <a:r>
              <a:rPr sz="1800" dirty="0">
                <a:latin typeface="Times New Roman"/>
                <a:cs typeface="Times New Roman"/>
              </a:rPr>
              <a:t>ery</a:t>
            </a:r>
            <a:r>
              <a:rPr sz="1800" spc="10" dirty="0">
                <a:latin typeface="Times New Roman"/>
                <a:cs typeface="Times New Roman"/>
              </a:rPr>
              <a:t> </a:t>
            </a:r>
            <a:r>
              <a:rPr sz="1800" dirty="0">
                <a:latin typeface="Times New Roman"/>
                <a:cs typeface="Times New Roman"/>
              </a:rPr>
              <a:t>l</a:t>
            </a:r>
            <a:r>
              <a:rPr sz="1800" spc="5" dirty="0">
                <a:latin typeface="Times New Roman"/>
                <a:cs typeface="Times New Roman"/>
              </a:rPr>
              <a:t>e</a:t>
            </a:r>
            <a:r>
              <a:rPr sz="1800" dirty="0">
                <a:latin typeface="Times New Roman"/>
                <a:cs typeface="Times New Roman"/>
              </a:rPr>
              <a:t>ss</a:t>
            </a:r>
            <a:r>
              <a:rPr sz="1800" spc="-20" dirty="0">
                <a:latin typeface="Times New Roman"/>
                <a:cs typeface="Times New Roman"/>
              </a:rPr>
              <a:t> </a:t>
            </a:r>
            <a:r>
              <a:rPr sz="1800" dirty="0">
                <a:latin typeface="Times New Roman"/>
                <a:cs typeface="Times New Roman"/>
              </a:rPr>
              <a:t>batt</a:t>
            </a:r>
            <a:r>
              <a:rPr sz="1800" spc="5" dirty="0">
                <a:latin typeface="Times New Roman"/>
                <a:cs typeface="Times New Roman"/>
              </a:rPr>
              <a:t>e</a:t>
            </a:r>
            <a:r>
              <a:rPr sz="1800" dirty="0">
                <a:latin typeface="Times New Roman"/>
                <a:cs typeface="Times New Roman"/>
              </a:rPr>
              <a:t>ry</a:t>
            </a:r>
            <a:r>
              <a:rPr sz="1800" spc="-5" dirty="0">
                <a:latin typeface="Times New Roman"/>
                <a:cs typeface="Times New Roman"/>
              </a:rPr>
              <a:t> </a:t>
            </a:r>
            <a:r>
              <a:rPr sz="1800" spc="-15" dirty="0">
                <a:latin typeface="Times New Roman"/>
                <a:cs typeface="Times New Roman"/>
              </a:rPr>
              <a:t>m</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ntenanc</a:t>
            </a:r>
            <a:r>
              <a:rPr sz="1800" spc="15" dirty="0">
                <a:latin typeface="Times New Roman"/>
                <a:cs typeface="Times New Roman"/>
              </a:rPr>
              <a:t>e</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spc="-5" dirty="0">
                <a:latin typeface="Wingdings"/>
                <a:cs typeface="Wingdings"/>
              </a:rPr>
              <a:t></a:t>
            </a:r>
            <a:r>
              <a:rPr sz="1800" dirty="0">
                <a:latin typeface="Times New Roman"/>
                <a:cs typeface="Times New Roman"/>
              </a:rPr>
              <a:t>Due</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spc="-10" dirty="0">
                <a:latin typeface="Times New Roman"/>
                <a:cs typeface="Times New Roman"/>
              </a:rPr>
              <a:t>m</a:t>
            </a:r>
            <a:r>
              <a:rPr sz="1800" dirty="0">
                <a:latin typeface="Times New Roman"/>
                <a:cs typeface="Times New Roman"/>
              </a:rPr>
              <a:t>ul</a:t>
            </a:r>
            <a:r>
              <a:rPr sz="1800" spc="5" dirty="0">
                <a:latin typeface="Times New Roman"/>
                <a:cs typeface="Times New Roman"/>
              </a:rPr>
              <a:t>t</a:t>
            </a:r>
            <a:r>
              <a:rPr sz="1800" dirty="0">
                <a:latin typeface="Times New Roman"/>
                <a:cs typeface="Times New Roman"/>
              </a:rPr>
              <a:t>i ba</a:t>
            </a:r>
            <a:r>
              <a:rPr sz="1800" spc="5" dirty="0">
                <a:latin typeface="Times New Roman"/>
                <a:cs typeface="Times New Roman"/>
              </a:rPr>
              <a:t>t</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ri</a:t>
            </a:r>
            <a:r>
              <a:rPr sz="1800" spc="5" dirty="0">
                <a:latin typeface="Times New Roman"/>
                <a:cs typeface="Times New Roman"/>
              </a:rPr>
              <a:t>e</a:t>
            </a:r>
            <a:r>
              <a:rPr sz="1800" dirty="0">
                <a:latin typeface="Times New Roman"/>
                <a:cs typeface="Times New Roman"/>
              </a:rPr>
              <a:t>s</a:t>
            </a:r>
            <a:r>
              <a:rPr sz="1800" spc="-15" dirty="0">
                <a:latin typeface="Times New Roman"/>
                <a:cs typeface="Times New Roman"/>
              </a:rPr>
              <a:t> </a:t>
            </a:r>
            <a:r>
              <a:rPr sz="1800" dirty="0">
                <a:latin typeface="Times New Roman"/>
                <a:cs typeface="Times New Roman"/>
              </a:rPr>
              <a:t>high</a:t>
            </a:r>
            <a:r>
              <a:rPr sz="1800" spc="-5" dirty="0">
                <a:latin typeface="Times New Roman"/>
                <a:cs typeface="Times New Roman"/>
              </a:rPr>
              <a:t> </a:t>
            </a:r>
            <a:r>
              <a:rPr sz="1800" dirty="0">
                <a:latin typeface="Times New Roman"/>
                <a:cs typeface="Times New Roman"/>
              </a:rPr>
              <a:t>re</a:t>
            </a:r>
            <a:r>
              <a:rPr sz="1800" spc="5" dirty="0">
                <a:latin typeface="Times New Roman"/>
                <a:cs typeface="Times New Roman"/>
              </a:rPr>
              <a:t>l</a:t>
            </a:r>
            <a:r>
              <a:rPr sz="1800" dirty="0">
                <a:latin typeface="Times New Roman"/>
                <a:cs typeface="Times New Roman"/>
              </a:rPr>
              <a:t>i</a:t>
            </a:r>
            <a:r>
              <a:rPr sz="1800" spc="5" dirty="0">
                <a:latin typeface="Times New Roman"/>
                <a:cs typeface="Times New Roman"/>
              </a:rPr>
              <a:t>a</a:t>
            </a:r>
            <a:r>
              <a:rPr sz="1800" dirty="0">
                <a:latin typeface="Times New Roman"/>
                <a:cs typeface="Times New Roman"/>
              </a:rPr>
              <a:t>ble</a:t>
            </a:r>
            <a:r>
              <a:rPr sz="1800" spc="-20" dirty="0">
                <a:latin typeface="Times New Roman"/>
                <a:cs typeface="Times New Roman"/>
              </a:rPr>
              <a:t> </a:t>
            </a:r>
            <a:r>
              <a:rPr sz="1800" dirty="0">
                <a:latin typeface="Times New Roman"/>
                <a:cs typeface="Times New Roman"/>
              </a:rPr>
              <a:t>opera</a:t>
            </a:r>
            <a:r>
              <a:rPr sz="1800" spc="5" dirty="0">
                <a:latin typeface="Times New Roman"/>
                <a:cs typeface="Times New Roman"/>
              </a:rPr>
              <a:t>t</a:t>
            </a:r>
            <a:r>
              <a:rPr sz="1800" dirty="0">
                <a:latin typeface="Times New Roman"/>
                <a:cs typeface="Times New Roman"/>
              </a:rPr>
              <a:t>ion</a:t>
            </a:r>
            <a:endParaRPr sz="1800">
              <a:latin typeface="Times New Roman"/>
              <a:cs typeface="Times New Roman"/>
            </a:endParaRPr>
          </a:p>
          <a:p>
            <a:pPr marL="12700">
              <a:lnSpc>
                <a:spcPct val="100000"/>
              </a:lnSpc>
              <a:spcBef>
                <a:spcPts val="1080"/>
              </a:spcBef>
            </a:pPr>
            <a:r>
              <a:rPr sz="1800" spc="-5" dirty="0">
                <a:latin typeface="Wingdings"/>
                <a:cs typeface="Wingdings"/>
              </a:rPr>
              <a:t></a:t>
            </a:r>
            <a:r>
              <a:rPr sz="1800" dirty="0">
                <a:latin typeface="Times New Roman"/>
                <a:cs typeface="Times New Roman"/>
              </a:rPr>
              <a:t>Over</a:t>
            </a:r>
            <a:r>
              <a:rPr sz="1800" spc="5" dirty="0">
                <a:latin typeface="Times New Roman"/>
                <a:cs typeface="Times New Roman"/>
              </a:rPr>
              <a:t>a</a:t>
            </a:r>
            <a:r>
              <a:rPr sz="1800" dirty="0">
                <a:latin typeface="Times New Roman"/>
                <a:cs typeface="Times New Roman"/>
              </a:rPr>
              <a:t>ll</a:t>
            </a:r>
            <a:r>
              <a:rPr sz="1800" spc="-10" dirty="0">
                <a:latin typeface="Times New Roman"/>
                <a:cs typeface="Times New Roman"/>
              </a:rPr>
              <a:t> </a:t>
            </a:r>
            <a:r>
              <a:rPr sz="1800" dirty="0">
                <a:latin typeface="Times New Roman"/>
                <a:cs typeface="Times New Roman"/>
              </a:rPr>
              <a:t>e</a:t>
            </a:r>
            <a:r>
              <a:rPr sz="1800" spc="-35" dirty="0">
                <a:latin typeface="Times New Roman"/>
                <a:cs typeface="Times New Roman"/>
              </a:rPr>
              <a:t>f</a:t>
            </a:r>
            <a:r>
              <a:rPr sz="1800" dirty="0">
                <a:latin typeface="Times New Roman"/>
                <a:cs typeface="Times New Roman"/>
              </a:rPr>
              <a:t>fi</a:t>
            </a:r>
            <a:r>
              <a:rPr sz="1800" spc="5" dirty="0">
                <a:latin typeface="Times New Roman"/>
                <a:cs typeface="Times New Roman"/>
              </a:rPr>
              <a:t>c</a:t>
            </a:r>
            <a:r>
              <a:rPr sz="1800" dirty="0">
                <a:latin typeface="Times New Roman"/>
                <a:cs typeface="Times New Roman"/>
              </a:rPr>
              <a:t>i</a:t>
            </a:r>
            <a:r>
              <a:rPr sz="1800" spc="5" dirty="0">
                <a:latin typeface="Times New Roman"/>
                <a:cs typeface="Times New Roman"/>
              </a:rPr>
              <a:t>e</a:t>
            </a:r>
            <a:r>
              <a:rPr sz="1800" dirty="0">
                <a:latin typeface="Times New Roman"/>
                <a:cs typeface="Times New Roman"/>
              </a:rPr>
              <a:t>ncy</a:t>
            </a:r>
            <a:r>
              <a:rPr sz="1800" spc="-15" dirty="0">
                <a:latin typeface="Times New Roman"/>
                <a:cs typeface="Times New Roman"/>
              </a:rPr>
              <a:t> </a:t>
            </a:r>
            <a:r>
              <a:rPr sz="1800" dirty="0">
                <a:latin typeface="Times New Roman"/>
                <a:cs typeface="Times New Roman"/>
              </a:rPr>
              <a:t>in</a:t>
            </a:r>
            <a:r>
              <a:rPr sz="1800" spc="5" dirty="0">
                <a:latin typeface="Times New Roman"/>
                <a:cs typeface="Times New Roman"/>
              </a:rPr>
              <a:t>c</a:t>
            </a:r>
            <a:r>
              <a:rPr sz="1800" dirty="0">
                <a:latin typeface="Times New Roman"/>
                <a:cs typeface="Times New Roman"/>
              </a:rPr>
              <a:t>re</a:t>
            </a:r>
            <a:r>
              <a:rPr sz="1800" spc="5" dirty="0">
                <a:latin typeface="Times New Roman"/>
                <a:cs typeface="Times New Roman"/>
              </a:rPr>
              <a:t>a</a:t>
            </a:r>
            <a:r>
              <a:rPr sz="1800" dirty="0">
                <a:latin typeface="Times New Roman"/>
                <a:cs typeface="Times New Roman"/>
              </a:rPr>
              <a:t>sed</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s</a:t>
            </a:r>
            <a:r>
              <a:rPr sz="1800" spc="15" dirty="0">
                <a:latin typeface="Times New Roman"/>
                <a:cs typeface="Times New Roman"/>
              </a:rPr>
              <a:t>y</a:t>
            </a:r>
            <a:r>
              <a:rPr sz="1800" dirty="0">
                <a:latin typeface="Times New Roman"/>
                <a:cs typeface="Times New Roman"/>
              </a:rPr>
              <a:t>stem</a:t>
            </a:r>
            <a:r>
              <a:rPr sz="1800" spc="-20" dirty="0">
                <a:latin typeface="Times New Roman"/>
                <a:cs typeface="Times New Roman"/>
              </a:rPr>
              <a:t> </a:t>
            </a:r>
            <a:r>
              <a:rPr sz="1800" dirty="0">
                <a:latin typeface="Times New Roman"/>
                <a:cs typeface="Times New Roman"/>
              </a:rPr>
              <a:t>cost</a:t>
            </a:r>
            <a:r>
              <a:rPr sz="1800" spc="-5" dirty="0">
                <a:latin typeface="Times New Roman"/>
                <a:cs typeface="Times New Roman"/>
              </a:rPr>
              <a:t> </a:t>
            </a:r>
            <a:r>
              <a:rPr sz="1800" dirty="0">
                <a:latin typeface="Times New Roman"/>
                <a:cs typeface="Times New Roman"/>
              </a:rPr>
              <a:t>get de</a:t>
            </a:r>
            <a:r>
              <a:rPr sz="1800" spc="5" dirty="0">
                <a:latin typeface="Times New Roman"/>
                <a:cs typeface="Times New Roman"/>
              </a:rPr>
              <a:t>c</a:t>
            </a:r>
            <a:r>
              <a:rPr sz="1800" dirty="0">
                <a:latin typeface="Times New Roman"/>
                <a:cs typeface="Times New Roman"/>
              </a:rPr>
              <a:t>re</a:t>
            </a:r>
            <a:r>
              <a:rPr sz="1800" spc="5" dirty="0">
                <a:latin typeface="Times New Roman"/>
                <a:cs typeface="Times New Roman"/>
              </a:rPr>
              <a:t>a</a:t>
            </a:r>
            <a:r>
              <a:rPr sz="1800" dirty="0">
                <a:latin typeface="Times New Roman"/>
                <a:cs typeface="Times New Roman"/>
              </a:rPr>
              <a:t>sed.</a:t>
            </a:r>
            <a:endParaRPr sz="1800">
              <a:latin typeface="Times New Roman"/>
              <a:cs typeface="Times New Roman"/>
            </a:endParaRPr>
          </a:p>
        </p:txBody>
      </p:sp>
      <p:sp>
        <p:nvSpPr>
          <p:cNvPr id="4" name="object 4"/>
          <p:cNvSpPr/>
          <p:nvPr/>
        </p:nvSpPr>
        <p:spPr>
          <a:xfrm>
            <a:off x="152400" y="76215"/>
            <a:ext cx="2133600" cy="95958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0" y="152393"/>
            <a:ext cx="575956" cy="5624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301" rIns="0" bIns="0" rtlCol="0">
            <a:spAutoFit/>
          </a:bodyPr>
          <a:lstStyle/>
          <a:p>
            <a:pPr marL="2783205">
              <a:lnSpc>
                <a:spcPct val="100000"/>
              </a:lnSpc>
            </a:pPr>
            <a:r>
              <a:rPr dirty="0"/>
              <a:t>APPLIC</a:t>
            </a:r>
            <a:r>
              <a:rPr spc="-250" dirty="0"/>
              <a:t>A</a:t>
            </a:r>
            <a:r>
              <a:rPr dirty="0"/>
              <a:t>TIONS</a:t>
            </a:r>
          </a:p>
        </p:txBody>
      </p:sp>
      <p:sp>
        <p:nvSpPr>
          <p:cNvPr id="3" name="object 3"/>
          <p:cNvSpPr txBox="1"/>
          <p:nvPr/>
        </p:nvSpPr>
        <p:spPr>
          <a:xfrm>
            <a:off x="612140" y="1376688"/>
            <a:ext cx="2967990" cy="166560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1800" dirty="0">
                <a:latin typeface="Times New Roman"/>
                <a:cs typeface="Times New Roman"/>
              </a:rPr>
              <a:t>Mi</a:t>
            </a:r>
            <a:r>
              <a:rPr sz="1800" spc="5" dirty="0">
                <a:latin typeface="Times New Roman"/>
                <a:cs typeface="Times New Roman"/>
              </a:rPr>
              <a:t>c</a:t>
            </a:r>
            <a:r>
              <a:rPr sz="1800" dirty="0">
                <a:latin typeface="Times New Roman"/>
                <a:cs typeface="Times New Roman"/>
              </a:rPr>
              <a:t>ro</a:t>
            </a:r>
            <a:r>
              <a:rPr sz="1800" spc="-10" dirty="0">
                <a:latin typeface="Times New Roman"/>
                <a:cs typeface="Times New Roman"/>
              </a:rPr>
              <a:t> </a:t>
            </a:r>
            <a:r>
              <a:rPr sz="1800" dirty="0">
                <a:latin typeface="Times New Roman"/>
                <a:cs typeface="Times New Roman"/>
              </a:rPr>
              <a:t>power</a:t>
            </a:r>
            <a:r>
              <a:rPr sz="1800" spc="5" dirty="0">
                <a:latin typeface="Times New Roman"/>
                <a:cs typeface="Times New Roman"/>
              </a:rPr>
              <a:t> </a:t>
            </a:r>
            <a:r>
              <a:rPr sz="1800" dirty="0">
                <a:latin typeface="Times New Roman"/>
                <a:cs typeface="Times New Roman"/>
              </a:rPr>
              <a:t>grid</a:t>
            </a:r>
            <a:endParaRPr sz="1800">
              <a:latin typeface="Times New Roman"/>
              <a:cs typeface="Times New Roman"/>
            </a:endParaRPr>
          </a:p>
          <a:p>
            <a:pPr marL="355600" indent="-342900">
              <a:lnSpc>
                <a:spcPct val="100000"/>
              </a:lnSpc>
              <a:spcBef>
                <a:spcPts val="1515"/>
              </a:spcBef>
              <a:buFont typeface="Wingdings"/>
              <a:buChar char=""/>
              <a:tabLst>
                <a:tab pos="356235" algn="l"/>
              </a:tabLst>
            </a:pPr>
            <a:r>
              <a:rPr sz="1800" dirty="0">
                <a:latin typeface="Times New Roman"/>
                <a:cs typeface="Times New Roman"/>
              </a:rPr>
              <a:t>Rural ar</a:t>
            </a:r>
            <a:r>
              <a:rPr sz="1800" spc="5" dirty="0">
                <a:latin typeface="Times New Roman"/>
                <a:cs typeface="Times New Roman"/>
              </a:rPr>
              <a:t>e</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power</a:t>
            </a:r>
            <a:r>
              <a:rPr sz="1800" spc="10" dirty="0">
                <a:latin typeface="Times New Roman"/>
                <a:cs typeface="Times New Roman"/>
              </a:rPr>
              <a:t> </a:t>
            </a:r>
            <a:r>
              <a:rPr sz="1800" dirty="0">
                <a:latin typeface="Times New Roman"/>
                <a:cs typeface="Times New Roman"/>
              </a:rPr>
              <a:t>gen</a:t>
            </a:r>
            <a:r>
              <a:rPr sz="1800" spc="5" dirty="0">
                <a:latin typeface="Times New Roman"/>
                <a:cs typeface="Times New Roman"/>
              </a:rPr>
              <a:t>e</a:t>
            </a:r>
            <a:r>
              <a:rPr sz="1800" dirty="0">
                <a:latin typeface="Times New Roman"/>
                <a:cs typeface="Times New Roman"/>
              </a:rPr>
              <a:t>ra</a:t>
            </a:r>
            <a:r>
              <a:rPr sz="1800" spc="5" dirty="0">
                <a:latin typeface="Times New Roman"/>
                <a:cs typeface="Times New Roman"/>
              </a:rPr>
              <a:t>t</a:t>
            </a:r>
            <a:r>
              <a:rPr sz="1800" dirty="0">
                <a:latin typeface="Times New Roman"/>
                <a:cs typeface="Times New Roman"/>
              </a:rPr>
              <a:t>ion</a:t>
            </a:r>
            <a:endParaRPr sz="1800">
              <a:latin typeface="Times New Roman"/>
              <a:cs typeface="Times New Roman"/>
            </a:endParaRPr>
          </a:p>
          <a:p>
            <a:pPr marL="355600" indent="-342900">
              <a:lnSpc>
                <a:spcPct val="100000"/>
              </a:lnSpc>
              <a:spcBef>
                <a:spcPts val="1510"/>
              </a:spcBef>
              <a:buFont typeface="Wingdings"/>
              <a:buChar char=""/>
              <a:tabLst>
                <a:tab pos="356235" algn="l"/>
              </a:tabLst>
            </a:pPr>
            <a:r>
              <a:rPr sz="1800" dirty="0">
                <a:latin typeface="Times New Roman"/>
                <a:cs typeface="Times New Roman"/>
              </a:rPr>
              <a:t>Hill</a:t>
            </a:r>
            <a:r>
              <a:rPr sz="1800" spc="-5" dirty="0">
                <a:latin typeface="Times New Roman"/>
                <a:cs typeface="Times New Roman"/>
              </a:rPr>
              <a:t> </a:t>
            </a:r>
            <a:r>
              <a:rPr sz="1800" dirty="0">
                <a:latin typeface="Times New Roman"/>
                <a:cs typeface="Times New Roman"/>
              </a:rPr>
              <a:t>sta</a:t>
            </a:r>
            <a:r>
              <a:rPr sz="1800" spc="5" dirty="0">
                <a:latin typeface="Times New Roman"/>
                <a:cs typeface="Times New Roman"/>
              </a:rPr>
              <a:t>t</a:t>
            </a:r>
            <a:r>
              <a:rPr sz="1800" dirty="0">
                <a:latin typeface="Times New Roman"/>
                <a:cs typeface="Times New Roman"/>
              </a:rPr>
              <a:t>ion</a:t>
            </a:r>
            <a:r>
              <a:rPr sz="1800" spc="-15" dirty="0">
                <a:latin typeface="Times New Roman"/>
                <a:cs typeface="Times New Roman"/>
              </a:rPr>
              <a:t> </a:t>
            </a:r>
            <a:r>
              <a:rPr sz="1800" dirty="0">
                <a:latin typeface="Times New Roman"/>
                <a:cs typeface="Times New Roman"/>
              </a:rPr>
              <a:t>power</a:t>
            </a:r>
            <a:r>
              <a:rPr sz="1800" spc="10" dirty="0">
                <a:latin typeface="Times New Roman"/>
                <a:cs typeface="Times New Roman"/>
              </a:rPr>
              <a:t> </a:t>
            </a:r>
            <a:r>
              <a:rPr sz="1800" dirty="0">
                <a:latin typeface="Times New Roman"/>
                <a:cs typeface="Times New Roman"/>
              </a:rPr>
              <a:t>s</a:t>
            </a:r>
            <a:r>
              <a:rPr sz="1800" spc="15" dirty="0">
                <a:latin typeface="Times New Roman"/>
                <a:cs typeface="Times New Roman"/>
              </a:rPr>
              <a:t>y</a:t>
            </a:r>
            <a:r>
              <a:rPr sz="1800" dirty="0">
                <a:latin typeface="Times New Roman"/>
                <a:cs typeface="Times New Roman"/>
              </a:rPr>
              <a:t>stem</a:t>
            </a:r>
            <a:endParaRPr sz="1800">
              <a:latin typeface="Times New Roman"/>
              <a:cs typeface="Times New Roman"/>
            </a:endParaRPr>
          </a:p>
          <a:p>
            <a:pPr marL="355600" indent="-342900">
              <a:lnSpc>
                <a:spcPct val="100000"/>
              </a:lnSpc>
              <a:spcBef>
                <a:spcPts val="1510"/>
              </a:spcBef>
              <a:buFont typeface="Wingdings"/>
              <a:buChar char=""/>
              <a:tabLst>
                <a:tab pos="356235" algn="l"/>
              </a:tabLst>
            </a:pPr>
            <a:r>
              <a:rPr sz="1800" dirty="0">
                <a:latin typeface="Times New Roman"/>
                <a:cs typeface="Times New Roman"/>
              </a:rPr>
              <a:t>Ho</a:t>
            </a:r>
            <a:r>
              <a:rPr sz="1800" spc="-10" dirty="0">
                <a:latin typeface="Times New Roman"/>
                <a:cs typeface="Times New Roman"/>
              </a:rPr>
              <a:t>m</a:t>
            </a:r>
            <a:r>
              <a:rPr sz="1800" dirty="0">
                <a:latin typeface="Times New Roman"/>
                <a:cs typeface="Times New Roman"/>
              </a:rPr>
              <a:t>e</a:t>
            </a:r>
            <a:r>
              <a:rPr sz="1800" spc="5" dirty="0">
                <a:latin typeface="Times New Roman"/>
                <a:cs typeface="Times New Roman"/>
              </a:rPr>
              <a:t> </a:t>
            </a:r>
            <a:r>
              <a:rPr sz="1800" dirty="0">
                <a:latin typeface="Times New Roman"/>
                <a:cs typeface="Times New Roman"/>
              </a:rPr>
              <a:t>ups</a:t>
            </a:r>
            <a:endParaRPr sz="1800">
              <a:latin typeface="Times New Roman"/>
              <a:cs typeface="Times New Roman"/>
            </a:endParaRPr>
          </a:p>
        </p:txBody>
      </p:sp>
      <p:sp>
        <p:nvSpPr>
          <p:cNvPr id="4" name="object 4"/>
          <p:cNvSpPr/>
          <p:nvPr/>
        </p:nvSpPr>
        <p:spPr>
          <a:xfrm>
            <a:off x="152400" y="152415"/>
            <a:ext cx="2133600" cy="95958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0" y="152393"/>
            <a:ext cx="575956" cy="5624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90190">
              <a:lnSpc>
                <a:spcPct val="100000"/>
              </a:lnSpc>
            </a:pPr>
            <a:r>
              <a:rPr dirty="0"/>
              <a:t>CON</a:t>
            </a:r>
            <a:r>
              <a:rPr spc="5" dirty="0"/>
              <a:t>C</a:t>
            </a:r>
            <a:r>
              <a:rPr dirty="0"/>
              <a:t>LUS</a:t>
            </a:r>
            <a:r>
              <a:rPr spc="10" dirty="0"/>
              <a:t>I</a:t>
            </a:r>
            <a:r>
              <a:rPr dirty="0"/>
              <a:t>ON</a:t>
            </a:r>
          </a:p>
          <a:p>
            <a:pPr marL="355600" marR="5080" indent="-342900" algn="just">
              <a:lnSpc>
                <a:spcPct val="150000"/>
              </a:lnSpc>
              <a:spcBef>
                <a:spcPts val="575"/>
              </a:spcBef>
              <a:buFont typeface="Wingdings"/>
              <a:buChar char=""/>
              <a:tabLst>
                <a:tab pos="355600" algn="l"/>
              </a:tabLst>
            </a:pPr>
            <a:r>
              <a:rPr sz="1800" b="0" dirty="0">
                <a:solidFill>
                  <a:srgbClr val="000000"/>
                </a:solidFill>
                <a:latin typeface="Times New Roman"/>
                <a:cs typeface="Times New Roman"/>
              </a:rPr>
              <a:t>The </a:t>
            </a:r>
            <a:r>
              <a:rPr sz="1800" b="0" spc="-5" dirty="0">
                <a:solidFill>
                  <a:srgbClr val="000000"/>
                </a:solidFill>
                <a:latin typeface="Times New Roman"/>
                <a:cs typeface="Times New Roman"/>
              </a:rPr>
              <a:t> </a:t>
            </a:r>
            <a:r>
              <a:rPr sz="1800" b="0" dirty="0">
                <a:solidFill>
                  <a:srgbClr val="000000"/>
                </a:solidFill>
                <a:latin typeface="Times New Roman"/>
                <a:cs typeface="Times New Roman"/>
              </a:rPr>
              <a:t>wind </a:t>
            </a:r>
            <a:r>
              <a:rPr sz="1800" b="0" spc="-40" dirty="0">
                <a:solidFill>
                  <a:srgbClr val="000000"/>
                </a:solidFill>
                <a:latin typeface="Times New Roman"/>
                <a:cs typeface="Times New Roman"/>
              </a:rPr>
              <a:t> </a:t>
            </a:r>
            <a:r>
              <a:rPr sz="1800" b="0" dirty="0">
                <a:solidFill>
                  <a:srgbClr val="000000"/>
                </a:solidFill>
                <a:latin typeface="Times New Roman"/>
                <a:cs typeface="Times New Roman"/>
              </a:rPr>
              <a:t>and </a:t>
            </a:r>
            <a:r>
              <a:rPr sz="1800" b="0" spc="-20" dirty="0">
                <a:solidFill>
                  <a:srgbClr val="000000"/>
                </a:solidFill>
                <a:latin typeface="Times New Roman"/>
                <a:cs typeface="Times New Roman"/>
              </a:rPr>
              <a:t> </a:t>
            </a:r>
            <a:r>
              <a:rPr sz="1800" b="0" spc="-5" dirty="0">
                <a:solidFill>
                  <a:srgbClr val="000000"/>
                </a:solidFill>
                <a:latin typeface="Times New Roman"/>
                <a:cs typeface="Times New Roman"/>
              </a:rPr>
              <a:t>P</a:t>
            </a:r>
            <a:r>
              <a:rPr sz="1800" b="0" dirty="0">
                <a:solidFill>
                  <a:srgbClr val="000000"/>
                </a:solidFill>
                <a:latin typeface="Times New Roman"/>
                <a:cs typeface="Times New Roman"/>
              </a:rPr>
              <a:t>V </a:t>
            </a:r>
            <a:r>
              <a:rPr sz="1800" b="0" spc="-55" dirty="0">
                <a:solidFill>
                  <a:srgbClr val="000000"/>
                </a:solidFill>
                <a:latin typeface="Times New Roman"/>
                <a:cs typeface="Times New Roman"/>
              </a:rPr>
              <a:t> </a:t>
            </a:r>
            <a:r>
              <a:rPr sz="1800" b="0" dirty="0">
                <a:solidFill>
                  <a:srgbClr val="000000"/>
                </a:solidFill>
                <a:latin typeface="Times New Roman"/>
                <a:cs typeface="Times New Roman"/>
              </a:rPr>
              <a:t>power </a:t>
            </a:r>
            <a:r>
              <a:rPr sz="1800" b="0" spc="-10" dirty="0">
                <a:solidFill>
                  <a:srgbClr val="000000"/>
                </a:solidFill>
                <a:latin typeface="Times New Roman"/>
                <a:cs typeface="Times New Roman"/>
              </a:rPr>
              <a:t> </a:t>
            </a:r>
            <a:r>
              <a:rPr sz="1800" b="0" dirty="0">
                <a:solidFill>
                  <a:srgbClr val="000000"/>
                </a:solidFill>
                <a:latin typeface="Times New Roman"/>
                <a:cs typeface="Times New Roman"/>
              </a:rPr>
              <a:t>genera</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ion </a:t>
            </a:r>
            <a:r>
              <a:rPr sz="1800" b="0" spc="-20" dirty="0">
                <a:solidFill>
                  <a:srgbClr val="000000"/>
                </a:solidFill>
                <a:latin typeface="Times New Roman"/>
                <a:cs typeface="Times New Roman"/>
              </a:rPr>
              <a:t> </a:t>
            </a:r>
            <a:r>
              <a:rPr sz="1800" b="0" dirty="0">
                <a:solidFill>
                  <a:srgbClr val="000000"/>
                </a:solidFill>
                <a:latin typeface="Times New Roman"/>
                <a:cs typeface="Times New Roman"/>
              </a:rPr>
              <a:t>is </a:t>
            </a:r>
            <a:r>
              <a:rPr sz="1800" b="0" spc="-30" dirty="0">
                <a:solidFill>
                  <a:srgbClr val="000000"/>
                </a:solidFill>
                <a:latin typeface="Times New Roman"/>
                <a:cs typeface="Times New Roman"/>
              </a:rPr>
              <a:t> </a:t>
            </a:r>
            <a:r>
              <a:rPr sz="1800" b="0" dirty="0">
                <a:solidFill>
                  <a:srgbClr val="000000"/>
                </a:solidFill>
                <a:latin typeface="Times New Roman"/>
                <a:cs typeface="Times New Roman"/>
              </a:rPr>
              <a:t>th</a:t>
            </a:r>
            <a:r>
              <a:rPr sz="1800" b="0" spc="5" dirty="0">
                <a:solidFill>
                  <a:srgbClr val="000000"/>
                </a:solidFill>
                <a:latin typeface="Times New Roman"/>
                <a:cs typeface="Times New Roman"/>
              </a:rPr>
              <a:t>e</a:t>
            </a:r>
            <a:r>
              <a:rPr sz="1800" b="0" dirty="0">
                <a:solidFill>
                  <a:srgbClr val="000000"/>
                </a:solidFill>
                <a:latin typeface="Times New Roman"/>
                <a:cs typeface="Times New Roman"/>
              </a:rPr>
              <a:t>ir </a:t>
            </a:r>
            <a:r>
              <a:rPr sz="1800" b="0" spc="-20" dirty="0">
                <a:solidFill>
                  <a:srgbClr val="000000"/>
                </a:solidFill>
                <a:latin typeface="Times New Roman"/>
                <a:cs typeface="Times New Roman"/>
              </a:rPr>
              <a:t> </a:t>
            </a:r>
            <a:r>
              <a:rPr sz="1800" b="0" spc="-15" dirty="0">
                <a:solidFill>
                  <a:srgbClr val="000000"/>
                </a:solidFill>
                <a:latin typeface="Times New Roman"/>
                <a:cs typeface="Times New Roman"/>
              </a:rPr>
              <a:t>u</a:t>
            </a:r>
            <a:r>
              <a:rPr sz="1800" b="0" dirty="0">
                <a:solidFill>
                  <a:srgbClr val="000000"/>
                </a:solidFill>
                <a:latin typeface="Times New Roman"/>
                <a:cs typeface="Times New Roman"/>
              </a:rPr>
              <a:t>nstab</a:t>
            </a:r>
            <a:r>
              <a:rPr sz="1800" b="0" spc="5" dirty="0">
                <a:solidFill>
                  <a:srgbClr val="000000"/>
                </a:solidFill>
                <a:latin typeface="Times New Roman"/>
                <a:cs typeface="Times New Roman"/>
              </a:rPr>
              <a:t>l</a:t>
            </a:r>
            <a:r>
              <a:rPr sz="1800" b="0" dirty="0">
                <a:solidFill>
                  <a:srgbClr val="000000"/>
                </a:solidFill>
                <a:latin typeface="Times New Roman"/>
                <a:cs typeface="Times New Roman"/>
              </a:rPr>
              <a:t>e </a:t>
            </a:r>
            <a:r>
              <a:rPr sz="1800" b="0" spc="-20" dirty="0">
                <a:solidFill>
                  <a:srgbClr val="000000"/>
                </a:solidFill>
                <a:latin typeface="Times New Roman"/>
                <a:cs typeface="Times New Roman"/>
              </a:rPr>
              <a:t> </a:t>
            </a:r>
            <a:r>
              <a:rPr sz="1800" b="0" dirty="0">
                <a:solidFill>
                  <a:srgbClr val="000000"/>
                </a:solidFill>
                <a:latin typeface="Times New Roman"/>
                <a:cs typeface="Times New Roman"/>
              </a:rPr>
              <a:t>power </a:t>
            </a:r>
            <a:r>
              <a:rPr sz="1800" b="0" spc="-10" dirty="0">
                <a:solidFill>
                  <a:srgbClr val="000000"/>
                </a:solidFill>
                <a:latin typeface="Times New Roman"/>
                <a:cs typeface="Times New Roman"/>
              </a:rPr>
              <a:t> </a:t>
            </a:r>
            <a:r>
              <a:rPr sz="1800" b="0" spc="-15" dirty="0">
                <a:solidFill>
                  <a:srgbClr val="000000"/>
                </a:solidFill>
                <a:latin typeface="Times New Roman"/>
                <a:cs typeface="Times New Roman"/>
              </a:rPr>
              <a:t>o</a:t>
            </a:r>
            <a:r>
              <a:rPr sz="1800" b="0" dirty="0">
                <a:solidFill>
                  <a:srgbClr val="000000"/>
                </a:solidFill>
                <a:latin typeface="Times New Roman"/>
                <a:cs typeface="Times New Roman"/>
              </a:rPr>
              <a:t>utpu</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 </a:t>
            </a:r>
            <a:r>
              <a:rPr sz="1800" b="0" spc="-20" dirty="0">
                <a:solidFill>
                  <a:srgbClr val="000000"/>
                </a:solidFill>
                <a:latin typeface="Times New Roman"/>
                <a:cs typeface="Times New Roman"/>
              </a:rPr>
              <a:t> </a:t>
            </a:r>
            <a:r>
              <a:rPr sz="1800" b="0" dirty="0">
                <a:solidFill>
                  <a:srgbClr val="000000"/>
                </a:solidFill>
                <a:latin typeface="Times New Roman"/>
                <a:cs typeface="Times New Roman"/>
              </a:rPr>
              <a:t>which </a:t>
            </a:r>
            <a:r>
              <a:rPr sz="1800" b="0" spc="-20" dirty="0">
                <a:solidFill>
                  <a:srgbClr val="000000"/>
                </a:solidFill>
                <a:latin typeface="Times New Roman"/>
                <a:cs typeface="Times New Roman"/>
              </a:rPr>
              <a:t> </a:t>
            </a:r>
            <a:r>
              <a:rPr sz="1800" b="0" spc="-10" dirty="0">
                <a:solidFill>
                  <a:srgbClr val="000000"/>
                </a:solidFill>
                <a:latin typeface="Times New Roman"/>
                <a:cs typeface="Times New Roman"/>
              </a:rPr>
              <a:t>ca</a:t>
            </a:r>
            <a:r>
              <a:rPr sz="1800" b="0" dirty="0">
                <a:solidFill>
                  <a:srgbClr val="000000"/>
                </a:solidFill>
                <a:latin typeface="Times New Roman"/>
                <a:cs typeface="Times New Roman"/>
              </a:rPr>
              <a:t>n </a:t>
            </a:r>
            <a:r>
              <a:rPr sz="1800" b="0" spc="-15" dirty="0">
                <a:solidFill>
                  <a:srgbClr val="000000"/>
                </a:solidFill>
                <a:latin typeface="Times New Roman"/>
                <a:cs typeface="Times New Roman"/>
              </a:rPr>
              <a:t> </a:t>
            </a:r>
            <a:r>
              <a:rPr sz="1800" b="0" dirty="0">
                <a:solidFill>
                  <a:srgbClr val="000000"/>
                </a:solidFill>
                <a:latin typeface="Times New Roman"/>
                <a:cs typeface="Times New Roman"/>
              </a:rPr>
              <a:t>impa</a:t>
            </a:r>
            <a:r>
              <a:rPr sz="1800" b="0" spc="-10" dirty="0">
                <a:solidFill>
                  <a:srgbClr val="000000"/>
                </a:solidFill>
                <a:latin typeface="Times New Roman"/>
                <a:cs typeface="Times New Roman"/>
              </a:rPr>
              <a:t>c</a:t>
            </a:r>
            <a:r>
              <a:rPr sz="1800" b="0" dirty="0">
                <a:solidFill>
                  <a:srgbClr val="000000"/>
                </a:solidFill>
                <a:latin typeface="Times New Roman"/>
                <a:cs typeface="Times New Roman"/>
              </a:rPr>
              <a:t>t neg</a:t>
            </a:r>
            <a:r>
              <a:rPr sz="1800" b="0" spc="5" dirty="0">
                <a:solidFill>
                  <a:srgbClr val="000000"/>
                </a:solidFill>
                <a:latin typeface="Times New Roman"/>
                <a:cs typeface="Times New Roman"/>
              </a:rPr>
              <a:t>a</a:t>
            </a:r>
            <a:r>
              <a:rPr sz="1800" b="0" dirty="0">
                <a:solidFill>
                  <a:srgbClr val="000000"/>
                </a:solidFill>
                <a:latin typeface="Times New Roman"/>
                <a:cs typeface="Times New Roman"/>
              </a:rPr>
              <a:t>t</a:t>
            </a:r>
            <a:r>
              <a:rPr sz="1800" b="0" spc="5" dirty="0">
                <a:solidFill>
                  <a:srgbClr val="000000"/>
                </a:solidFill>
                <a:latin typeface="Times New Roman"/>
                <a:cs typeface="Times New Roman"/>
              </a:rPr>
              <a:t>i</a:t>
            </a:r>
            <a:r>
              <a:rPr sz="1800" b="0" spc="-15" dirty="0">
                <a:solidFill>
                  <a:srgbClr val="000000"/>
                </a:solidFill>
                <a:latin typeface="Times New Roman"/>
                <a:cs typeface="Times New Roman"/>
              </a:rPr>
              <a:t>v</a:t>
            </a:r>
            <a:r>
              <a:rPr sz="1800" b="0" dirty="0">
                <a:solidFill>
                  <a:srgbClr val="000000"/>
                </a:solidFill>
                <a:latin typeface="Times New Roman"/>
                <a:cs typeface="Times New Roman"/>
              </a:rPr>
              <a:t>ely</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on</a:t>
            </a:r>
            <a:r>
              <a:rPr sz="1800" b="0" spc="90" dirty="0">
                <a:solidFill>
                  <a:srgbClr val="000000"/>
                </a:solidFill>
                <a:latin typeface="Times New Roman"/>
                <a:cs typeface="Times New Roman"/>
              </a:rPr>
              <a:t> </a:t>
            </a:r>
            <a:r>
              <a:rPr sz="1800" b="0" spc="-15" dirty="0">
                <a:solidFill>
                  <a:srgbClr val="000000"/>
                </a:solidFill>
                <a:latin typeface="Times New Roman"/>
                <a:cs typeface="Times New Roman"/>
              </a:rPr>
              <a:t>u</a:t>
            </a:r>
            <a:r>
              <a:rPr sz="1800" b="0" dirty="0">
                <a:solidFill>
                  <a:srgbClr val="000000"/>
                </a:solidFill>
                <a:latin typeface="Times New Roman"/>
                <a:cs typeface="Times New Roman"/>
              </a:rPr>
              <a:t>tili</a:t>
            </a:r>
            <a:r>
              <a:rPr sz="1800" b="0" spc="-10" dirty="0">
                <a:solidFill>
                  <a:srgbClr val="000000"/>
                </a:solidFill>
                <a:latin typeface="Times New Roman"/>
                <a:cs typeface="Times New Roman"/>
              </a:rPr>
              <a:t>t</a:t>
            </a:r>
            <a:r>
              <a:rPr sz="1800" b="0" dirty="0">
                <a:solidFill>
                  <a:srgbClr val="000000"/>
                </a:solidFill>
                <a:latin typeface="Times New Roman"/>
                <a:cs typeface="Times New Roman"/>
              </a:rPr>
              <a:t>y</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and</a:t>
            </a:r>
            <a:r>
              <a:rPr sz="1800" b="0" spc="85" dirty="0">
                <a:solidFill>
                  <a:srgbClr val="000000"/>
                </a:solidFill>
                <a:latin typeface="Times New Roman"/>
                <a:cs typeface="Times New Roman"/>
              </a:rPr>
              <a:t> </a:t>
            </a:r>
            <a:r>
              <a:rPr sz="1800" b="0" spc="-10" dirty="0">
                <a:solidFill>
                  <a:srgbClr val="000000"/>
                </a:solidFill>
                <a:latin typeface="Times New Roman"/>
                <a:cs typeface="Times New Roman"/>
              </a:rPr>
              <a:t>m</a:t>
            </a:r>
            <a:r>
              <a:rPr sz="1800" b="0" dirty="0">
                <a:solidFill>
                  <a:srgbClr val="000000"/>
                </a:solidFill>
                <a:latin typeface="Times New Roman"/>
                <a:cs typeface="Times New Roman"/>
              </a:rPr>
              <a:t>i</a:t>
            </a:r>
            <a:r>
              <a:rPr sz="1800" b="0" spc="5" dirty="0">
                <a:solidFill>
                  <a:srgbClr val="000000"/>
                </a:solidFill>
                <a:latin typeface="Times New Roman"/>
                <a:cs typeface="Times New Roman"/>
              </a:rPr>
              <a:t>c</a:t>
            </a:r>
            <a:r>
              <a:rPr sz="1800" b="0" dirty="0">
                <a:solidFill>
                  <a:srgbClr val="000000"/>
                </a:solidFill>
                <a:latin typeface="Times New Roman"/>
                <a:cs typeface="Times New Roman"/>
              </a:rPr>
              <a:t>ro</a:t>
            </a:r>
            <a:r>
              <a:rPr sz="1800" b="0" spc="90" dirty="0">
                <a:solidFill>
                  <a:srgbClr val="000000"/>
                </a:solidFill>
                <a:latin typeface="Times New Roman"/>
                <a:cs typeface="Times New Roman"/>
              </a:rPr>
              <a:t> </a:t>
            </a:r>
            <a:r>
              <a:rPr sz="1800" b="0" spc="-15" dirty="0">
                <a:solidFill>
                  <a:srgbClr val="000000"/>
                </a:solidFill>
                <a:latin typeface="Times New Roman"/>
                <a:cs typeface="Times New Roman"/>
              </a:rPr>
              <a:t>g</a:t>
            </a:r>
            <a:r>
              <a:rPr sz="1800" b="0" dirty="0">
                <a:solidFill>
                  <a:srgbClr val="000000"/>
                </a:solidFill>
                <a:latin typeface="Times New Roman"/>
                <a:cs typeface="Times New Roman"/>
              </a:rPr>
              <a:t>rid</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ope</a:t>
            </a:r>
            <a:r>
              <a:rPr sz="1800" b="0" spc="-10" dirty="0">
                <a:solidFill>
                  <a:srgbClr val="000000"/>
                </a:solidFill>
                <a:latin typeface="Times New Roman"/>
                <a:cs typeface="Times New Roman"/>
              </a:rPr>
              <a:t>r</a:t>
            </a:r>
            <a:r>
              <a:rPr sz="1800" b="0" dirty="0">
                <a:solidFill>
                  <a:srgbClr val="000000"/>
                </a:solidFill>
                <a:latin typeface="Times New Roman"/>
                <a:cs typeface="Times New Roman"/>
              </a:rPr>
              <a:t>a</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ions.</a:t>
            </a:r>
            <a:r>
              <a:rPr sz="1800" b="0" spc="80" dirty="0">
                <a:solidFill>
                  <a:srgbClr val="000000"/>
                </a:solidFill>
                <a:latin typeface="Times New Roman"/>
                <a:cs typeface="Times New Roman"/>
              </a:rPr>
              <a:t> </a:t>
            </a:r>
            <a:r>
              <a:rPr sz="1800" b="0" spc="-10" dirty="0">
                <a:solidFill>
                  <a:srgbClr val="000000"/>
                </a:solidFill>
                <a:latin typeface="Times New Roman"/>
                <a:cs typeface="Times New Roman"/>
              </a:rPr>
              <a:t>T</a:t>
            </a:r>
            <a:r>
              <a:rPr sz="1800" b="0" dirty="0">
                <a:solidFill>
                  <a:srgbClr val="000000"/>
                </a:solidFill>
                <a:latin typeface="Times New Roman"/>
                <a:cs typeface="Times New Roman"/>
              </a:rPr>
              <a:t>he</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power</a:t>
            </a:r>
            <a:r>
              <a:rPr sz="1800" b="0" spc="80" dirty="0">
                <a:solidFill>
                  <a:srgbClr val="000000"/>
                </a:solidFill>
                <a:latin typeface="Times New Roman"/>
                <a:cs typeface="Times New Roman"/>
              </a:rPr>
              <a:t> </a:t>
            </a:r>
            <a:r>
              <a:rPr sz="1800" b="0" dirty="0">
                <a:solidFill>
                  <a:srgbClr val="000000"/>
                </a:solidFill>
                <a:latin typeface="Times New Roman"/>
                <a:cs typeface="Times New Roman"/>
              </a:rPr>
              <a:t>con</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r</a:t>
            </a:r>
            <a:r>
              <a:rPr sz="1800" b="0" spc="-15" dirty="0">
                <a:solidFill>
                  <a:srgbClr val="000000"/>
                </a:solidFill>
                <a:latin typeface="Times New Roman"/>
                <a:cs typeface="Times New Roman"/>
              </a:rPr>
              <a:t>o</a:t>
            </a:r>
            <a:r>
              <a:rPr sz="1800" b="0" dirty="0">
                <a:solidFill>
                  <a:srgbClr val="000000"/>
                </a:solidFill>
                <a:latin typeface="Times New Roman"/>
                <a:cs typeface="Times New Roman"/>
              </a:rPr>
              <a:t>l</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str</a:t>
            </a:r>
            <a:r>
              <a:rPr sz="1800" b="0" spc="-10" dirty="0">
                <a:solidFill>
                  <a:srgbClr val="000000"/>
                </a:solidFill>
                <a:latin typeface="Times New Roman"/>
                <a:cs typeface="Times New Roman"/>
              </a:rPr>
              <a:t>a</a:t>
            </a:r>
            <a:r>
              <a:rPr sz="1800" b="0" dirty="0">
                <a:solidFill>
                  <a:srgbClr val="000000"/>
                </a:solidFill>
                <a:latin typeface="Times New Roman"/>
                <a:cs typeface="Times New Roman"/>
              </a:rPr>
              <a:t>t</a:t>
            </a:r>
            <a:r>
              <a:rPr sz="1800" b="0" spc="5" dirty="0">
                <a:solidFill>
                  <a:srgbClr val="000000"/>
                </a:solidFill>
                <a:latin typeface="Times New Roman"/>
                <a:cs typeface="Times New Roman"/>
              </a:rPr>
              <a:t>e</a:t>
            </a:r>
            <a:r>
              <a:rPr sz="1800" b="0" dirty="0">
                <a:solidFill>
                  <a:srgbClr val="000000"/>
                </a:solidFill>
                <a:latin typeface="Times New Roman"/>
                <a:cs typeface="Times New Roman"/>
              </a:rPr>
              <a:t>g</a:t>
            </a:r>
            <a:r>
              <a:rPr sz="1800" b="0" spc="-10" dirty="0">
                <a:solidFill>
                  <a:srgbClr val="000000"/>
                </a:solidFill>
                <a:latin typeface="Times New Roman"/>
                <a:cs typeface="Times New Roman"/>
              </a:rPr>
              <a:t>i</a:t>
            </a:r>
            <a:r>
              <a:rPr sz="1800" b="0" dirty="0">
                <a:solidFill>
                  <a:srgbClr val="000000"/>
                </a:solidFill>
                <a:latin typeface="Times New Roman"/>
                <a:cs typeface="Times New Roman"/>
              </a:rPr>
              <a:t>es</a:t>
            </a:r>
            <a:r>
              <a:rPr sz="1800" b="0" spc="90" dirty="0">
                <a:solidFill>
                  <a:srgbClr val="000000"/>
                </a:solidFill>
                <a:latin typeface="Times New Roman"/>
                <a:cs typeface="Times New Roman"/>
              </a:rPr>
              <a:t> </a:t>
            </a:r>
            <a:r>
              <a:rPr sz="1800" b="0" dirty="0">
                <a:solidFill>
                  <a:srgbClr val="000000"/>
                </a:solidFill>
                <a:latin typeface="Times New Roman"/>
                <a:cs typeface="Times New Roman"/>
              </a:rPr>
              <a:t>for</a:t>
            </a:r>
            <a:r>
              <a:rPr sz="1800" b="0" spc="80" dirty="0">
                <a:solidFill>
                  <a:srgbClr val="000000"/>
                </a:solidFill>
                <a:latin typeface="Times New Roman"/>
                <a:cs typeface="Times New Roman"/>
              </a:rPr>
              <a:t> </a:t>
            </a:r>
            <a:r>
              <a:rPr sz="1800" b="0" spc="-10" dirty="0">
                <a:solidFill>
                  <a:srgbClr val="000000"/>
                </a:solidFill>
                <a:latin typeface="Times New Roman"/>
                <a:cs typeface="Times New Roman"/>
              </a:rPr>
              <a:t>l</a:t>
            </a:r>
            <a:r>
              <a:rPr sz="1800" b="0" dirty="0">
                <a:solidFill>
                  <a:srgbClr val="000000"/>
                </a:solidFill>
                <a:latin typeface="Times New Roman"/>
                <a:cs typeface="Times New Roman"/>
              </a:rPr>
              <a:t>a</a:t>
            </a:r>
            <a:r>
              <a:rPr sz="1800" b="0" spc="-35" dirty="0">
                <a:solidFill>
                  <a:srgbClr val="000000"/>
                </a:solidFill>
                <a:latin typeface="Times New Roman"/>
                <a:cs typeface="Times New Roman"/>
              </a:rPr>
              <a:t>r</a:t>
            </a:r>
            <a:r>
              <a:rPr sz="1800" b="0" dirty="0">
                <a:solidFill>
                  <a:srgbClr val="000000"/>
                </a:solidFill>
                <a:latin typeface="Times New Roman"/>
                <a:cs typeface="Times New Roman"/>
              </a:rPr>
              <a:t>ge</a:t>
            </a:r>
            <a:r>
              <a:rPr sz="1800" b="0" spc="95" dirty="0">
                <a:solidFill>
                  <a:srgbClr val="000000"/>
                </a:solidFill>
                <a:latin typeface="Times New Roman"/>
                <a:cs typeface="Times New Roman"/>
              </a:rPr>
              <a:t> </a:t>
            </a:r>
            <a:r>
              <a:rPr sz="1800" b="0" dirty="0">
                <a:solidFill>
                  <a:srgbClr val="000000"/>
                </a:solidFill>
                <a:latin typeface="Times New Roman"/>
                <a:cs typeface="Times New Roman"/>
              </a:rPr>
              <a:t>sc</a:t>
            </a:r>
            <a:r>
              <a:rPr sz="1800" b="0" spc="-10" dirty="0">
                <a:solidFill>
                  <a:srgbClr val="000000"/>
                </a:solidFill>
                <a:latin typeface="Times New Roman"/>
                <a:cs typeface="Times New Roman"/>
              </a:rPr>
              <a:t>a</a:t>
            </a:r>
            <a:r>
              <a:rPr sz="1800" b="0" dirty="0">
                <a:solidFill>
                  <a:srgbClr val="000000"/>
                </a:solidFill>
                <a:latin typeface="Times New Roman"/>
                <a:cs typeface="Times New Roman"/>
              </a:rPr>
              <a:t>le renewable </a:t>
            </a:r>
            <a:r>
              <a:rPr sz="1800" b="0" spc="-100" dirty="0">
                <a:solidFill>
                  <a:srgbClr val="000000"/>
                </a:solidFill>
                <a:latin typeface="Times New Roman"/>
                <a:cs typeface="Times New Roman"/>
              </a:rPr>
              <a:t> </a:t>
            </a:r>
            <a:r>
              <a:rPr sz="1800" b="0" spc="-15" dirty="0">
                <a:solidFill>
                  <a:srgbClr val="000000"/>
                </a:solidFill>
                <a:latin typeface="Times New Roman"/>
                <a:cs typeface="Times New Roman"/>
              </a:rPr>
              <a:t>h</a:t>
            </a:r>
            <a:r>
              <a:rPr sz="1800" b="0" spc="5" dirty="0">
                <a:solidFill>
                  <a:srgbClr val="000000"/>
                </a:solidFill>
                <a:latin typeface="Times New Roman"/>
                <a:cs typeface="Times New Roman"/>
              </a:rPr>
              <a:t>y</a:t>
            </a:r>
            <a:r>
              <a:rPr sz="1800" b="0" dirty="0">
                <a:solidFill>
                  <a:srgbClr val="000000"/>
                </a:solidFill>
                <a:latin typeface="Times New Roman"/>
                <a:cs typeface="Times New Roman"/>
              </a:rPr>
              <a:t>br</a:t>
            </a:r>
            <a:r>
              <a:rPr sz="1800" b="0" spc="-15" dirty="0">
                <a:solidFill>
                  <a:srgbClr val="000000"/>
                </a:solidFill>
                <a:latin typeface="Times New Roman"/>
                <a:cs typeface="Times New Roman"/>
              </a:rPr>
              <a:t>i</a:t>
            </a:r>
            <a:r>
              <a:rPr sz="1800" b="0" dirty="0">
                <a:solidFill>
                  <a:srgbClr val="000000"/>
                </a:solidFill>
                <a:latin typeface="Times New Roman"/>
                <a:cs typeface="Times New Roman"/>
              </a:rPr>
              <a:t>d </a:t>
            </a:r>
            <a:r>
              <a:rPr sz="1800" b="0" spc="-100" dirty="0">
                <a:solidFill>
                  <a:srgbClr val="000000"/>
                </a:solidFill>
                <a:latin typeface="Times New Roman"/>
                <a:cs typeface="Times New Roman"/>
              </a:rPr>
              <a:t> </a:t>
            </a:r>
            <a:r>
              <a:rPr sz="1800" b="0" dirty="0">
                <a:solidFill>
                  <a:srgbClr val="000000"/>
                </a:solidFill>
                <a:latin typeface="Times New Roman"/>
                <a:cs typeface="Times New Roman"/>
              </a:rPr>
              <a:t>po</a:t>
            </a:r>
            <a:r>
              <a:rPr sz="1800" b="0" spc="-10" dirty="0">
                <a:solidFill>
                  <a:srgbClr val="000000"/>
                </a:solidFill>
                <a:latin typeface="Times New Roman"/>
                <a:cs typeface="Times New Roman"/>
              </a:rPr>
              <a:t>w</a:t>
            </a:r>
            <a:r>
              <a:rPr sz="1800" b="0" dirty="0">
                <a:solidFill>
                  <a:srgbClr val="000000"/>
                </a:solidFill>
                <a:latin typeface="Times New Roman"/>
                <a:cs typeface="Times New Roman"/>
              </a:rPr>
              <a:t>er </a:t>
            </a:r>
            <a:r>
              <a:rPr sz="1800" b="0" spc="-90" dirty="0">
                <a:solidFill>
                  <a:srgbClr val="000000"/>
                </a:solidFill>
                <a:latin typeface="Times New Roman"/>
                <a:cs typeface="Times New Roman"/>
              </a:rPr>
              <a:t> </a:t>
            </a:r>
            <a:r>
              <a:rPr sz="1800" b="0" spc="-20" dirty="0">
                <a:solidFill>
                  <a:srgbClr val="000000"/>
                </a:solidFill>
                <a:latin typeface="Times New Roman"/>
                <a:cs typeface="Times New Roman"/>
              </a:rPr>
              <a:t>s</a:t>
            </a:r>
            <a:r>
              <a:rPr sz="1800" b="0" spc="5" dirty="0">
                <a:solidFill>
                  <a:srgbClr val="000000"/>
                </a:solidFill>
                <a:latin typeface="Times New Roman"/>
                <a:cs typeface="Times New Roman"/>
              </a:rPr>
              <a:t>y</a:t>
            </a:r>
            <a:r>
              <a:rPr sz="1800" b="0" dirty="0">
                <a:solidFill>
                  <a:srgbClr val="000000"/>
                </a:solidFill>
                <a:latin typeface="Times New Roman"/>
                <a:cs typeface="Times New Roman"/>
              </a:rPr>
              <a:t>ste</a:t>
            </a:r>
            <a:r>
              <a:rPr sz="1800" b="0" spc="-25" dirty="0">
                <a:solidFill>
                  <a:srgbClr val="000000"/>
                </a:solidFill>
                <a:latin typeface="Times New Roman"/>
                <a:cs typeface="Times New Roman"/>
              </a:rPr>
              <a:t>m</a:t>
            </a:r>
            <a:r>
              <a:rPr sz="1800" b="0" dirty="0">
                <a:solidFill>
                  <a:srgbClr val="000000"/>
                </a:solidFill>
                <a:latin typeface="Times New Roman"/>
                <a:cs typeface="Times New Roman"/>
              </a:rPr>
              <a:t>s </a:t>
            </a:r>
            <a:r>
              <a:rPr sz="1800" b="0" spc="-100" dirty="0">
                <a:solidFill>
                  <a:srgbClr val="000000"/>
                </a:solidFill>
                <a:latin typeface="Times New Roman"/>
                <a:cs typeface="Times New Roman"/>
              </a:rPr>
              <a:t> </a:t>
            </a:r>
            <a:r>
              <a:rPr sz="1800" b="0" dirty="0">
                <a:solidFill>
                  <a:srgbClr val="000000"/>
                </a:solidFill>
                <a:latin typeface="Times New Roman"/>
                <a:cs typeface="Times New Roman"/>
              </a:rPr>
              <a:t>t</a:t>
            </a:r>
            <a:r>
              <a:rPr sz="1800" b="0" spc="5" dirty="0">
                <a:solidFill>
                  <a:srgbClr val="000000"/>
                </a:solidFill>
                <a:latin typeface="Times New Roman"/>
                <a:cs typeface="Times New Roman"/>
              </a:rPr>
              <a:t>a</a:t>
            </a:r>
            <a:r>
              <a:rPr sz="1800" b="0" dirty="0">
                <a:solidFill>
                  <a:srgbClr val="000000"/>
                </a:solidFill>
                <a:latin typeface="Times New Roman"/>
                <a:cs typeface="Times New Roman"/>
              </a:rPr>
              <a:t>king </a:t>
            </a:r>
            <a:r>
              <a:rPr sz="1800" b="0" spc="-110" dirty="0">
                <a:solidFill>
                  <a:srgbClr val="000000"/>
                </a:solidFill>
                <a:latin typeface="Times New Roman"/>
                <a:cs typeface="Times New Roman"/>
              </a:rPr>
              <a:t> </a:t>
            </a:r>
            <a:r>
              <a:rPr sz="1800" b="0" dirty="0">
                <a:solidFill>
                  <a:srgbClr val="000000"/>
                </a:solidFill>
                <a:latin typeface="Times New Roman"/>
                <a:cs typeface="Times New Roman"/>
              </a:rPr>
              <a:t>i</a:t>
            </a:r>
            <a:r>
              <a:rPr sz="1800" b="0" spc="-15" dirty="0">
                <a:solidFill>
                  <a:srgbClr val="000000"/>
                </a:solidFill>
                <a:latin typeface="Times New Roman"/>
                <a:cs typeface="Times New Roman"/>
              </a:rPr>
              <a:t>n</a:t>
            </a:r>
            <a:r>
              <a:rPr sz="1800" b="0" dirty="0">
                <a:solidFill>
                  <a:srgbClr val="000000"/>
                </a:solidFill>
                <a:latin typeface="Times New Roman"/>
                <a:cs typeface="Times New Roman"/>
              </a:rPr>
              <a:t>to </a:t>
            </a:r>
            <a:r>
              <a:rPr sz="1800" b="0" spc="-110" dirty="0">
                <a:solidFill>
                  <a:srgbClr val="000000"/>
                </a:solidFill>
                <a:latin typeface="Times New Roman"/>
                <a:cs typeface="Times New Roman"/>
              </a:rPr>
              <a:t> </a:t>
            </a:r>
            <a:r>
              <a:rPr sz="1800" b="0" dirty="0">
                <a:solidFill>
                  <a:srgbClr val="000000"/>
                </a:solidFill>
                <a:latin typeface="Times New Roman"/>
                <a:cs typeface="Times New Roman"/>
              </a:rPr>
              <a:t>account </a:t>
            </a:r>
            <a:r>
              <a:rPr sz="1800" b="0" spc="-110" dirty="0">
                <a:solidFill>
                  <a:srgbClr val="000000"/>
                </a:solidFill>
                <a:latin typeface="Times New Roman"/>
                <a:cs typeface="Times New Roman"/>
              </a:rPr>
              <a:t> </a:t>
            </a:r>
            <a:r>
              <a:rPr sz="1800" b="0" dirty="0">
                <a:solidFill>
                  <a:srgbClr val="000000"/>
                </a:solidFill>
                <a:latin typeface="Times New Roman"/>
                <a:cs typeface="Times New Roman"/>
              </a:rPr>
              <a:t>the </a:t>
            </a:r>
            <a:r>
              <a:rPr sz="1800" b="0" spc="-100" dirty="0">
                <a:solidFill>
                  <a:srgbClr val="000000"/>
                </a:solidFill>
                <a:latin typeface="Times New Roman"/>
                <a:cs typeface="Times New Roman"/>
              </a:rPr>
              <a:t> </a:t>
            </a:r>
            <a:r>
              <a:rPr sz="1800" b="0" dirty="0">
                <a:solidFill>
                  <a:srgbClr val="000000"/>
                </a:solidFill>
                <a:latin typeface="Times New Roman"/>
                <a:cs typeface="Times New Roman"/>
              </a:rPr>
              <a:t>opti</a:t>
            </a:r>
            <a:r>
              <a:rPr sz="1800" b="0" spc="-20" dirty="0">
                <a:solidFill>
                  <a:srgbClr val="000000"/>
                </a:solidFill>
                <a:latin typeface="Times New Roman"/>
                <a:cs typeface="Times New Roman"/>
              </a:rPr>
              <a:t>m</a:t>
            </a:r>
            <a:r>
              <a:rPr sz="1800" b="0" dirty="0">
                <a:solidFill>
                  <a:srgbClr val="000000"/>
                </a:solidFill>
                <a:latin typeface="Times New Roman"/>
                <a:cs typeface="Times New Roman"/>
              </a:rPr>
              <a:t>um </a:t>
            </a:r>
            <a:r>
              <a:rPr sz="1800" b="0" spc="-110" dirty="0">
                <a:solidFill>
                  <a:srgbClr val="000000"/>
                </a:solidFill>
                <a:latin typeface="Times New Roman"/>
                <a:cs typeface="Times New Roman"/>
              </a:rPr>
              <a:t> </a:t>
            </a:r>
            <a:r>
              <a:rPr sz="1800" b="0" dirty="0">
                <a:solidFill>
                  <a:srgbClr val="000000"/>
                </a:solidFill>
                <a:latin typeface="Times New Roman"/>
                <a:cs typeface="Times New Roman"/>
              </a:rPr>
              <a:t>c</a:t>
            </a:r>
            <a:r>
              <a:rPr sz="1800" b="0" spc="5" dirty="0">
                <a:solidFill>
                  <a:srgbClr val="000000"/>
                </a:solidFill>
                <a:latin typeface="Times New Roman"/>
                <a:cs typeface="Times New Roman"/>
              </a:rPr>
              <a:t>a</a:t>
            </a:r>
            <a:r>
              <a:rPr sz="1800" b="0" dirty="0">
                <a:solidFill>
                  <a:srgbClr val="000000"/>
                </a:solidFill>
                <a:latin typeface="Times New Roman"/>
                <a:cs typeface="Times New Roman"/>
              </a:rPr>
              <a:t>pa</a:t>
            </a:r>
            <a:r>
              <a:rPr sz="1800" b="0" spc="-10" dirty="0">
                <a:solidFill>
                  <a:srgbClr val="000000"/>
                </a:solidFill>
                <a:latin typeface="Times New Roman"/>
                <a:cs typeface="Times New Roman"/>
              </a:rPr>
              <a:t>c</a:t>
            </a:r>
            <a:r>
              <a:rPr sz="1800" b="0" dirty="0">
                <a:solidFill>
                  <a:srgbClr val="000000"/>
                </a:solidFill>
                <a:latin typeface="Times New Roman"/>
                <a:cs typeface="Times New Roman"/>
              </a:rPr>
              <a:t>i</a:t>
            </a:r>
            <a:r>
              <a:rPr sz="1800" b="0" spc="-10" dirty="0">
                <a:solidFill>
                  <a:srgbClr val="000000"/>
                </a:solidFill>
                <a:latin typeface="Times New Roman"/>
                <a:cs typeface="Times New Roman"/>
              </a:rPr>
              <a:t>t</a:t>
            </a:r>
            <a:r>
              <a:rPr sz="1800" b="0" dirty="0">
                <a:solidFill>
                  <a:srgbClr val="000000"/>
                </a:solidFill>
                <a:latin typeface="Times New Roman"/>
                <a:cs typeface="Times New Roman"/>
              </a:rPr>
              <a:t>y </a:t>
            </a:r>
            <a:r>
              <a:rPr sz="1800" b="0" spc="-95" dirty="0">
                <a:solidFill>
                  <a:srgbClr val="000000"/>
                </a:solidFill>
                <a:latin typeface="Times New Roman"/>
                <a:cs typeface="Times New Roman"/>
              </a:rPr>
              <a:t> </a:t>
            </a:r>
            <a:r>
              <a:rPr sz="1800" b="0" spc="-5" dirty="0">
                <a:solidFill>
                  <a:srgbClr val="000000"/>
                </a:solidFill>
                <a:latin typeface="Times New Roman"/>
                <a:cs typeface="Times New Roman"/>
              </a:rPr>
              <a:t>o</a:t>
            </a:r>
            <a:r>
              <a:rPr sz="1800" b="0" dirty="0">
                <a:solidFill>
                  <a:srgbClr val="000000"/>
                </a:solidFill>
                <a:latin typeface="Times New Roman"/>
                <a:cs typeface="Times New Roman"/>
              </a:rPr>
              <a:t>f </a:t>
            </a:r>
            <a:r>
              <a:rPr sz="1800" b="0" spc="-110" dirty="0">
                <a:solidFill>
                  <a:srgbClr val="000000"/>
                </a:solidFill>
                <a:latin typeface="Times New Roman"/>
                <a:cs typeface="Times New Roman"/>
              </a:rPr>
              <a:t> </a:t>
            </a:r>
            <a:r>
              <a:rPr sz="1800" b="0" spc="-10" dirty="0">
                <a:solidFill>
                  <a:srgbClr val="000000"/>
                </a:solidFill>
                <a:latin typeface="Times New Roman"/>
                <a:cs typeface="Times New Roman"/>
              </a:rPr>
              <a:t>S</a:t>
            </a:r>
            <a:r>
              <a:rPr sz="1800" b="0" dirty="0">
                <a:solidFill>
                  <a:srgbClr val="000000"/>
                </a:solidFill>
                <a:latin typeface="Times New Roman"/>
                <a:cs typeface="Times New Roman"/>
              </a:rPr>
              <a:t>ES </a:t>
            </a:r>
            <a:r>
              <a:rPr sz="1800" b="0" spc="-105" dirty="0">
                <a:solidFill>
                  <a:srgbClr val="000000"/>
                </a:solidFill>
                <a:latin typeface="Times New Roman"/>
                <a:cs typeface="Times New Roman"/>
              </a:rPr>
              <a:t> </a:t>
            </a:r>
            <a:r>
              <a:rPr sz="1800" b="0" dirty="0">
                <a:solidFill>
                  <a:srgbClr val="000000"/>
                </a:solidFill>
                <a:latin typeface="Times New Roman"/>
                <a:cs typeface="Times New Roman"/>
              </a:rPr>
              <a:t>and ba</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t</a:t>
            </a:r>
            <a:r>
              <a:rPr sz="1800" b="0" spc="5" dirty="0">
                <a:solidFill>
                  <a:srgbClr val="000000"/>
                </a:solidFill>
                <a:latin typeface="Times New Roman"/>
                <a:cs typeface="Times New Roman"/>
              </a:rPr>
              <a:t>e</a:t>
            </a:r>
            <a:r>
              <a:rPr sz="1800" b="0" spc="-15" dirty="0">
                <a:solidFill>
                  <a:srgbClr val="000000"/>
                </a:solidFill>
                <a:latin typeface="Times New Roman"/>
                <a:cs typeface="Times New Roman"/>
              </a:rPr>
              <a:t>r</a:t>
            </a:r>
            <a:r>
              <a:rPr sz="1800" b="0" dirty="0">
                <a:solidFill>
                  <a:srgbClr val="000000"/>
                </a:solidFill>
                <a:latin typeface="Times New Roman"/>
                <a:cs typeface="Times New Roman"/>
              </a:rPr>
              <a:t>y</a:t>
            </a:r>
            <a:r>
              <a:rPr sz="1800" b="0" spc="165" dirty="0">
                <a:solidFill>
                  <a:srgbClr val="000000"/>
                </a:solidFill>
                <a:latin typeface="Times New Roman"/>
                <a:cs typeface="Times New Roman"/>
              </a:rPr>
              <a:t> </a:t>
            </a:r>
            <a:r>
              <a:rPr sz="1800" b="0" dirty="0">
                <a:solidFill>
                  <a:srgbClr val="000000"/>
                </a:solidFill>
                <a:latin typeface="Times New Roman"/>
                <a:cs typeface="Times New Roman"/>
              </a:rPr>
              <a:t>ag</a:t>
            </a:r>
            <a:r>
              <a:rPr sz="1800" b="0" spc="5" dirty="0">
                <a:solidFill>
                  <a:srgbClr val="000000"/>
                </a:solidFill>
                <a:latin typeface="Times New Roman"/>
                <a:cs typeface="Times New Roman"/>
              </a:rPr>
              <a:t>i</a:t>
            </a:r>
            <a:r>
              <a:rPr sz="1800" b="0" dirty="0">
                <a:solidFill>
                  <a:srgbClr val="000000"/>
                </a:solidFill>
                <a:latin typeface="Times New Roman"/>
                <a:cs typeface="Times New Roman"/>
              </a:rPr>
              <a:t>ng</a:t>
            </a:r>
            <a:r>
              <a:rPr sz="1800" b="0" spc="150" dirty="0">
                <a:solidFill>
                  <a:srgbClr val="000000"/>
                </a:solidFill>
                <a:latin typeface="Times New Roman"/>
                <a:cs typeface="Times New Roman"/>
              </a:rPr>
              <a:t> </a:t>
            </a:r>
            <a:r>
              <a:rPr sz="1800" b="0" dirty="0">
                <a:solidFill>
                  <a:srgbClr val="000000"/>
                </a:solidFill>
                <a:latin typeface="Times New Roman"/>
                <a:cs typeface="Times New Roman"/>
              </a:rPr>
              <a:t>w</a:t>
            </a:r>
            <a:r>
              <a:rPr sz="1800" b="0" spc="-15" dirty="0">
                <a:solidFill>
                  <a:srgbClr val="000000"/>
                </a:solidFill>
                <a:latin typeface="Times New Roman"/>
                <a:cs typeface="Times New Roman"/>
              </a:rPr>
              <a:t>i</a:t>
            </a:r>
            <a:r>
              <a:rPr sz="1800" b="0" dirty="0">
                <a:solidFill>
                  <a:srgbClr val="000000"/>
                </a:solidFill>
                <a:latin typeface="Times New Roman"/>
                <a:cs typeface="Times New Roman"/>
              </a:rPr>
              <a:t>ll</a:t>
            </a:r>
            <a:r>
              <a:rPr sz="1800" b="0" spc="165" dirty="0">
                <a:solidFill>
                  <a:srgbClr val="000000"/>
                </a:solidFill>
                <a:latin typeface="Times New Roman"/>
                <a:cs typeface="Times New Roman"/>
              </a:rPr>
              <a:t> </a:t>
            </a:r>
            <a:r>
              <a:rPr sz="1800" b="0" dirty="0">
                <a:solidFill>
                  <a:srgbClr val="000000"/>
                </a:solidFill>
                <a:latin typeface="Times New Roman"/>
                <a:cs typeface="Times New Roman"/>
              </a:rPr>
              <a:t>be</a:t>
            </a:r>
            <a:r>
              <a:rPr sz="1800" b="0" spc="155" dirty="0">
                <a:solidFill>
                  <a:srgbClr val="000000"/>
                </a:solidFill>
                <a:latin typeface="Times New Roman"/>
                <a:cs typeface="Times New Roman"/>
              </a:rPr>
              <a:t> </a:t>
            </a:r>
            <a:r>
              <a:rPr sz="1800" b="0" dirty="0">
                <a:solidFill>
                  <a:srgbClr val="000000"/>
                </a:solidFill>
                <a:latin typeface="Times New Roman"/>
                <a:cs typeface="Times New Roman"/>
              </a:rPr>
              <a:t>discussed.</a:t>
            </a:r>
            <a:r>
              <a:rPr sz="1800" b="0" spc="140" dirty="0">
                <a:solidFill>
                  <a:srgbClr val="000000"/>
                </a:solidFill>
                <a:latin typeface="Times New Roman"/>
                <a:cs typeface="Times New Roman"/>
              </a:rPr>
              <a:t> </a:t>
            </a:r>
            <a:r>
              <a:rPr sz="1800" b="0" dirty="0">
                <a:solidFill>
                  <a:srgbClr val="000000"/>
                </a:solidFill>
                <a:latin typeface="Times New Roman"/>
                <a:cs typeface="Times New Roman"/>
              </a:rPr>
              <a:t>Propo</a:t>
            </a:r>
            <a:r>
              <a:rPr sz="1800" b="0" spc="-10" dirty="0">
                <a:solidFill>
                  <a:srgbClr val="000000"/>
                </a:solidFill>
                <a:latin typeface="Times New Roman"/>
                <a:cs typeface="Times New Roman"/>
              </a:rPr>
              <a:t>s</a:t>
            </a:r>
            <a:r>
              <a:rPr sz="1800" b="0" dirty="0">
                <a:solidFill>
                  <a:srgbClr val="000000"/>
                </a:solidFill>
                <a:latin typeface="Times New Roman"/>
                <a:cs typeface="Times New Roman"/>
              </a:rPr>
              <a:t>ed</a:t>
            </a:r>
            <a:r>
              <a:rPr sz="1800" b="0" spc="165" dirty="0">
                <a:solidFill>
                  <a:srgbClr val="000000"/>
                </a:solidFill>
                <a:latin typeface="Times New Roman"/>
                <a:cs typeface="Times New Roman"/>
              </a:rPr>
              <a:t> </a:t>
            </a:r>
            <a:r>
              <a:rPr sz="1800" b="0" spc="-20" dirty="0">
                <a:solidFill>
                  <a:srgbClr val="000000"/>
                </a:solidFill>
                <a:latin typeface="Times New Roman"/>
                <a:cs typeface="Times New Roman"/>
              </a:rPr>
              <a:t>s</a:t>
            </a:r>
            <a:r>
              <a:rPr sz="1800" b="0" spc="20" dirty="0">
                <a:solidFill>
                  <a:srgbClr val="000000"/>
                </a:solidFill>
                <a:latin typeface="Times New Roman"/>
                <a:cs typeface="Times New Roman"/>
              </a:rPr>
              <a:t>y</a:t>
            </a:r>
            <a:r>
              <a:rPr sz="1800" b="0" dirty="0">
                <a:solidFill>
                  <a:srgbClr val="000000"/>
                </a:solidFill>
                <a:latin typeface="Times New Roman"/>
                <a:cs typeface="Times New Roman"/>
              </a:rPr>
              <a:t>st</a:t>
            </a:r>
            <a:r>
              <a:rPr sz="1800" b="0" spc="-10" dirty="0">
                <a:solidFill>
                  <a:srgbClr val="000000"/>
                </a:solidFill>
                <a:latin typeface="Times New Roman"/>
                <a:cs typeface="Times New Roman"/>
              </a:rPr>
              <a:t>e</a:t>
            </a:r>
            <a:r>
              <a:rPr sz="1800" b="0" dirty="0">
                <a:solidFill>
                  <a:srgbClr val="000000"/>
                </a:solidFill>
                <a:latin typeface="Times New Roman"/>
                <a:cs typeface="Times New Roman"/>
              </a:rPr>
              <a:t>m</a:t>
            </a:r>
            <a:r>
              <a:rPr sz="1800" b="0" spc="155" dirty="0">
                <a:solidFill>
                  <a:srgbClr val="000000"/>
                </a:solidFill>
                <a:latin typeface="Times New Roman"/>
                <a:cs typeface="Times New Roman"/>
              </a:rPr>
              <a:t> </a:t>
            </a:r>
            <a:r>
              <a:rPr sz="1800" b="0" dirty="0">
                <a:solidFill>
                  <a:srgbClr val="000000"/>
                </a:solidFill>
                <a:latin typeface="Times New Roman"/>
                <a:cs typeface="Times New Roman"/>
              </a:rPr>
              <a:t>is</a:t>
            </a:r>
            <a:r>
              <a:rPr sz="1800" b="0" spc="155" dirty="0">
                <a:solidFill>
                  <a:srgbClr val="000000"/>
                </a:solidFill>
                <a:latin typeface="Times New Roman"/>
                <a:cs typeface="Times New Roman"/>
              </a:rPr>
              <a:t> </a:t>
            </a:r>
            <a:r>
              <a:rPr sz="1800" b="0" dirty="0">
                <a:solidFill>
                  <a:srgbClr val="000000"/>
                </a:solidFill>
                <a:latin typeface="Times New Roman"/>
                <a:cs typeface="Times New Roman"/>
              </a:rPr>
              <a:t>going</a:t>
            </a:r>
            <a:r>
              <a:rPr sz="1800" b="0" spc="165" dirty="0">
                <a:solidFill>
                  <a:srgbClr val="000000"/>
                </a:solidFill>
                <a:latin typeface="Times New Roman"/>
                <a:cs typeface="Times New Roman"/>
              </a:rPr>
              <a:t> </a:t>
            </a:r>
            <a:r>
              <a:rPr sz="1800" b="0" dirty="0">
                <a:solidFill>
                  <a:srgbClr val="000000"/>
                </a:solidFill>
                <a:latin typeface="Times New Roman"/>
                <a:cs typeface="Times New Roman"/>
              </a:rPr>
              <a:t>to</a:t>
            </a:r>
            <a:r>
              <a:rPr sz="1800" b="0" spc="160" dirty="0">
                <a:solidFill>
                  <a:srgbClr val="000000"/>
                </a:solidFill>
                <a:latin typeface="Times New Roman"/>
                <a:cs typeface="Times New Roman"/>
              </a:rPr>
              <a:t> </a:t>
            </a:r>
            <a:r>
              <a:rPr sz="1800" b="0" spc="-15" dirty="0">
                <a:solidFill>
                  <a:srgbClr val="000000"/>
                </a:solidFill>
                <a:latin typeface="Times New Roman"/>
                <a:cs typeface="Times New Roman"/>
              </a:rPr>
              <a:t>d</a:t>
            </a:r>
            <a:r>
              <a:rPr sz="1800" b="0" spc="-10" dirty="0">
                <a:solidFill>
                  <a:srgbClr val="000000"/>
                </a:solidFill>
                <a:latin typeface="Times New Roman"/>
                <a:cs typeface="Times New Roman"/>
              </a:rPr>
              <a:t>em</a:t>
            </a:r>
            <a:r>
              <a:rPr sz="1800" b="0" dirty="0">
                <a:solidFill>
                  <a:srgbClr val="000000"/>
                </a:solidFill>
                <a:latin typeface="Times New Roman"/>
                <a:cs typeface="Times New Roman"/>
              </a:rPr>
              <a:t>onstra</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es</a:t>
            </a:r>
            <a:r>
              <a:rPr sz="1800" b="0" spc="165" dirty="0">
                <a:solidFill>
                  <a:srgbClr val="000000"/>
                </a:solidFill>
                <a:latin typeface="Times New Roman"/>
                <a:cs typeface="Times New Roman"/>
              </a:rPr>
              <a:t> </a:t>
            </a:r>
            <a:r>
              <a:rPr sz="1800" b="0" dirty="0">
                <a:solidFill>
                  <a:srgbClr val="000000"/>
                </a:solidFill>
                <a:latin typeface="Times New Roman"/>
                <a:cs typeface="Times New Roman"/>
              </a:rPr>
              <a:t>th</a:t>
            </a:r>
            <a:r>
              <a:rPr sz="1800" b="0" spc="5" dirty="0">
                <a:solidFill>
                  <a:srgbClr val="000000"/>
                </a:solidFill>
                <a:latin typeface="Times New Roman"/>
                <a:cs typeface="Times New Roman"/>
              </a:rPr>
              <a:t>a</a:t>
            </a:r>
            <a:r>
              <a:rPr sz="1800" b="0" dirty="0">
                <a:solidFill>
                  <a:srgbClr val="000000"/>
                </a:solidFill>
                <a:latin typeface="Times New Roman"/>
                <a:cs typeface="Times New Roman"/>
              </a:rPr>
              <a:t>t</a:t>
            </a:r>
            <a:r>
              <a:rPr sz="1800" b="0" spc="155" dirty="0">
                <a:solidFill>
                  <a:srgbClr val="000000"/>
                </a:solidFill>
                <a:latin typeface="Times New Roman"/>
                <a:cs typeface="Times New Roman"/>
              </a:rPr>
              <a:t> </a:t>
            </a:r>
            <a:r>
              <a:rPr sz="1800" b="0" spc="-10" dirty="0">
                <a:solidFill>
                  <a:srgbClr val="000000"/>
                </a:solidFill>
                <a:latin typeface="Times New Roman"/>
                <a:cs typeface="Times New Roman"/>
              </a:rPr>
              <a:t>t</a:t>
            </a:r>
            <a:r>
              <a:rPr sz="1800" b="0" dirty="0">
                <a:solidFill>
                  <a:srgbClr val="000000"/>
                </a:solidFill>
                <a:latin typeface="Times New Roman"/>
                <a:cs typeface="Times New Roman"/>
              </a:rPr>
              <a:t>he</a:t>
            </a:r>
            <a:r>
              <a:rPr sz="1800" b="0" spc="165" dirty="0">
                <a:solidFill>
                  <a:srgbClr val="000000"/>
                </a:solidFill>
                <a:latin typeface="Times New Roman"/>
                <a:cs typeface="Times New Roman"/>
              </a:rPr>
              <a:t> </a:t>
            </a:r>
            <a:r>
              <a:rPr sz="1800" b="0" dirty="0">
                <a:solidFill>
                  <a:srgbClr val="000000"/>
                </a:solidFill>
                <a:latin typeface="Times New Roman"/>
                <a:cs typeface="Times New Roman"/>
              </a:rPr>
              <a:t>con</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r</a:t>
            </a:r>
            <a:r>
              <a:rPr sz="1800" b="0" spc="-15" dirty="0">
                <a:solidFill>
                  <a:srgbClr val="000000"/>
                </a:solidFill>
                <a:latin typeface="Times New Roman"/>
                <a:cs typeface="Times New Roman"/>
              </a:rPr>
              <a:t>o</a:t>
            </a:r>
            <a:r>
              <a:rPr sz="1800" b="0" dirty="0">
                <a:solidFill>
                  <a:srgbClr val="000000"/>
                </a:solidFill>
                <a:latin typeface="Times New Roman"/>
                <a:cs typeface="Times New Roman"/>
              </a:rPr>
              <a:t>l stra</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e</a:t>
            </a:r>
            <a:r>
              <a:rPr sz="1800" b="0" spc="-10" dirty="0">
                <a:solidFill>
                  <a:srgbClr val="000000"/>
                </a:solidFill>
                <a:latin typeface="Times New Roman"/>
                <a:cs typeface="Times New Roman"/>
              </a:rPr>
              <a:t>g</a:t>
            </a:r>
            <a:r>
              <a:rPr sz="1800" b="0" dirty="0">
                <a:solidFill>
                  <a:srgbClr val="000000"/>
                </a:solidFill>
                <a:latin typeface="Times New Roman"/>
                <a:cs typeface="Times New Roman"/>
              </a:rPr>
              <a:t>y</a:t>
            </a:r>
            <a:r>
              <a:rPr sz="1800" b="0" spc="200" dirty="0">
                <a:solidFill>
                  <a:srgbClr val="000000"/>
                </a:solidFill>
                <a:latin typeface="Times New Roman"/>
                <a:cs typeface="Times New Roman"/>
              </a:rPr>
              <a:t> </a:t>
            </a:r>
            <a:r>
              <a:rPr sz="1800" b="0" spc="-10" dirty="0">
                <a:solidFill>
                  <a:srgbClr val="000000"/>
                </a:solidFill>
                <a:latin typeface="Times New Roman"/>
                <a:cs typeface="Times New Roman"/>
              </a:rPr>
              <a:t>c</a:t>
            </a:r>
            <a:r>
              <a:rPr sz="1800" b="0" dirty="0">
                <a:solidFill>
                  <a:srgbClr val="000000"/>
                </a:solidFill>
                <a:latin typeface="Times New Roman"/>
                <a:cs typeface="Times New Roman"/>
              </a:rPr>
              <a:t>an</a:t>
            </a:r>
            <a:r>
              <a:rPr sz="1800" b="0" spc="190" dirty="0">
                <a:solidFill>
                  <a:srgbClr val="000000"/>
                </a:solidFill>
                <a:latin typeface="Times New Roman"/>
                <a:cs typeface="Times New Roman"/>
              </a:rPr>
              <a:t> </a:t>
            </a:r>
            <a:r>
              <a:rPr sz="1800" b="0" spc="-10" dirty="0">
                <a:solidFill>
                  <a:srgbClr val="000000"/>
                </a:solidFill>
                <a:latin typeface="Times New Roman"/>
                <a:cs typeface="Times New Roman"/>
              </a:rPr>
              <a:t>ma</a:t>
            </a:r>
            <a:r>
              <a:rPr sz="1800" b="0" dirty="0">
                <a:solidFill>
                  <a:srgbClr val="000000"/>
                </a:solidFill>
                <a:latin typeface="Times New Roman"/>
                <a:cs typeface="Times New Roman"/>
              </a:rPr>
              <a:t>nage</a:t>
            </a:r>
            <a:r>
              <a:rPr sz="1800" b="0" spc="195" dirty="0">
                <a:solidFill>
                  <a:srgbClr val="000000"/>
                </a:solidFill>
                <a:latin typeface="Times New Roman"/>
                <a:cs typeface="Times New Roman"/>
              </a:rPr>
              <a:t> </a:t>
            </a:r>
            <a:r>
              <a:rPr sz="1800" b="0" dirty="0">
                <a:solidFill>
                  <a:srgbClr val="000000"/>
                </a:solidFill>
                <a:latin typeface="Times New Roman"/>
                <a:cs typeface="Times New Roman"/>
              </a:rPr>
              <a:t>Seg</a:t>
            </a:r>
            <a:r>
              <a:rPr sz="1800" b="0" spc="-10" dirty="0">
                <a:solidFill>
                  <a:srgbClr val="000000"/>
                </a:solidFill>
                <a:latin typeface="Times New Roman"/>
                <a:cs typeface="Times New Roman"/>
              </a:rPr>
              <a:t>m</a:t>
            </a:r>
            <a:r>
              <a:rPr sz="1800" b="0" dirty="0">
                <a:solidFill>
                  <a:srgbClr val="000000"/>
                </a:solidFill>
                <a:latin typeface="Times New Roman"/>
                <a:cs typeface="Times New Roman"/>
              </a:rPr>
              <a:t>en</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ed</a:t>
            </a:r>
            <a:r>
              <a:rPr sz="1800" b="0" spc="180" dirty="0">
                <a:solidFill>
                  <a:srgbClr val="000000"/>
                </a:solidFill>
                <a:latin typeface="Times New Roman"/>
                <a:cs typeface="Times New Roman"/>
              </a:rPr>
              <a:t> </a:t>
            </a:r>
            <a:r>
              <a:rPr sz="1800" b="0" dirty="0">
                <a:solidFill>
                  <a:srgbClr val="000000"/>
                </a:solidFill>
                <a:latin typeface="Times New Roman"/>
                <a:cs typeface="Times New Roman"/>
              </a:rPr>
              <a:t>En</a:t>
            </a:r>
            <a:r>
              <a:rPr sz="1800" b="0" spc="5" dirty="0">
                <a:solidFill>
                  <a:srgbClr val="000000"/>
                </a:solidFill>
                <a:latin typeface="Times New Roman"/>
                <a:cs typeface="Times New Roman"/>
              </a:rPr>
              <a:t>e</a:t>
            </a:r>
            <a:r>
              <a:rPr sz="1800" b="0" spc="-40" dirty="0">
                <a:solidFill>
                  <a:srgbClr val="000000"/>
                </a:solidFill>
                <a:latin typeface="Times New Roman"/>
                <a:cs typeface="Times New Roman"/>
              </a:rPr>
              <a:t>r</a:t>
            </a:r>
            <a:r>
              <a:rPr sz="1800" b="0" spc="-15" dirty="0">
                <a:solidFill>
                  <a:srgbClr val="000000"/>
                </a:solidFill>
                <a:latin typeface="Times New Roman"/>
                <a:cs typeface="Times New Roman"/>
              </a:rPr>
              <a:t>g</a:t>
            </a:r>
            <a:r>
              <a:rPr sz="1800" b="0" dirty="0">
                <a:solidFill>
                  <a:srgbClr val="000000"/>
                </a:solidFill>
                <a:latin typeface="Times New Roman"/>
                <a:cs typeface="Times New Roman"/>
              </a:rPr>
              <a:t>y</a:t>
            </a:r>
            <a:r>
              <a:rPr sz="1800" b="0" spc="200" dirty="0">
                <a:solidFill>
                  <a:srgbClr val="000000"/>
                </a:solidFill>
                <a:latin typeface="Times New Roman"/>
                <a:cs typeface="Times New Roman"/>
              </a:rPr>
              <a:t> </a:t>
            </a:r>
            <a:r>
              <a:rPr sz="1800" b="0" dirty="0">
                <a:solidFill>
                  <a:srgbClr val="000000"/>
                </a:solidFill>
                <a:latin typeface="Times New Roman"/>
                <a:cs typeface="Times New Roman"/>
              </a:rPr>
              <a:t>Storage</a:t>
            </a:r>
            <a:r>
              <a:rPr sz="1800" b="0" spc="180" dirty="0">
                <a:solidFill>
                  <a:srgbClr val="000000"/>
                </a:solidFill>
                <a:latin typeface="Times New Roman"/>
                <a:cs typeface="Times New Roman"/>
              </a:rPr>
              <a:t> </a:t>
            </a:r>
            <a:r>
              <a:rPr sz="1800" b="0" dirty="0">
                <a:solidFill>
                  <a:srgbClr val="000000"/>
                </a:solidFill>
                <a:latin typeface="Times New Roman"/>
                <a:cs typeface="Times New Roman"/>
              </a:rPr>
              <a:t>power</a:t>
            </a:r>
            <a:r>
              <a:rPr sz="1800" b="0" spc="185" dirty="0">
                <a:solidFill>
                  <a:srgbClr val="000000"/>
                </a:solidFill>
                <a:latin typeface="Times New Roman"/>
                <a:cs typeface="Times New Roman"/>
              </a:rPr>
              <a:t> </a:t>
            </a:r>
            <a:r>
              <a:rPr sz="1800" b="0" dirty="0">
                <a:solidFill>
                  <a:srgbClr val="000000"/>
                </a:solidFill>
                <a:latin typeface="Times New Roman"/>
                <a:cs typeface="Times New Roman"/>
              </a:rPr>
              <a:t>and</a:t>
            </a:r>
            <a:r>
              <a:rPr sz="1800" b="0" spc="190" dirty="0">
                <a:solidFill>
                  <a:srgbClr val="000000"/>
                </a:solidFill>
                <a:latin typeface="Times New Roman"/>
                <a:cs typeface="Times New Roman"/>
              </a:rPr>
              <a:t> </a:t>
            </a:r>
            <a:r>
              <a:rPr sz="1800" b="0" dirty="0">
                <a:solidFill>
                  <a:srgbClr val="000000"/>
                </a:solidFill>
                <a:latin typeface="Times New Roman"/>
                <a:cs typeface="Times New Roman"/>
              </a:rPr>
              <a:t>lo</a:t>
            </a:r>
            <a:r>
              <a:rPr sz="1800" b="0" spc="5" dirty="0">
                <a:solidFill>
                  <a:srgbClr val="000000"/>
                </a:solidFill>
                <a:latin typeface="Times New Roman"/>
                <a:cs typeface="Times New Roman"/>
              </a:rPr>
              <a:t>a</a:t>
            </a:r>
            <a:r>
              <a:rPr sz="1800" b="0" dirty="0">
                <a:solidFill>
                  <a:srgbClr val="000000"/>
                </a:solidFill>
                <a:latin typeface="Times New Roman"/>
                <a:cs typeface="Times New Roman"/>
              </a:rPr>
              <a:t>d</a:t>
            </a:r>
            <a:r>
              <a:rPr sz="1800" b="0" spc="175" dirty="0">
                <a:solidFill>
                  <a:srgbClr val="000000"/>
                </a:solidFill>
                <a:latin typeface="Times New Roman"/>
                <a:cs typeface="Times New Roman"/>
              </a:rPr>
              <a:t> </a:t>
            </a:r>
            <a:r>
              <a:rPr sz="1800" b="0" dirty="0">
                <a:solidFill>
                  <a:srgbClr val="000000"/>
                </a:solidFill>
                <a:latin typeface="Times New Roman"/>
                <a:cs typeface="Times New Roman"/>
              </a:rPr>
              <a:t>response</a:t>
            </a:r>
            <a:r>
              <a:rPr sz="1800" b="0" spc="185" dirty="0">
                <a:solidFill>
                  <a:srgbClr val="000000"/>
                </a:solidFill>
                <a:latin typeface="Times New Roman"/>
                <a:cs typeface="Times New Roman"/>
              </a:rPr>
              <a:t> </a:t>
            </a:r>
            <a:r>
              <a:rPr sz="1800" b="0" dirty="0">
                <a:solidFill>
                  <a:srgbClr val="000000"/>
                </a:solidFill>
                <a:latin typeface="Times New Roman"/>
                <a:cs typeface="Times New Roman"/>
              </a:rPr>
              <a:t>inv</a:t>
            </a:r>
            <a:r>
              <a:rPr sz="1800" b="0" spc="5" dirty="0">
                <a:solidFill>
                  <a:srgbClr val="000000"/>
                </a:solidFill>
                <a:latin typeface="Times New Roman"/>
                <a:cs typeface="Times New Roman"/>
              </a:rPr>
              <a:t>e</a:t>
            </a:r>
            <a:r>
              <a:rPr sz="1800" b="0" dirty="0">
                <a:solidFill>
                  <a:srgbClr val="000000"/>
                </a:solidFill>
                <a:latin typeface="Times New Roman"/>
                <a:cs typeface="Times New Roman"/>
              </a:rPr>
              <a:t>r</a:t>
            </a:r>
            <a:r>
              <a:rPr sz="1800" b="0" spc="-10" dirty="0">
                <a:solidFill>
                  <a:srgbClr val="000000"/>
                </a:solidFill>
                <a:latin typeface="Times New Roman"/>
                <a:cs typeface="Times New Roman"/>
              </a:rPr>
              <a:t>t</a:t>
            </a:r>
            <a:r>
              <a:rPr sz="1800" b="0" dirty="0">
                <a:solidFill>
                  <a:srgbClr val="000000"/>
                </a:solidFill>
                <a:latin typeface="Times New Roman"/>
                <a:cs typeface="Times New Roman"/>
              </a:rPr>
              <a:t>er</a:t>
            </a:r>
            <a:r>
              <a:rPr sz="1800" b="0" spc="190" dirty="0">
                <a:solidFill>
                  <a:srgbClr val="000000"/>
                </a:solidFill>
                <a:latin typeface="Times New Roman"/>
                <a:cs typeface="Times New Roman"/>
              </a:rPr>
              <a:t> </a:t>
            </a:r>
            <a:r>
              <a:rPr sz="1800" b="0" dirty="0">
                <a:solidFill>
                  <a:srgbClr val="000000"/>
                </a:solidFill>
                <a:latin typeface="Times New Roman"/>
                <a:cs typeface="Times New Roman"/>
              </a:rPr>
              <a:t>con</a:t>
            </a:r>
            <a:r>
              <a:rPr sz="1800" b="0" spc="5" dirty="0">
                <a:solidFill>
                  <a:srgbClr val="000000"/>
                </a:solidFill>
                <a:latin typeface="Times New Roman"/>
                <a:cs typeface="Times New Roman"/>
              </a:rPr>
              <a:t>t</a:t>
            </a:r>
            <a:r>
              <a:rPr sz="1800" b="0" dirty="0">
                <a:solidFill>
                  <a:srgbClr val="000000"/>
                </a:solidFill>
                <a:latin typeface="Times New Roman"/>
                <a:cs typeface="Times New Roman"/>
              </a:rPr>
              <a:t>r</a:t>
            </a:r>
            <a:r>
              <a:rPr sz="1800" b="0" spc="-15" dirty="0">
                <a:solidFill>
                  <a:srgbClr val="000000"/>
                </a:solidFill>
                <a:latin typeface="Times New Roman"/>
                <a:cs typeface="Times New Roman"/>
              </a:rPr>
              <a:t>o</a:t>
            </a:r>
            <a:r>
              <a:rPr sz="1800" b="0" dirty="0">
                <a:solidFill>
                  <a:srgbClr val="000000"/>
                </a:solidFill>
                <a:latin typeface="Times New Roman"/>
                <a:cs typeface="Times New Roman"/>
              </a:rPr>
              <a:t>l within</a:t>
            </a:r>
            <a:r>
              <a:rPr sz="1800" b="0" spc="-5" dirty="0">
                <a:solidFill>
                  <a:srgbClr val="000000"/>
                </a:solidFill>
                <a:latin typeface="Times New Roman"/>
                <a:cs typeface="Times New Roman"/>
              </a:rPr>
              <a:t> </a:t>
            </a:r>
            <a:r>
              <a:rPr sz="1800" b="0" dirty="0">
                <a:solidFill>
                  <a:srgbClr val="000000"/>
                </a:solidFill>
                <a:latin typeface="Times New Roman"/>
                <a:cs typeface="Times New Roman"/>
              </a:rPr>
              <a:t>a</a:t>
            </a:r>
            <a:r>
              <a:rPr sz="1800" b="0" spc="-5" dirty="0">
                <a:solidFill>
                  <a:srgbClr val="000000"/>
                </a:solidFill>
                <a:latin typeface="Times New Roman"/>
                <a:cs typeface="Times New Roman"/>
              </a:rPr>
              <a:t> </a:t>
            </a:r>
            <a:r>
              <a:rPr sz="1800" b="0" dirty="0">
                <a:solidFill>
                  <a:srgbClr val="000000"/>
                </a:solidFill>
                <a:latin typeface="Times New Roman"/>
                <a:cs typeface="Times New Roman"/>
              </a:rPr>
              <a:t>s</a:t>
            </a:r>
            <a:r>
              <a:rPr sz="1800" b="0" spc="-10" dirty="0">
                <a:solidFill>
                  <a:srgbClr val="000000"/>
                </a:solidFill>
                <a:latin typeface="Times New Roman"/>
                <a:cs typeface="Times New Roman"/>
              </a:rPr>
              <a:t>p</a:t>
            </a:r>
            <a:r>
              <a:rPr sz="1800" b="0" dirty="0">
                <a:solidFill>
                  <a:srgbClr val="000000"/>
                </a:solidFill>
                <a:latin typeface="Times New Roman"/>
                <a:cs typeface="Times New Roman"/>
              </a:rPr>
              <a:t>e</a:t>
            </a:r>
            <a:r>
              <a:rPr sz="1800" b="0" spc="5" dirty="0">
                <a:solidFill>
                  <a:srgbClr val="000000"/>
                </a:solidFill>
                <a:latin typeface="Times New Roman"/>
                <a:cs typeface="Times New Roman"/>
              </a:rPr>
              <a:t>c</a:t>
            </a:r>
            <a:r>
              <a:rPr sz="1800" b="0" dirty="0">
                <a:solidFill>
                  <a:srgbClr val="000000"/>
                </a:solidFill>
                <a:latin typeface="Times New Roman"/>
                <a:cs typeface="Times New Roman"/>
              </a:rPr>
              <a:t>ified</a:t>
            </a:r>
            <a:r>
              <a:rPr sz="1800" b="0" spc="-15" dirty="0">
                <a:solidFill>
                  <a:srgbClr val="000000"/>
                </a:solidFill>
                <a:latin typeface="Times New Roman"/>
                <a:cs typeface="Times New Roman"/>
              </a:rPr>
              <a:t> </a:t>
            </a:r>
            <a:r>
              <a:rPr sz="1800" b="0" dirty="0">
                <a:solidFill>
                  <a:srgbClr val="000000"/>
                </a:solidFill>
                <a:latin typeface="Times New Roman"/>
                <a:cs typeface="Times New Roman"/>
              </a:rPr>
              <a:t>t</a:t>
            </a:r>
            <a:r>
              <a:rPr sz="1800" b="0" spc="5" dirty="0">
                <a:solidFill>
                  <a:srgbClr val="000000"/>
                </a:solidFill>
                <a:latin typeface="Times New Roman"/>
                <a:cs typeface="Times New Roman"/>
              </a:rPr>
              <a:t>a</a:t>
            </a:r>
            <a:r>
              <a:rPr sz="1800" b="0" spc="-40" dirty="0">
                <a:solidFill>
                  <a:srgbClr val="000000"/>
                </a:solidFill>
                <a:latin typeface="Times New Roman"/>
                <a:cs typeface="Times New Roman"/>
              </a:rPr>
              <a:t>r</a:t>
            </a:r>
            <a:r>
              <a:rPr sz="1800" b="0" dirty="0">
                <a:solidFill>
                  <a:srgbClr val="000000"/>
                </a:solidFill>
                <a:latin typeface="Times New Roman"/>
                <a:cs typeface="Times New Roman"/>
              </a:rPr>
              <a:t>get region</a:t>
            </a:r>
            <a:r>
              <a:rPr sz="1800" b="0" dirty="0">
                <a:solidFill>
                  <a:srgbClr val="000000"/>
                </a:solidFill>
                <a:latin typeface="Arial"/>
                <a:cs typeface="Arial"/>
              </a:rPr>
              <a:t>.</a:t>
            </a:r>
            <a:endParaRPr sz="1800">
              <a:latin typeface="Arial"/>
              <a:cs typeface="Arial"/>
            </a:endParaRPr>
          </a:p>
        </p:txBody>
      </p:sp>
      <p:sp>
        <p:nvSpPr>
          <p:cNvPr id="3" name="object 3"/>
          <p:cNvSpPr/>
          <p:nvPr/>
        </p:nvSpPr>
        <p:spPr>
          <a:xfrm>
            <a:off x="152400" y="152415"/>
            <a:ext cx="2133600" cy="95958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382000" y="152393"/>
            <a:ext cx="575956" cy="5624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301" rIns="0" bIns="0" rtlCol="0">
            <a:spAutoFit/>
          </a:bodyPr>
          <a:lstStyle/>
          <a:p>
            <a:pPr marL="3084830">
              <a:lnSpc>
                <a:spcPct val="100000"/>
              </a:lnSpc>
            </a:pPr>
            <a:r>
              <a:rPr dirty="0"/>
              <a:t>REFERE</a:t>
            </a:r>
            <a:r>
              <a:rPr spc="5" dirty="0"/>
              <a:t>N</a:t>
            </a:r>
            <a:r>
              <a:rPr dirty="0"/>
              <a:t>CE</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marR="5080" indent="-343535" algn="just">
              <a:lnSpc>
                <a:spcPct val="150000"/>
              </a:lnSpc>
            </a:pPr>
            <a:r>
              <a:rPr spc="-15" dirty="0">
                <a:latin typeface="Arial"/>
                <a:cs typeface="Arial"/>
              </a:rPr>
              <a:t>1</a:t>
            </a:r>
            <a:r>
              <a:rPr spc="-5" dirty="0">
                <a:latin typeface="Arial"/>
                <a:cs typeface="Arial"/>
              </a:rPr>
              <a:t>.</a:t>
            </a:r>
            <a:r>
              <a:rPr dirty="0">
                <a:latin typeface="Times New Roman"/>
                <a:cs typeface="Times New Roman"/>
              </a:rPr>
              <a:t>  </a:t>
            </a:r>
            <a:r>
              <a:rPr spc="-145" dirty="0">
                <a:latin typeface="Times New Roman"/>
                <a:cs typeface="Times New Roman"/>
              </a:rPr>
              <a:t> </a:t>
            </a:r>
            <a:r>
              <a:rPr spc="-15" dirty="0">
                <a:latin typeface="Arial"/>
                <a:cs typeface="Arial"/>
              </a:rPr>
              <a:t>X</a:t>
            </a:r>
            <a:r>
              <a:rPr dirty="0">
                <a:latin typeface="Arial"/>
                <a:cs typeface="Arial"/>
              </a:rPr>
              <a:t>i</a:t>
            </a:r>
            <a:r>
              <a:rPr dirty="0">
                <a:latin typeface="Times New Roman"/>
                <a:cs typeface="Times New Roman"/>
              </a:rPr>
              <a:t> </a:t>
            </a:r>
            <a:r>
              <a:rPr spc="-55" dirty="0">
                <a:latin typeface="Times New Roman"/>
                <a:cs typeface="Times New Roman"/>
              </a:rPr>
              <a:t> </a:t>
            </a:r>
            <a:r>
              <a:rPr dirty="0">
                <a:latin typeface="Arial"/>
                <a:cs typeface="Arial"/>
              </a:rPr>
              <a:t>Fan</a:t>
            </a:r>
            <a:r>
              <a:rPr spc="-15" dirty="0">
                <a:latin typeface="Arial"/>
                <a:cs typeface="Arial"/>
              </a:rPr>
              <a:t>g</a:t>
            </a:r>
            <a:r>
              <a:rPr spc="-5" dirty="0">
                <a:latin typeface="Arial"/>
                <a:cs typeface="Arial"/>
              </a:rPr>
              <a:t>,</a:t>
            </a:r>
            <a:r>
              <a:rPr dirty="0">
                <a:latin typeface="Times New Roman"/>
                <a:cs typeface="Times New Roman"/>
              </a:rPr>
              <a:t> </a:t>
            </a:r>
            <a:r>
              <a:rPr spc="-50" dirty="0">
                <a:latin typeface="Times New Roman"/>
                <a:cs typeface="Times New Roman"/>
              </a:rPr>
              <a:t> </a:t>
            </a:r>
            <a:r>
              <a:rPr dirty="0">
                <a:latin typeface="Arial"/>
                <a:cs typeface="Arial"/>
              </a:rPr>
              <a:t>S</a:t>
            </a:r>
            <a:r>
              <a:rPr spc="-10" dirty="0">
                <a:latin typeface="Arial"/>
                <a:cs typeface="Arial"/>
              </a:rPr>
              <a:t>a</a:t>
            </a:r>
            <a:r>
              <a:rPr spc="0" dirty="0">
                <a:latin typeface="Arial"/>
                <a:cs typeface="Arial"/>
              </a:rPr>
              <a:t>t</a:t>
            </a:r>
            <a:r>
              <a:rPr spc="-15" dirty="0">
                <a:latin typeface="Arial"/>
                <a:cs typeface="Arial"/>
              </a:rPr>
              <a:t>y</a:t>
            </a:r>
            <a:r>
              <a:rPr spc="-5" dirty="0">
                <a:latin typeface="Arial"/>
                <a:cs typeface="Arial"/>
              </a:rPr>
              <a:t>a</a:t>
            </a:r>
            <a:r>
              <a:rPr spc="-10" dirty="0">
                <a:latin typeface="Arial"/>
                <a:cs typeface="Arial"/>
              </a:rPr>
              <a:t>j</a:t>
            </a:r>
            <a:r>
              <a:rPr spc="5" dirty="0">
                <a:latin typeface="Arial"/>
                <a:cs typeface="Arial"/>
              </a:rPr>
              <a:t>a</a:t>
            </a:r>
            <a:r>
              <a:rPr spc="-15" dirty="0">
                <a:latin typeface="Arial"/>
                <a:cs typeface="Arial"/>
              </a:rPr>
              <a:t>y</a:t>
            </a:r>
            <a:r>
              <a:rPr spc="5" dirty="0">
                <a:latin typeface="Arial"/>
                <a:cs typeface="Arial"/>
              </a:rPr>
              <a:t>a</a:t>
            </a:r>
            <a:r>
              <a:rPr spc="-15" dirty="0">
                <a:latin typeface="Arial"/>
                <a:cs typeface="Arial"/>
              </a:rPr>
              <a:t>n</a:t>
            </a:r>
            <a:r>
              <a:rPr spc="-5" dirty="0">
                <a:latin typeface="Arial"/>
                <a:cs typeface="Arial"/>
              </a:rPr>
              <a:t>t</a:t>
            </a:r>
            <a:r>
              <a:rPr dirty="0">
                <a:latin typeface="Times New Roman"/>
                <a:cs typeface="Times New Roman"/>
              </a:rPr>
              <a:t> </a:t>
            </a:r>
            <a:r>
              <a:rPr spc="-40" dirty="0">
                <a:latin typeface="Times New Roman"/>
                <a:cs typeface="Times New Roman"/>
              </a:rPr>
              <a:t> </a:t>
            </a:r>
            <a:r>
              <a:rPr dirty="0">
                <a:latin typeface="Arial"/>
                <a:cs typeface="Arial"/>
              </a:rPr>
              <a:t>Misr</a:t>
            </a:r>
            <a:r>
              <a:rPr spc="-10" dirty="0">
                <a:latin typeface="Arial"/>
                <a:cs typeface="Arial"/>
              </a:rPr>
              <a:t>a</a:t>
            </a:r>
            <a:r>
              <a:rPr spc="-5" dirty="0">
                <a:latin typeface="Arial"/>
                <a:cs typeface="Arial"/>
              </a:rPr>
              <a:t>,</a:t>
            </a:r>
            <a:r>
              <a:rPr dirty="0">
                <a:latin typeface="Times New Roman"/>
                <a:cs typeface="Times New Roman"/>
              </a:rPr>
              <a:t> </a:t>
            </a:r>
            <a:r>
              <a:rPr spc="-45" dirty="0">
                <a:latin typeface="Times New Roman"/>
                <a:cs typeface="Times New Roman"/>
              </a:rPr>
              <a:t> </a:t>
            </a:r>
            <a:r>
              <a:rPr dirty="0">
                <a:latin typeface="Arial"/>
                <a:cs typeface="Arial"/>
              </a:rPr>
              <a:t>Gu</a:t>
            </a:r>
            <a:r>
              <a:rPr spc="-10" dirty="0">
                <a:latin typeface="Arial"/>
                <a:cs typeface="Arial"/>
              </a:rPr>
              <a:t>o</a:t>
            </a:r>
            <a:r>
              <a:rPr spc="-5" dirty="0">
                <a:latin typeface="Arial"/>
                <a:cs typeface="Arial"/>
              </a:rPr>
              <a:t>l</a:t>
            </a:r>
            <a:r>
              <a:rPr spc="-10" dirty="0">
                <a:latin typeface="Arial"/>
                <a:cs typeface="Arial"/>
              </a:rPr>
              <a:t>i</a:t>
            </a:r>
            <a:r>
              <a:rPr spc="-5" dirty="0">
                <a:latin typeface="Arial"/>
                <a:cs typeface="Arial"/>
              </a:rPr>
              <a:t>an</a:t>
            </a:r>
            <a:r>
              <a:rPr dirty="0">
                <a:latin typeface="Arial"/>
                <a:cs typeface="Arial"/>
              </a:rPr>
              <a:t>g</a:t>
            </a:r>
            <a:r>
              <a:rPr dirty="0">
                <a:latin typeface="Times New Roman"/>
                <a:cs typeface="Times New Roman"/>
              </a:rPr>
              <a:t> </a:t>
            </a:r>
            <a:r>
              <a:rPr spc="-50" dirty="0">
                <a:latin typeface="Times New Roman"/>
                <a:cs typeface="Times New Roman"/>
              </a:rPr>
              <a:t> </a:t>
            </a:r>
            <a:r>
              <a:rPr dirty="0">
                <a:latin typeface="Arial"/>
                <a:cs typeface="Arial"/>
              </a:rPr>
              <a:t>X</a:t>
            </a:r>
            <a:r>
              <a:rPr spc="-10" dirty="0">
                <a:latin typeface="Arial"/>
                <a:cs typeface="Arial"/>
              </a:rPr>
              <a:t>u</a:t>
            </a:r>
            <a:r>
              <a:rPr spc="5" dirty="0">
                <a:latin typeface="Arial"/>
                <a:cs typeface="Arial"/>
              </a:rPr>
              <a:t>e</a:t>
            </a:r>
            <a:r>
              <a:rPr spc="-5" dirty="0">
                <a:latin typeface="Arial"/>
                <a:cs typeface="Arial"/>
              </a:rPr>
              <a:t>,</a:t>
            </a:r>
            <a:r>
              <a:rPr dirty="0">
                <a:latin typeface="Times New Roman"/>
                <a:cs typeface="Times New Roman"/>
              </a:rPr>
              <a:t> </a:t>
            </a:r>
            <a:r>
              <a:rPr spc="-45" dirty="0">
                <a:latin typeface="Times New Roman"/>
                <a:cs typeface="Times New Roman"/>
              </a:rPr>
              <a:t> </a:t>
            </a:r>
            <a:r>
              <a:rPr spc="-5" dirty="0">
                <a:latin typeface="Arial"/>
                <a:cs typeface="Arial"/>
              </a:rPr>
              <a:t>D</a:t>
            </a:r>
            <a:r>
              <a:rPr spc="-10" dirty="0">
                <a:latin typeface="Arial"/>
                <a:cs typeface="Arial"/>
              </a:rPr>
              <a:t>e</a:t>
            </a:r>
            <a:r>
              <a:rPr spc="-5" dirty="0">
                <a:latin typeface="Arial"/>
                <a:cs typeface="Arial"/>
              </a:rPr>
              <a:t>j</a:t>
            </a:r>
            <a:r>
              <a:rPr spc="-10" dirty="0">
                <a:latin typeface="Arial"/>
                <a:cs typeface="Arial"/>
              </a:rPr>
              <a:t>u</a:t>
            </a:r>
            <a:r>
              <a:rPr dirty="0">
                <a:latin typeface="Arial"/>
                <a:cs typeface="Arial"/>
              </a:rPr>
              <a:t>n</a:t>
            </a:r>
            <a:r>
              <a:rPr dirty="0">
                <a:latin typeface="Times New Roman"/>
                <a:cs typeface="Times New Roman"/>
              </a:rPr>
              <a:t> </a:t>
            </a:r>
            <a:r>
              <a:rPr spc="-50" dirty="0">
                <a:latin typeface="Times New Roman"/>
                <a:cs typeface="Times New Roman"/>
              </a:rPr>
              <a:t> </a:t>
            </a:r>
            <a:r>
              <a:rPr spc="-150" dirty="0">
                <a:latin typeface="Arial"/>
                <a:cs typeface="Arial"/>
              </a:rPr>
              <a:t>Y</a:t>
            </a:r>
            <a:r>
              <a:rPr spc="-5" dirty="0">
                <a:latin typeface="Arial"/>
                <a:cs typeface="Arial"/>
              </a:rPr>
              <a:t>ang</a:t>
            </a:r>
            <a:r>
              <a:rPr dirty="0">
                <a:latin typeface="Arial"/>
                <a:cs typeface="Arial"/>
              </a:rPr>
              <a:t>,</a:t>
            </a:r>
            <a:r>
              <a:rPr dirty="0">
                <a:latin typeface="Times New Roman"/>
                <a:cs typeface="Times New Roman"/>
              </a:rPr>
              <a:t> </a:t>
            </a:r>
            <a:r>
              <a:rPr spc="-50" dirty="0">
                <a:latin typeface="Times New Roman"/>
                <a:cs typeface="Times New Roman"/>
              </a:rPr>
              <a:t> </a:t>
            </a:r>
            <a:r>
              <a:rPr spc="-15" dirty="0">
                <a:latin typeface="Arial"/>
                <a:cs typeface="Arial"/>
              </a:rPr>
              <a:t>―</a:t>
            </a:r>
            <a:r>
              <a:rPr spc="10" dirty="0">
                <a:latin typeface="Arial"/>
                <a:cs typeface="Arial"/>
              </a:rPr>
              <a:t>T</a:t>
            </a:r>
            <a:r>
              <a:rPr dirty="0">
                <a:latin typeface="Arial"/>
                <a:cs typeface="Arial"/>
              </a:rPr>
              <a:t>he </a:t>
            </a:r>
            <a:r>
              <a:rPr spc="-160" dirty="0">
                <a:latin typeface="Arial"/>
                <a:cs typeface="Arial"/>
              </a:rPr>
              <a:t> </a:t>
            </a:r>
            <a:r>
              <a:rPr spc="-5" dirty="0">
                <a:latin typeface="Arial"/>
                <a:cs typeface="Arial"/>
              </a:rPr>
              <a:t>N</a:t>
            </a:r>
            <a:r>
              <a:rPr spc="10" dirty="0">
                <a:latin typeface="Arial"/>
                <a:cs typeface="Arial"/>
              </a:rPr>
              <a:t>e</a:t>
            </a:r>
            <a:r>
              <a:rPr dirty="0">
                <a:latin typeface="Arial"/>
                <a:cs typeface="Arial"/>
              </a:rPr>
              <a:t>w</a:t>
            </a:r>
            <a:r>
              <a:rPr dirty="0">
                <a:latin typeface="Times New Roman"/>
                <a:cs typeface="Times New Roman"/>
              </a:rPr>
              <a:t> </a:t>
            </a:r>
            <a:r>
              <a:rPr spc="-75" dirty="0">
                <a:latin typeface="Times New Roman"/>
                <a:cs typeface="Times New Roman"/>
              </a:rPr>
              <a:t> </a:t>
            </a:r>
            <a:r>
              <a:rPr spc="5" dirty="0">
                <a:latin typeface="Arial"/>
                <a:cs typeface="Arial"/>
              </a:rPr>
              <a:t>a</a:t>
            </a:r>
            <a:r>
              <a:rPr spc="-5" dirty="0">
                <a:latin typeface="Arial"/>
                <a:cs typeface="Arial"/>
              </a:rPr>
              <a:t>nd</a:t>
            </a:r>
            <a:r>
              <a:rPr spc="-5" dirty="0">
                <a:latin typeface="Times New Roman"/>
                <a:cs typeface="Times New Roman"/>
              </a:rPr>
              <a:t> </a:t>
            </a:r>
            <a:r>
              <a:rPr dirty="0">
                <a:latin typeface="Arial"/>
                <a:cs typeface="Arial"/>
              </a:rPr>
              <a:t>Improv</a:t>
            </a:r>
            <a:r>
              <a:rPr spc="-15" dirty="0">
                <a:latin typeface="Arial"/>
                <a:cs typeface="Arial"/>
              </a:rPr>
              <a:t>e</a:t>
            </a:r>
            <a:r>
              <a:rPr dirty="0">
                <a:latin typeface="Arial"/>
                <a:cs typeface="Arial"/>
              </a:rPr>
              <a:t>d</a:t>
            </a:r>
            <a:r>
              <a:rPr dirty="0">
                <a:latin typeface="Times New Roman"/>
                <a:cs typeface="Times New Roman"/>
              </a:rPr>
              <a:t> </a:t>
            </a:r>
            <a:r>
              <a:rPr spc="-165" dirty="0">
                <a:latin typeface="Times New Roman"/>
                <a:cs typeface="Times New Roman"/>
              </a:rPr>
              <a:t> </a:t>
            </a:r>
            <a:r>
              <a:rPr dirty="0">
                <a:latin typeface="Arial"/>
                <a:cs typeface="Arial"/>
              </a:rPr>
              <a:t>P</a:t>
            </a:r>
            <a:r>
              <a:rPr spc="15" dirty="0">
                <a:latin typeface="Arial"/>
                <a:cs typeface="Arial"/>
              </a:rPr>
              <a:t>o</a:t>
            </a:r>
            <a:r>
              <a:rPr spc="-5" dirty="0">
                <a:latin typeface="Arial"/>
                <a:cs typeface="Arial"/>
              </a:rPr>
              <a:t>w</a:t>
            </a:r>
            <a:r>
              <a:rPr spc="-10" dirty="0">
                <a:latin typeface="Arial"/>
                <a:cs typeface="Arial"/>
              </a:rPr>
              <a:t>e</a:t>
            </a:r>
            <a:r>
              <a:rPr dirty="0">
                <a:latin typeface="Arial"/>
                <a:cs typeface="Arial"/>
              </a:rPr>
              <a:t>r</a:t>
            </a:r>
            <a:r>
              <a:rPr dirty="0">
                <a:latin typeface="Times New Roman"/>
                <a:cs typeface="Times New Roman"/>
              </a:rPr>
              <a:t> </a:t>
            </a:r>
            <a:r>
              <a:rPr spc="-150" dirty="0">
                <a:latin typeface="Times New Roman"/>
                <a:cs typeface="Times New Roman"/>
              </a:rPr>
              <a:t> </a:t>
            </a:r>
            <a:r>
              <a:rPr dirty="0"/>
              <a:t>Grid: </a:t>
            </a:r>
            <a:r>
              <a:rPr spc="-145" dirty="0"/>
              <a:t> </a:t>
            </a:r>
            <a:r>
              <a:rPr dirty="0"/>
              <a:t>A</a:t>
            </a:r>
            <a:r>
              <a:rPr spc="190" dirty="0"/>
              <a:t> </a:t>
            </a:r>
            <a:r>
              <a:rPr dirty="0">
                <a:latin typeface="Times New Roman"/>
                <a:cs typeface="Times New Roman"/>
              </a:rPr>
              <a:t>Surv</a:t>
            </a:r>
            <a:r>
              <a:rPr spc="-15" dirty="0">
                <a:latin typeface="Times New Roman"/>
                <a:cs typeface="Times New Roman"/>
              </a:rPr>
              <a:t>e</a:t>
            </a:r>
            <a:r>
              <a:rPr spc="10" dirty="0">
                <a:latin typeface="Times New Roman"/>
                <a:cs typeface="Times New Roman"/>
              </a:rPr>
              <a:t>y</a:t>
            </a:r>
            <a:r>
              <a:rPr dirty="0">
                <a:latin typeface="Times New Roman"/>
                <a:cs typeface="Times New Roman"/>
              </a:rPr>
              <a:t>‖, </a:t>
            </a:r>
            <a:r>
              <a:rPr spc="-150" dirty="0">
                <a:latin typeface="Times New Roman"/>
                <a:cs typeface="Times New Roman"/>
              </a:rPr>
              <a:t> </a:t>
            </a:r>
            <a:r>
              <a:rPr dirty="0"/>
              <a:t>I</a:t>
            </a:r>
            <a:r>
              <a:rPr spc="-10" dirty="0"/>
              <a:t>E</a:t>
            </a:r>
            <a:r>
              <a:rPr dirty="0"/>
              <a:t>EE </a:t>
            </a:r>
            <a:r>
              <a:rPr spc="-150" dirty="0"/>
              <a:t> </a:t>
            </a:r>
            <a:r>
              <a:rPr dirty="0"/>
              <a:t>Co</a:t>
            </a:r>
            <a:r>
              <a:rPr spc="-10" dirty="0"/>
              <a:t>mm</a:t>
            </a:r>
            <a:r>
              <a:rPr dirty="0"/>
              <a:t>uni</a:t>
            </a:r>
            <a:r>
              <a:rPr spc="5" dirty="0"/>
              <a:t>c</a:t>
            </a:r>
            <a:r>
              <a:rPr dirty="0"/>
              <a:t>a</a:t>
            </a:r>
            <a:r>
              <a:rPr spc="5" dirty="0"/>
              <a:t>t</a:t>
            </a:r>
            <a:r>
              <a:rPr dirty="0"/>
              <a:t>ions </a:t>
            </a:r>
            <a:r>
              <a:rPr spc="-155" dirty="0"/>
              <a:t> </a:t>
            </a:r>
            <a:r>
              <a:rPr dirty="0"/>
              <a:t>Surv</a:t>
            </a:r>
            <a:r>
              <a:rPr spc="-15" dirty="0"/>
              <a:t>e</a:t>
            </a:r>
            <a:r>
              <a:rPr spc="20" dirty="0"/>
              <a:t>y</a:t>
            </a:r>
            <a:r>
              <a:rPr dirty="0"/>
              <a:t>s </a:t>
            </a:r>
            <a:r>
              <a:rPr spc="-160" dirty="0"/>
              <a:t> </a:t>
            </a:r>
            <a:r>
              <a:rPr dirty="0"/>
              <a:t>&amp; </a:t>
            </a:r>
            <a:r>
              <a:rPr spc="-165" dirty="0"/>
              <a:t> </a:t>
            </a:r>
            <a:r>
              <a:rPr spc="-60" dirty="0"/>
              <a:t>T</a:t>
            </a:r>
            <a:r>
              <a:rPr dirty="0"/>
              <a:t>utoria</a:t>
            </a:r>
            <a:r>
              <a:rPr spc="-10" dirty="0"/>
              <a:t>l</a:t>
            </a:r>
            <a:r>
              <a:rPr dirty="0"/>
              <a:t>s, </a:t>
            </a:r>
            <a:r>
              <a:rPr spc="-235" dirty="0"/>
              <a:t>V</a:t>
            </a:r>
            <a:r>
              <a:rPr dirty="0"/>
              <a:t>ol.</a:t>
            </a:r>
            <a:r>
              <a:rPr spc="-5" dirty="0"/>
              <a:t> </a:t>
            </a:r>
            <a:r>
              <a:rPr dirty="0"/>
              <a:t>14, </a:t>
            </a:r>
            <a:r>
              <a:rPr spc="-5" dirty="0"/>
              <a:t>N</a:t>
            </a:r>
            <a:r>
              <a:rPr dirty="0"/>
              <a:t>o. 4, pp. 944-980, </a:t>
            </a:r>
            <a:r>
              <a:rPr spc="5" dirty="0"/>
              <a:t> </a:t>
            </a:r>
            <a:r>
              <a:rPr dirty="0"/>
              <a:t>2012.</a:t>
            </a:r>
          </a:p>
          <a:p>
            <a:pPr marL="355600" marR="5080" indent="-343535" algn="just">
              <a:lnSpc>
                <a:spcPct val="150000"/>
              </a:lnSpc>
              <a:spcBef>
                <a:spcPts val="430"/>
              </a:spcBef>
            </a:pPr>
            <a:r>
              <a:rPr dirty="0"/>
              <a:t>2.   </a:t>
            </a:r>
            <a:r>
              <a:rPr spc="-80" dirty="0"/>
              <a:t>W</a:t>
            </a:r>
            <a:r>
              <a:rPr dirty="0"/>
              <a:t>id</a:t>
            </a:r>
            <a:r>
              <a:rPr spc="5" dirty="0"/>
              <a:t>e</a:t>
            </a:r>
            <a:r>
              <a:rPr dirty="0"/>
              <a:t>d </a:t>
            </a:r>
            <a:r>
              <a:rPr spc="-100" dirty="0"/>
              <a:t> </a:t>
            </a:r>
            <a:r>
              <a:rPr dirty="0"/>
              <a:t>Medjro</a:t>
            </a:r>
            <a:r>
              <a:rPr spc="-10" dirty="0"/>
              <a:t>u</a:t>
            </a:r>
            <a:r>
              <a:rPr dirty="0"/>
              <a:t>bi</a:t>
            </a:r>
            <a:r>
              <a:rPr spc="10" dirty="0"/>
              <a:t>a</a:t>
            </a:r>
            <a:r>
              <a:rPr dirty="0"/>
              <a:t>, </a:t>
            </a:r>
            <a:r>
              <a:rPr spc="-90" dirty="0"/>
              <a:t> </a:t>
            </a:r>
            <a:r>
              <a:rPr dirty="0"/>
              <a:t>Ulf </a:t>
            </a:r>
            <a:r>
              <a:rPr spc="-100" dirty="0"/>
              <a:t> </a:t>
            </a:r>
            <a:r>
              <a:rPr dirty="0"/>
              <a:t>Ph</a:t>
            </a:r>
            <a:r>
              <a:rPr spc="-15" dirty="0"/>
              <a:t>i</a:t>
            </a:r>
            <a:r>
              <a:rPr dirty="0"/>
              <a:t>l</a:t>
            </a:r>
            <a:r>
              <a:rPr spc="5" dirty="0"/>
              <a:t>i</a:t>
            </a:r>
            <a:r>
              <a:rPr dirty="0"/>
              <a:t>pp </a:t>
            </a:r>
            <a:r>
              <a:rPr spc="-110" dirty="0"/>
              <a:t> </a:t>
            </a:r>
            <a:r>
              <a:rPr dirty="0"/>
              <a:t>Müll</a:t>
            </a:r>
            <a:r>
              <a:rPr spc="5" dirty="0"/>
              <a:t>e</a:t>
            </a:r>
            <a:r>
              <a:rPr dirty="0"/>
              <a:t>r</a:t>
            </a:r>
            <a:r>
              <a:rPr spc="5" dirty="0"/>
              <a:t>b</a:t>
            </a:r>
            <a:r>
              <a:rPr dirty="0"/>
              <a:t>, </a:t>
            </a:r>
            <a:r>
              <a:rPr spc="-90" dirty="0"/>
              <a:t> </a:t>
            </a:r>
            <a:r>
              <a:rPr dirty="0"/>
              <a:t>M</a:t>
            </a:r>
            <a:r>
              <a:rPr spc="-15" dirty="0"/>
              <a:t>a</a:t>
            </a:r>
            <a:r>
              <a:rPr dirty="0"/>
              <a:t>l</a:t>
            </a:r>
            <a:r>
              <a:rPr spc="5" dirty="0"/>
              <a:t>t</a:t>
            </a:r>
            <a:r>
              <a:rPr dirty="0"/>
              <a:t>e </a:t>
            </a:r>
            <a:r>
              <a:rPr spc="-105" dirty="0"/>
              <a:t> </a:t>
            </a:r>
            <a:r>
              <a:rPr dirty="0"/>
              <a:t>Scharf</a:t>
            </a:r>
            <a:r>
              <a:rPr spc="5" dirty="0"/>
              <a:t>b</a:t>
            </a:r>
            <a:r>
              <a:rPr dirty="0"/>
              <a:t>, </a:t>
            </a:r>
            <a:r>
              <a:rPr spc="-90" dirty="0"/>
              <a:t> </a:t>
            </a:r>
            <a:r>
              <a:rPr dirty="0"/>
              <a:t>Cars</a:t>
            </a:r>
            <a:r>
              <a:rPr spc="-10" dirty="0"/>
              <a:t>te</a:t>
            </a:r>
            <a:r>
              <a:rPr dirty="0"/>
              <a:t>n </a:t>
            </a:r>
            <a:r>
              <a:rPr spc="-100" dirty="0"/>
              <a:t> </a:t>
            </a:r>
            <a:r>
              <a:rPr dirty="0"/>
              <a:t>Matk</a:t>
            </a:r>
            <a:r>
              <a:rPr spc="5" dirty="0"/>
              <a:t>e</a:t>
            </a:r>
            <a:r>
              <a:rPr spc="-5" dirty="0"/>
              <a:t>a</a:t>
            </a:r>
            <a:r>
              <a:rPr dirty="0"/>
              <a:t>, </a:t>
            </a:r>
            <a:r>
              <a:rPr spc="-90" dirty="0"/>
              <a:t> </a:t>
            </a:r>
            <a:r>
              <a:rPr dirty="0"/>
              <a:t>Dav</a:t>
            </a:r>
            <a:r>
              <a:rPr spc="-10" dirty="0"/>
              <a:t>i</a:t>
            </a:r>
            <a:r>
              <a:rPr dirty="0"/>
              <a:t>d Kle</a:t>
            </a:r>
            <a:r>
              <a:rPr spc="5" dirty="0"/>
              <a:t>i</a:t>
            </a:r>
            <a:r>
              <a:rPr dirty="0"/>
              <a:t>nhans</a:t>
            </a:r>
            <a:r>
              <a:rPr spc="-10" dirty="0"/>
              <a:t>a</a:t>
            </a:r>
            <a:r>
              <a:rPr dirty="0"/>
              <a:t>, </a:t>
            </a:r>
            <a:r>
              <a:rPr spc="-55" dirty="0"/>
              <a:t> </a:t>
            </a:r>
            <a:r>
              <a:rPr spc="-15" dirty="0">
                <a:latin typeface="Times New Roman"/>
                <a:cs typeface="Times New Roman"/>
              </a:rPr>
              <a:t>―</a:t>
            </a:r>
            <a:r>
              <a:rPr dirty="0">
                <a:latin typeface="Times New Roman"/>
                <a:cs typeface="Times New Roman"/>
              </a:rPr>
              <a:t>Open </a:t>
            </a:r>
            <a:r>
              <a:rPr spc="-60" dirty="0">
                <a:latin typeface="Times New Roman"/>
                <a:cs typeface="Times New Roman"/>
              </a:rPr>
              <a:t> </a:t>
            </a:r>
            <a:r>
              <a:rPr dirty="0"/>
              <a:t>Data </a:t>
            </a:r>
            <a:r>
              <a:rPr spc="-65" dirty="0"/>
              <a:t> </a:t>
            </a:r>
            <a:r>
              <a:rPr dirty="0"/>
              <a:t>in </a:t>
            </a:r>
            <a:r>
              <a:rPr spc="-60" dirty="0"/>
              <a:t> </a:t>
            </a:r>
            <a:r>
              <a:rPr spc="-20" dirty="0"/>
              <a:t>P</a:t>
            </a:r>
            <a:r>
              <a:rPr dirty="0"/>
              <a:t>ower </a:t>
            </a:r>
            <a:r>
              <a:rPr spc="-60" dirty="0"/>
              <a:t> </a:t>
            </a:r>
            <a:r>
              <a:rPr dirty="0"/>
              <a:t>Grid </a:t>
            </a:r>
            <a:r>
              <a:rPr spc="-60" dirty="0"/>
              <a:t> </a:t>
            </a:r>
            <a:r>
              <a:rPr dirty="0"/>
              <a:t>Model</a:t>
            </a:r>
            <a:r>
              <a:rPr spc="5" dirty="0"/>
              <a:t>l</a:t>
            </a:r>
            <a:r>
              <a:rPr dirty="0"/>
              <a:t>in</a:t>
            </a:r>
            <a:r>
              <a:rPr spc="-10" dirty="0"/>
              <a:t>g</a:t>
            </a:r>
            <a:r>
              <a:rPr dirty="0"/>
              <a:t>: </a:t>
            </a:r>
            <a:r>
              <a:rPr spc="-55" dirty="0"/>
              <a:t> </a:t>
            </a:r>
            <a:r>
              <a:rPr dirty="0"/>
              <a:t>New </a:t>
            </a:r>
            <a:r>
              <a:rPr spc="-65" dirty="0"/>
              <a:t> </a:t>
            </a:r>
            <a:r>
              <a:rPr dirty="0"/>
              <a:t>A</a:t>
            </a:r>
            <a:r>
              <a:rPr spc="-20" dirty="0"/>
              <a:t>p</a:t>
            </a:r>
            <a:r>
              <a:rPr dirty="0"/>
              <a:t>proach</a:t>
            </a:r>
            <a:r>
              <a:rPr spc="5" dirty="0"/>
              <a:t>e</a:t>
            </a:r>
            <a:r>
              <a:rPr dirty="0"/>
              <a:t>s </a:t>
            </a:r>
            <a:r>
              <a:rPr spc="-70" dirty="0"/>
              <a:t> </a:t>
            </a:r>
            <a:r>
              <a:rPr spc="-120" dirty="0"/>
              <a:t>T</a:t>
            </a:r>
            <a:r>
              <a:rPr dirty="0"/>
              <a:t>owa</a:t>
            </a:r>
            <a:r>
              <a:rPr spc="-15" dirty="0"/>
              <a:t>r</a:t>
            </a:r>
            <a:r>
              <a:rPr dirty="0"/>
              <a:t>ds </a:t>
            </a:r>
            <a:r>
              <a:rPr spc="-60" dirty="0"/>
              <a:t>T</a:t>
            </a:r>
            <a:r>
              <a:rPr dirty="0"/>
              <a:t>ranspare</a:t>
            </a:r>
            <a:r>
              <a:rPr spc="-15" dirty="0"/>
              <a:t>n</a:t>
            </a:r>
            <a:r>
              <a:rPr dirty="0"/>
              <a:t>t</a:t>
            </a:r>
            <a:r>
              <a:rPr spc="215" dirty="0"/>
              <a:t> </a:t>
            </a:r>
            <a:r>
              <a:rPr dirty="0"/>
              <a:t>Gr</a:t>
            </a:r>
            <a:r>
              <a:rPr spc="-15" dirty="0"/>
              <a:t>i</a:t>
            </a:r>
            <a:r>
              <a:rPr dirty="0"/>
              <a:t>d</a:t>
            </a:r>
            <a:r>
              <a:rPr spc="210" dirty="0"/>
              <a:t> </a:t>
            </a:r>
            <a:r>
              <a:rPr dirty="0">
                <a:latin typeface="Times New Roman"/>
                <a:cs typeface="Times New Roman"/>
              </a:rPr>
              <a:t>Models‖,</a:t>
            </a:r>
            <a:r>
              <a:rPr spc="200" dirty="0">
                <a:latin typeface="Times New Roman"/>
                <a:cs typeface="Times New Roman"/>
              </a:rPr>
              <a:t> </a:t>
            </a:r>
            <a:r>
              <a:rPr dirty="0"/>
              <a:t>E</a:t>
            </a:r>
            <a:r>
              <a:rPr spc="5" dirty="0"/>
              <a:t>l</a:t>
            </a:r>
            <a:r>
              <a:rPr dirty="0"/>
              <a:t>se</a:t>
            </a:r>
            <a:r>
              <a:rPr spc="-10" dirty="0"/>
              <a:t>i</a:t>
            </a:r>
            <a:r>
              <a:rPr dirty="0"/>
              <a:t>ver</a:t>
            </a:r>
            <a:r>
              <a:rPr spc="215" dirty="0"/>
              <a:t> </a:t>
            </a:r>
            <a:r>
              <a:rPr dirty="0"/>
              <a:t>En</a:t>
            </a:r>
            <a:r>
              <a:rPr spc="5" dirty="0"/>
              <a:t>e</a:t>
            </a:r>
            <a:r>
              <a:rPr spc="-40" dirty="0"/>
              <a:t>r</a:t>
            </a:r>
            <a:r>
              <a:rPr spc="-15" dirty="0"/>
              <a:t>g</a:t>
            </a:r>
            <a:r>
              <a:rPr dirty="0"/>
              <a:t>y</a:t>
            </a:r>
            <a:r>
              <a:rPr spc="225" dirty="0"/>
              <a:t> </a:t>
            </a:r>
            <a:r>
              <a:rPr dirty="0"/>
              <a:t>Re</a:t>
            </a:r>
            <a:r>
              <a:rPr spc="-10" dirty="0"/>
              <a:t>p</a:t>
            </a:r>
            <a:r>
              <a:rPr dirty="0"/>
              <a:t>orts,</a:t>
            </a:r>
            <a:r>
              <a:rPr spc="215" dirty="0"/>
              <a:t> </a:t>
            </a:r>
            <a:r>
              <a:rPr spc="-235" dirty="0"/>
              <a:t>V</a:t>
            </a:r>
            <a:r>
              <a:rPr dirty="0"/>
              <a:t>o</a:t>
            </a:r>
            <a:r>
              <a:rPr spc="-5" dirty="0"/>
              <a:t>l</a:t>
            </a:r>
            <a:r>
              <a:rPr spc="5" dirty="0"/>
              <a:t>.</a:t>
            </a:r>
            <a:r>
              <a:rPr dirty="0"/>
              <a:t>3,  </a:t>
            </a:r>
            <a:r>
              <a:rPr spc="-25" dirty="0"/>
              <a:t> </a:t>
            </a:r>
            <a:r>
              <a:rPr dirty="0"/>
              <a:t>p</a:t>
            </a:r>
            <a:r>
              <a:rPr spc="-15" dirty="0"/>
              <a:t>p</a:t>
            </a:r>
            <a:r>
              <a:rPr dirty="0"/>
              <a:t>.</a:t>
            </a:r>
            <a:r>
              <a:rPr spc="200" dirty="0"/>
              <a:t> </a:t>
            </a:r>
            <a:r>
              <a:rPr dirty="0"/>
              <a:t>14-21,</a:t>
            </a:r>
            <a:r>
              <a:rPr spc="215" dirty="0"/>
              <a:t> </a:t>
            </a:r>
            <a:r>
              <a:rPr dirty="0"/>
              <a:t>Nove</a:t>
            </a:r>
            <a:r>
              <a:rPr spc="-10" dirty="0"/>
              <a:t>m</a:t>
            </a:r>
            <a:r>
              <a:rPr dirty="0"/>
              <a:t>ber 201</a:t>
            </a:r>
            <a:r>
              <a:rPr spc="-5" dirty="0"/>
              <a:t>7</a:t>
            </a:r>
            <a:r>
              <a:rPr dirty="0"/>
              <a:t>.</a:t>
            </a:r>
          </a:p>
        </p:txBody>
      </p:sp>
      <p:sp>
        <p:nvSpPr>
          <p:cNvPr id="4" name="object 4"/>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400" y="1524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93900" y="3159089"/>
            <a:ext cx="3312160" cy="585470"/>
          </a:xfrm>
          <a:prstGeom prst="rect">
            <a:avLst/>
          </a:prstGeom>
        </p:spPr>
        <p:txBody>
          <a:bodyPr vert="horz" wrap="square" lIns="0" tIns="0" rIns="0" bIns="0" rtlCol="0">
            <a:spAutoFit/>
          </a:bodyPr>
          <a:lstStyle/>
          <a:p>
            <a:pPr marL="12700">
              <a:lnSpc>
                <a:spcPct val="100000"/>
              </a:lnSpc>
            </a:pPr>
            <a:r>
              <a:rPr sz="4400" dirty="0">
                <a:solidFill>
                  <a:srgbClr val="FF0000"/>
                </a:solidFill>
                <a:latin typeface="Times New Roman"/>
                <a:cs typeface="Times New Roman"/>
              </a:rPr>
              <a:t>THANK</a:t>
            </a:r>
            <a:r>
              <a:rPr sz="4400" spc="-185" dirty="0">
                <a:solidFill>
                  <a:srgbClr val="FF0000"/>
                </a:solidFill>
                <a:latin typeface="Times New Roman"/>
                <a:cs typeface="Times New Roman"/>
              </a:rPr>
              <a:t> </a:t>
            </a:r>
            <a:r>
              <a:rPr sz="4400" dirty="0">
                <a:solidFill>
                  <a:srgbClr val="FF0000"/>
                </a:solidFill>
                <a:latin typeface="Times New Roman"/>
                <a:cs typeface="Times New Roman"/>
              </a:rPr>
              <a:t>YOU</a:t>
            </a:r>
            <a:endParaRPr sz="4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13940" y="386601"/>
            <a:ext cx="2519045" cy="457834"/>
          </a:xfrm>
          <a:prstGeom prst="rect">
            <a:avLst/>
          </a:prstGeom>
        </p:spPr>
        <p:txBody>
          <a:bodyPr vert="horz" wrap="square" lIns="0" tIns="0" rIns="0" bIns="0" rtlCol="0">
            <a:spAutoFit/>
          </a:bodyPr>
          <a:lstStyle/>
          <a:p>
            <a:pPr marL="12700">
              <a:lnSpc>
                <a:spcPct val="100000"/>
              </a:lnSpc>
            </a:pPr>
            <a:r>
              <a:rPr sz="3600" b="1" dirty="0">
                <a:solidFill>
                  <a:srgbClr val="FF0000"/>
                </a:solidFill>
                <a:latin typeface="Times New Roman"/>
                <a:cs typeface="Times New Roman"/>
              </a:rPr>
              <a:t>ABST</a:t>
            </a:r>
            <a:r>
              <a:rPr sz="3600" b="1" spc="10" dirty="0">
                <a:solidFill>
                  <a:srgbClr val="FF0000"/>
                </a:solidFill>
                <a:latin typeface="Times New Roman"/>
                <a:cs typeface="Times New Roman"/>
              </a:rPr>
              <a:t>R</a:t>
            </a:r>
            <a:r>
              <a:rPr sz="3600" b="1" dirty="0">
                <a:solidFill>
                  <a:srgbClr val="FF0000"/>
                </a:solidFill>
                <a:latin typeface="Times New Roman"/>
                <a:cs typeface="Times New Roman"/>
              </a:rPr>
              <a:t>A</a:t>
            </a:r>
            <a:r>
              <a:rPr sz="3600" b="1" spc="5" dirty="0">
                <a:solidFill>
                  <a:srgbClr val="FF0000"/>
                </a:solidFill>
                <a:latin typeface="Times New Roman"/>
                <a:cs typeface="Times New Roman"/>
              </a:rPr>
              <a:t>C</a:t>
            </a:r>
            <a:r>
              <a:rPr sz="3600" b="1" dirty="0">
                <a:solidFill>
                  <a:srgbClr val="FF0000"/>
                </a:solidFill>
                <a:latin typeface="Times New Roman"/>
                <a:cs typeface="Times New Roman"/>
              </a:rPr>
              <a:t>T</a:t>
            </a:r>
            <a:endParaRPr sz="3600">
              <a:latin typeface="Times New Roman"/>
              <a:cs typeface="Times New Roman"/>
            </a:endParaRPr>
          </a:p>
        </p:txBody>
      </p:sp>
      <p:sp>
        <p:nvSpPr>
          <p:cNvPr id="3" name="object 3"/>
          <p:cNvSpPr txBox="1"/>
          <p:nvPr/>
        </p:nvSpPr>
        <p:spPr>
          <a:xfrm>
            <a:off x="78732" y="1160788"/>
            <a:ext cx="8836660" cy="4835525"/>
          </a:xfrm>
          <a:prstGeom prst="rect">
            <a:avLst/>
          </a:prstGeom>
        </p:spPr>
        <p:txBody>
          <a:bodyPr vert="horz" wrap="square" lIns="0" tIns="0" rIns="0" bIns="0" rtlCol="0">
            <a:spAutoFit/>
          </a:bodyPr>
          <a:lstStyle/>
          <a:p>
            <a:pPr marL="355600" marR="5080" indent="-342900" algn="just">
              <a:lnSpc>
                <a:spcPct val="150000"/>
              </a:lnSpc>
              <a:buFont typeface="Wingdings"/>
              <a:buChar char=""/>
              <a:tabLst>
                <a:tab pos="355600" algn="l"/>
              </a:tabLst>
            </a:pPr>
            <a:r>
              <a:rPr sz="1800" dirty="0">
                <a:latin typeface="Times New Roman"/>
                <a:cs typeface="Times New Roman"/>
              </a:rPr>
              <a:t>The</a:t>
            </a:r>
            <a:r>
              <a:rPr sz="1800" spc="195" dirty="0">
                <a:latin typeface="Times New Roman"/>
                <a:cs typeface="Times New Roman"/>
              </a:rPr>
              <a:t> </a:t>
            </a:r>
            <a:r>
              <a:rPr sz="1800" dirty="0">
                <a:latin typeface="Times New Roman"/>
                <a:cs typeface="Times New Roman"/>
              </a:rPr>
              <a:t>cur</a:t>
            </a:r>
            <a:r>
              <a:rPr sz="1800" spc="-15" dirty="0">
                <a:latin typeface="Times New Roman"/>
                <a:cs typeface="Times New Roman"/>
              </a:rPr>
              <a:t>r</a:t>
            </a:r>
            <a:r>
              <a:rPr sz="1800" dirty="0">
                <a:latin typeface="Times New Roman"/>
                <a:cs typeface="Times New Roman"/>
              </a:rPr>
              <a:t>ent</a:t>
            </a:r>
            <a:r>
              <a:rPr sz="1800" spc="180" dirty="0">
                <a:latin typeface="Times New Roman"/>
                <a:cs typeface="Times New Roman"/>
              </a:rPr>
              <a:t> </a:t>
            </a:r>
            <a:r>
              <a:rPr sz="1800" dirty="0">
                <a:latin typeface="Times New Roman"/>
                <a:cs typeface="Times New Roman"/>
              </a:rPr>
              <a:t>and</a:t>
            </a:r>
            <a:r>
              <a:rPr sz="1800" spc="175" dirty="0">
                <a:latin typeface="Times New Roman"/>
                <a:cs typeface="Times New Roman"/>
              </a:rPr>
              <a:t> </a:t>
            </a:r>
            <a:r>
              <a:rPr sz="1800" spc="-10" dirty="0">
                <a:latin typeface="Times New Roman"/>
                <a:cs typeface="Times New Roman"/>
              </a:rPr>
              <a:t>t</a:t>
            </a:r>
            <a:r>
              <a:rPr sz="1800" spc="10" dirty="0">
                <a:latin typeface="Times New Roman"/>
                <a:cs typeface="Times New Roman"/>
              </a:rPr>
              <a:t>y</a:t>
            </a:r>
            <a:r>
              <a:rPr sz="1800" dirty="0">
                <a:latin typeface="Times New Roman"/>
                <a:cs typeface="Times New Roman"/>
              </a:rPr>
              <a:t>pical</a:t>
            </a:r>
            <a:r>
              <a:rPr sz="1800" spc="195" dirty="0">
                <a:latin typeface="Times New Roman"/>
                <a:cs typeface="Times New Roman"/>
              </a:rPr>
              <a:t> </a:t>
            </a:r>
            <a:r>
              <a:rPr sz="1800" dirty="0">
                <a:latin typeface="Times New Roman"/>
                <a:cs typeface="Times New Roman"/>
              </a:rPr>
              <a:t>sol</a:t>
            </a:r>
            <a:r>
              <a:rPr sz="1800" spc="-15" dirty="0">
                <a:latin typeface="Times New Roman"/>
                <a:cs typeface="Times New Roman"/>
              </a:rPr>
              <a:t>u</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on</a:t>
            </a:r>
            <a:r>
              <a:rPr sz="1800" spc="175" dirty="0">
                <a:latin typeface="Times New Roman"/>
                <a:cs typeface="Times New Roman"/>
              </a:rPr>
              <a:t> </a:t>
            </a:r>
            <a:r>
              <a:rPr sz="1800" dirty="0">
                <a:latin typeface="Times New Roman"/>
                <a:cs typeface="Times New Roman"/>
              </a:rPr>
              <a:t>of</a:t>
            </a:r>
            <a:r>
              <a:rPr sz="1800" spc="185"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ooth</a:t>
            </a:r>
            <a:r>
              <a:rPr sz="1800" spc="5" dirty="0">
                <a:latin typeface="Times New Roman"/>
                <a:cs typeface="Times New Roman"/>
              </a:rPr>
              <a:t>i</a:t>
            </a:r>
            <a:r>
              <a:rPr sz="1800" dirty="0">
                <a:latin typeface="Times New Roman"/>
                <a:cs typeface="Times New Roman"/>
              </a:rPr>
              <a:t>ng</a:t>
            </a:r>
            <a:r>
              <a:rPr sz="1800" spc="185" dirty="0">
                <a:latin typeface="Times New Roman"/>
                <a:cs typeface="Times New Roman"/>
              </a:rPr>
              <a:t> </a:t>
            </a:r>
            <a:r>
              <a:rPr sz="1800" spc="-15" dirty="0">
                <a:latin typeface="Times New Roman"/>
                <a:cs typeface="Times New Roman"/>
              </a:rPr>
              <a:t>r</a:t>
            </a:r>
            <a:r>
              <a:rPr sz="1800" dirty="0">
                <a:latin typeface="Times New Roman"/>
                <a:cs typeface="Times New Roman"/>
              </a:rPr>
              <a:t>en</a:t>
            </a:r>
            <a:r>
              <a:rPr sz="1800" spc="5" dirty="0">
                <a:latin typeface="Times New Roman"/>
                <a:cs typeface="Times New Roman"/>
              </a:rPr>
              <a:t>e</a:t>
            </a:r>
            <a:r>
              <a:rPr sz="1800" dirty="0">
                <a:latin typeface="Times New Roman"/>
                <a:cs typeface="Times New Roman"/>
              </a:rPr>
              <a:t>wable</a:t>
            </a:r>
            <a:r>
              <a:rPr sz="1800" spc="185" dirty="0">
                <a:latin typeface="Times New Roman"/>
                <a:cs typeface="Times New Roman"/>
              </a:rPr>
              <a:t> </a:t>
            </a:r>
            <a:r>
              <a:rPr sz="1800" dirty="0">
                <a:latin typeface="Times New Roman"/>
                <a:cs typeface="Times New Roman"/>
              </a:rPr>
              <a:t>power</a:t>
            </a:r>
            <a:r>
              <a:rPr sz="1800" spc="175" dirty="0">
                <a:latin typeface="Times New Roman"/>
                <a:cs typeface="Times New Roman"/>
              </a:rPr>
              <a:t> </a:t>
            </a:r>
            <a:r>
              <a:rPr sz="1800" dirty="0">
                <a:latin typeface="Times New Roman"/>
                <a:cs typeface="Times New Roman"/>
              </a:rPr>
              <a:t>gen</a:t>
            </a:r>
            <a:r>
              <a:rPr sz="1800" spc="5" dirty="0">
                <a:latin typeface="Times New Roman"/>
                <a:cs typeface="Times New Roman"/>
              </a:rPr>
              <a:t>e</a:t>
            </a:r>
            <a:r>
              <a:rPr sz="1800" dirty="0">
                <a:latin typeface="Times New Roman"/>
                <a:cs typeface="Times New Roman"/>
              </a:rPr>
              <a:t>r</a:t>
            </a:r>
            <a:r>
              <a:rPr sz="1800" spc="-10" dirty="0">
                <a:latin typeface="Times New Roman"/>
                <a:cs typeface="Times New Roman"/>
              </a:rPr>
              <a:t>a</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on</a:t>
            </a:r>
            <a:r>
              <a:rPr sz="1800" spc="190" dirty="0">
                <a:latin typeface="Times New Roman"/>
                <a:cs typeface="Times New Roman"/>
              </a:rPr>
              <a:t> </a:t>
            </a:r>
            <a:r>
              <a:rPr sz="1800" spc="-15" dirty="0">
                <a:latin typeface="Times New Roman"/>
                <a:cs typeface="Times New Roman"/>
              </a:rPr>
              <a:t>f</a:t>
            </a:r>
            <a:r>
              <a:rPr sz="1800" dirty="0">
                <a:latin typeface="Times New Roman"/>
                <a:cs typeface="Times New Roman"/>
              </a:rPr>
              <a:t>lu</a:t>
            </a:r>
            <a:r>
              <a:rPr sz="1800" spc="5" dirty="0">
                <a:latin typeface="Times New Roman"/>
                <a:cs typeface="Times New Roman"/>
              </a:rPr>
              <a:t>c</a:t>
            </a:r>
            <a:r>
              <a:rPr sz="1800" spc="-10" dirty="0">
                <a:latin typeface="Times New Roman"/>
                <a:cs typeface="Times New Roman"/>
              </a:rPr>
              <a:t>t</a:t>
            </a:r>
            <a:r>
              <a:rPr sz="1800" dirty="0">
                <a:latin typeface="Times New Roman"/>
                <a:cs typeface="Times New Roman"/>
              </a:rPr>
              <a:t>ua</a:t>
            </a:r>
            <a:r>
              <a:rPr sz="1800" spc="5" dirty="0">
                <a:latin typeface="Times New Roman"/>
                <a:cs typeface="Times New Roman"/>
              </a:rPr>
              <a:t>t</a:t>
            </a:r>
            <a:r>
              <a:rPr sz="1800" dirty="0">
                <a:latin typeface="Times New Roman"/>
                <a:cs typeface="Times New Roman"/>
              </a:rPr>
              <a:t>ions</a:t>
            </a:r>
            <a:r>
              <a:rPr sz="1800" spc="185" dirty="0">
                <a:latin typeface="Times New Roman"/>
                <a:cs typeface="Times New Roman"/>
              </a:rPr>
              <a:t> </a:t>
            </a:r>
            <a:r>
              <a:rPr sz="1800" dirty="0">
                <a:latin typeface="Times New Roman"/>
                <a:cs typeface="Times New Roman"/>
              </a:rPr>
              <a:t>in power </a:t>
            </a:r>
            <a:r>
              <a:rPr sz="1800" spc="-10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ste</a:t>
            </a:r>
            <a:r>
              <a:rPr sz="1800" spc="-5" dirty="0">
                <a:latin typeface="Times New Roman"/>
                <a:cs typeface="Times New Roman"/>
              </a:rPr>
              <a:t>m</a:t>
            </a:r>
            <a:r>
              <a:rPr sz="1800" dirty="0">
                <a:latin typeface="Times New Roman"/>
                <a:cs typeface="Times New Roman"/>
              </a:rPr>
              <a:t>. </a:t>
            </a:r>
            <a:r>
              <a:rPr sz="1800" spc="-114" dirty="0">
                <a:latin typeface="Times New Roman"/>
                <a:cs typeface="Times New Roman"/>
              </a:rPr>
              <a:t> </a:t>
            </a:r>
            <a:r>
              <a:rPr sz="1800" dirty="0">
                <a:latin typeface="Times New Roman"/>
                <a:cs typeface="Times New Roman"/>
              </a:rPr>
              <a:t>A </a:t>
            </a:r>
            <a:r>
              <a:rPr sz="1800" spc="-210" dirty="0">
                <a:latin typeface="Times New Roman"/>
                <a:cs typeface="Times New Roman"/>
              </a:rPr>
              <a:t> </a:t>
            </a:r>
            <a:r>
              <a:rPr sz="1800" dirty="0">
                <a:latin typeface="Times New Roman"/>
                <a:cs typeface="Times New Roman"/>
              </a:rPr>
              <a:t>based </a:t>
            </a:r>
            <a:r>
              <a:rPr sz="1800" spc="-105" dirty="0">
                <a:latin typeface="Times New Roman"/>
                <a:cs typeface="Times New Roman"/>
              </a:rPr>
              <a:t> </a:t>
            </a:r>
            <a:r>
              <a:rPr sz="1800" dirty="0">
                <a:latin typeface="Times New Roman"/>
                <a:cs typeface="Times New Roman"/>
              </a:rPr>
              <a:t>S</a:t>
            </a:r>
            <a:r>
              <a:rPr sz="1800" spc="-10" dirty="0">
                <a:latin typeface="Times New Roman"/>
                <a:cs typeface="Times New Roman"/>
              </a:rPr>
              <a:t>O</a:t>
            </a:r>
            <a:r>
              <a:rPr sz="1800" dirty="0">
                <a:latin typeface="Times New Roman"/>
                <a:cs typeface="Times New Roman"/>
              </a:rPr>
              <a:t>LAR </a:t>
            </a:r>
            <a:r>
              <a:rPr sz="1800" spc="-110" dirty="0">
                <a:latin typeface="Times New Roman"/>
                <a:cs typeface="Times New Roman"/>
              </a:rPr>
              <a:t> </a:t>
            </a:r>
            <a:r>
              <a:rPr sz="1800" dirty="0">
                <a:latin typeface="Times New Roman"/>
                <a:cs typeface="Times New Roman"/>
              </a:rPr>
              <a:t>power </a:t>
            </a:r>
            <a:r>
              <a:rPr sz="1800" spc="-10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st</a:t>
            </a:r>
            <a:r>
              <a:rPr sz="1800" spc="-10" dirty="0">
                <a:latin typeface="Times New Roman"/>
                <a:cs typeface="Times New Roman"/>
              </a:rPr>
              <a:t>em</a:t>
            </a:r>
            <a:r>
              <a:rPr sz="1800" dirty="0">
                <a:latin typeface="Times New Roman"/>
                <a:cs typeface="Times New Roman"/>
              </a:rPr>
              <a:t>s </a:t>
            </a:r>
            <a:r>
              <a:rPr sz="1800" spc="-100" dirty="0">
                <a:latin typeface="Times New Roman"/>
                <a:cs typeface="Times New Roman"/>
              </a:rPr>
              <a:t> </a:t>
            </a:r>
            <a:r>
              <a:rPr sz="1800" dirty="0">
                <a:latin typeface="Times New Roman"/>
                <a:cs typeface="Times New Roman"/>
              </a:rPr>
              <a:t>had </a:t>
            </a:r>
            <a:r>
              <a:rPr sz="1800" spc="-105" dirty="0">
                <a:latin typeface="Times New Roman"/>
                <a:cs typeface="Times New Roman"/>
              </a:rPr>
              <a:t> </a:t>
            </a:r>
            <a:r>
              <a:rPr sz="1800" dirty="0">
                <a:latin typeface="Times New Roman"/>
                <a:cs typeface="Times New Roman"/>
              </a:rPr>
              <a:t>a </a:t>
            </a:r>
            <a:r>
              <a:rPr sz="1800" spc="-105" dirty="0">
                <a:latin typeface="Times New Roman"/>
                <a:cs typeface="Times New Roman"/>
              </a:rPr>
              <a:t> </a:t>
            </a:r>
            <a:r>
              <a:rPr sz="1800" dirty="0">
                <a:latin typeface="Times New Roman"/>
                <a:cs typeface="Times New Roman"/>
              </a:rPr>
              <a:t>suit</a:t>
            </a:r>
            <a:r>
              <a:rPr sz="1800" spc="5" dirty="0">
                <a:latin typeface="Times New Roman"/>
                <a:cs typeface="Times New Roman"/>
              </a:rPr>
              <a:t>a</a:t>
            </a:r>
            <a:r>
              <a:rPr sz="1800" spc="-15" dirty="0">
                <a:latin typeface="Times New Roman"/>
                <a:cs typeface="Times New Roman"/>
              </a:rPr>
              <a:t>b</a:t>
            </a:r>
            <a:r>
              <a:rPr sz="1800" dirty="0">
                <a:latin typeface="Times New Roman"/>
                <a:cs typeface="Times New Roman"/>
              </a:rPr>
              <a:t>le </a:t>
            </a:r>
            <a:r>
              <a:rPr sz="1800" spc="-95" dirty="0">
                <a:latin typeface="Times New Roman"/>
                <a:cs typeface="Times New Roman"/>
              </a:rPr>
              <a:t> </a:t>
            </a:r>
            <a:r>
              <a:rPr sz="1800" dirty="0">
                <a:latin typeface="Times New Roman"/>
                <a:cs typeface="Times New Roman"/>
              </a:rPr>
              <a:t>con</a:t>
            </a:r>
            <a:r>
              <a:rPr sz="1800" spc="5" dirty="0">
                <a:latin typeface="Times New Roman"/>
                <a:cs typeface="Times New Roman"/>
              </a:rPr>
              <a:t>t</a:t>
            </a:r>
            <a:r>
              <a:rPr sz="1800" dirty="0">
                <a:latin typeface="Times New Roman"/>
                <a:cs typeface="Times New Roman"/>
              </a:rPr>
              <a:t>r</a:t>
            </a:r>
            <a:r>
              <a:rPr sz="1800" spc="-15" dirty="0">
                <a:latin typeface="Times New Roman"/>
                <a:cs typeface="Times New Roman"/>
              </a:rPr>
              <a:t>o</a:t>
            </a:r>
            <a:r>
              <a:rPr sz="1800" dirty="0">
                <a:latin typeface="Times New Roman"/>
                <a:cs typeface="Times New Roman"/>
              </a:rPr>
              <a:t>l </a:t>
            </a:r>
            <a:r>
              <a:rPr sz="1800" spc="-105" dirty="0">
                <a:latin typeface="Times New Roman"/>
                <a:cs typeface="Times New Roman"/>
              </a:rPr>
              <a:t> </a:t>
            </a:r>
            <a:r>
              <a:rPr sz="1800" dirty="0">
                <a:latin typeface="Times New Roman"/>
                <a:cs typeface="Times New Roman"/>
              </a:rPr>
              <a:t>strat</a:t>
            </a:r>
            <a:r>
              <a:rPr sz="1800" spc="-15" dirty="0">
                <a:latin typeface="Times New Roman"/>
                <a:cs typeface="Times New Roman"/>
              </a:rPr>
              <a:t>eg</a:t>
            </a:r>
            <a:r>
              <a:rPr sz="1800" dirty="0">
                <a:latin typeface="Times New Roman"/>
                <a:cs typeface="Times New Roman"/>
              </a:rPr>
              <a:t>y </a:t>
            </a:r>
            <a:r>
              <a:rPr sz="1800" spc="-8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at </a:t>
            </a:r>
            <a:r>
              <a:rPr sz="1800" spc="-100" dirty="0">
                <a:latin typeface="Times New Roman"/>
                <a:cs typeface="Times New Roman"/>
              </a:rPr>
              <a:t> </a:t>
            </a:r>
            <a:r>
              <a:rPr sz="1800" spc="-10" dirty="0">
                <a:latin typeface="Times New Roman"/>
                <a:cs typeface="Times New Roman"/>
              </a:rPr>
              <a:t>c</a:t>
            </a:r>
            <a:r>
              <a:rPr sz="1800" dirty="0">
                <a:latin typeface="Times New Roman"/>
                <a:cs typeface="Times New Roman"/>
              </a:rPr>
              <a:t>an e</a:t>
            </a:r>
            <a:r>
              <a:rPr sz="1800" spc="-35" dirty="0">
                <a:latin typeface="Times New Roman"/>
                <a:cs typeface="Times New Roman"/>
              </a:rPr>
              <a:t>f</a:t>
            </a:r>
            <a:r>
              <a:rPr sz="1800" dirty="0">
                <a:latin typeface="Times New Roman"/>
                <a:cs typeface="Times New Roman"/>
              </a:rPr>
              <a:t>fe</a:t>
            </a:r>
            <a:r>
              <a:rPr sz="1800" spc="5" dirty="0">
                <a:latin typeface="Times New Roman"/>
                <a:cs typeface="Times New Roman"/>
              </a:rPr>
              <a:t>c</a:t>
            </a:r>
            <a:r>
              <a:rPr sz="1800" dirty="0">
                <a:latin typeface="Times New Roman"/>
                <a:cs typeface="Times New Roman"/>
              </a:rPr>
              <a:t>ti</a:t>
            </a:r>
            <a:r>
              <a:rPr sz="1800" spc="-15" dirty="0">
                <a:latin typeface="Times New Roman"/>
                <a:cs typeface="Times New Roman"/>
              </a:rPr>
              <a:t>v</a:t>
            </a:r>
            <a:r>
              <a:rPr sz="1800" dirty="0">
                <a:latin typeface="Times New Roman"/>
                <a:cs typeface="Times New Roman"/>
              </a:rPr>
              <a:t>ely </a:t>
            </a:r>
            <a:r>
              <a:rPr sz="1800" spc="-220" dirty="0">
                <a:latin typeface="Times New Roman"/>
                <a:cs typeface="Times New Roman"/>
              </a:rPr>
              <a:t> </a:t>
            </a:r>
            <a:r>
              <a:rPr sz="1800" dirty="0">
                <a:latin typeface="Times New Roman"/>
                <a:cs typeface="Times New Roman"/>
              </a:rPr>
              <a:t>u</a:t>
            </a:r>
            <a:r>
              <a:rPr sz="1800" spc="-15" dirty="0">
                <a:latin typeface="Times New Roman"/>
                <a:cs typeface="Times New Roman"/>
              </a:rPr>
              <a:t>t</a:t>
            </a:r>
            <a:r>
              <a:rPr sz="1800" dirty="0">
                <a:latin typeface="Times New Roman"/>
                <a:cs typeface="Times New Roman"/>
              </a:rPr>
              <a:t>il</a:t>
            </a:r>
            <a:r>
              <a:rPr sz="1800" spc="-10" dirty="0">
                <a:latin typeface="Times New Roman"/>
                <a:cs typeface="Times New Roman"/>
              </a:rPr>
              <a:t>iz</a:t>
            </a:r>
            <a:r>
              <a:rPr sz="1800" dirty="0">
                <a:latin typeface="Times New Roman"/>
                <a:cs typeface="Times New Roman"/>
              </a:rPr>
              <a:t>e </a:t>
            </a:r>
            <a:r>
              <a:rPr sz="1800" spc="-225" dirty="0">
                <a:latin typeface="Times New Roman"/>
                <a:cs typeface="Times New Roman"/>
              </a:rPr>
              <a:t> </a:t>
            </a:r>
            <a:r>
              <a:rPr sz="1800" dirty="0">
                <a:latin typeface="Times New Roman"/>
                <a:cs typeface="Times New Roman"/>
              </a:rPr>
              <a:t>the </a:t>
            </a:r>
            <a:r>
              <a:rPr sz="1800" spc="-225" dirty="0">
                <a:latin typeface="Times New Roman"/>
                <a:cs typeface="Times New Roman"/>
              </a:rPr>
              <a:t> </a:t>
            </a:r>
            <a:r>
              <a:rPr sz="1800" spc="-15" dirty="0">
                <a:latin typeface="Times New Roman"/>
                <a:cs typeface="Times New Roman"/>
              </a:rPr>
              <a:t>m</a:t>
            </a:r>
            <a:r>
              <a:rPr sz="1800" dirty="0">
                <a:latin typeface="Times New Roman"/>
                <a:cs typeface="Times New Roman"/>
              </a:rPr>
              <a:t>axi</a:t>
            </a:r>
            <a:r>
              <a:rPr sz="1800" spc="-15" dirty="0">
                <a:latin typeface="Times New Roman"/>
                <a:cs typeface="Times New Roman"/>
              </a:rPr>
              <a:t>m</a:t>
            </a:r>
            <a:r>
              <a:rPr sz="1800" dirty="0">
                <a:latin typeface="Times New Roman"/>
                <a:cs typeface="Times New Roman"/>
              </a:rPr>
              <a:t>um</a:t>
            </a:r>
            <a:r>
              <a:rPr sz="1800" spc="215" dirty="0">
                <a:latin typeface="Times New Roman"/>
                <a:cs typeface="Times New Roman"/>
              </a:rPr>
              <a:t> </a:t>
            </a:r>
            <a:r>
              <a:rPr sz="1800" dirty="0">
                <a:latin typeface="Times New Roman"/>
                <a:cs typeface="Times New Roman"/>
              </a:rPr>
              <a:t>po</a:t>
            </a:r>
            <a:r>
              <a:rPr sz="1800" spc="-10" dirty="0">
                <a:latin typeface="Times New Roman"/>
                <a:cs typeface="Times New Roman"/>
              </a:rPr>
              <a:t>w</a:t>
            </a:r>
            <a:r>
              <a:rPr sz="1800" dirty="0">
                <a:latin typeface="Times New Roman"/>
                <a:cs typeface="Times New Roman"/>
              </a:rPr>
              <a:t>er</a:t>
            </a:r>
            <a:r>
              <a:rPr sz="1800" spc="225" dirty="0">
                <a:latin typeface="Times New Roman"/>
                <a:cs typeface="Times New Roman"/>
              </a:rPr>
              <a:t> </a:t>
            </a:r>
            <a:r>
              <a:rPr sz="1800" dirty="0">
                <a:latin typeface="Times New Roman"/>
                <a:cs typeface="Times New Roman"/>
              </a:rPr>
              <a:t>(</a:t>
            </a:r>
            <a:r>
              <a:rPr sz="1800" spc="-10" dirty="0">
                <a:latin typeface="Times New Roman"/>
                <a:cs typeface="Times New Roman"/>
              </a:rPr>
              <a:t>MPP</a:t>
            </a:r>
            <a:r>
              <a:rPr sz="1800" dirty="0">
                <a:latin typeface="Times New Roman"/>
                <a:cs typeface="Times New Roman"/>
              </a:rPr>
              <a:t>T) </a:t>
            </a:r>
            <a:r>
              <a:rPr sz="1800" spc="-215" dirty="0">
                <a:latin typeface="Times New Roman"/>
                <a:cs typeface="Times New Roman"/>
              </a:rPr>
              <a:t> </a:t>
            </a:r>
            <a:r>
              <a:rPr sz="1800" dirty="0">
                <a:latin typeface="Times New Roman"/>
                <a:cs typeface="Times New Roman"/>
              </a:rPr>
              <a:t>output</a:t>
            </a:r>
            <a:r>
              <a:rPr sz="1800" spc="220" dirty="0">
                <a:latin typeface="Times New Roman"/>
                <a:cs typeface="Times New Roman"/>
              </a:rPr>
              <a:t> </a:t>
            </a:r>
            <a:r>
              <a:rPr sz="1800" dirty="0">
                <a:latin typeface="Times New Roman"/>
                <a:cs typeface="Times New Roman"/>
              </a:rPr>
              <a:t>from</a:t>
            </a:r>
            <a:r>
              <a:rPr sz="1800" spc="210" dirty="0">
                <a:latin typeface="Times New Roman"/>
                <a:cs typeface="Times New Roman"/>
              </a:rPr>
              <a:t> </a:t>
            </a:r>
            <a:r>
              <a:rPr sz="1800" dirty="0">
                <a:latin typeface="Times New Roman"/>
                <a:cs typeface="Times New Roman"/>
              </a:rPr>
              <a:t>the </a:t>
            </a:r>
            <a:r>
              <a:rPr sz="1800" spc="-225" dirty="0">
                <a:latin typeface="Times New Roman"/>
                <a:cs typeface="Times New Roman"/>
              </a:rPr>
              <a:t> </a:t>
            </a:r>
            <a:r>
              <a:rPr sz="1800" spc="-10" dirty="0">
                <a:latin typeface="Times New Roman"/>
                <a:cs typeface="Times New Roman"/>
              </a:rPr>
              <a:t>D</a:t>
            </a:r>
            <a:r>
              <a:rPr sz="1800" dirty="0">
                <a:latin typeface="Times New Roman"/>
                <a:cs typeface="Times New Roman"/>
              </a:rPr>
              <a:t>C</a:t>
            </a:r>
            <a:r>
              <a:rPr sz="1800" spc="215" dirty="0">
                <a:latin typeface="Times New Roman"/>
                <a:cs typeface="Times New Roman"/>
              </a:rPr>
              <a:t> </a:t>
            </a:r>
            <a:r>
              <a:rPr sz="1800" dirty="0">
                <a:latin typeface="Times New Roman"/>
                <a:cs typeface="Times New Roman"/>
              </a:rPr>
              <a:t>to</a:t>
            </a:r>
            <a:r>
              <a:rPr sz="1800" spc="220" dirty="0">
                <a:latin typeface="Times New Roman"/>
                <a:cs typeface="Times New Roman"/>
              </a:rPr>
              <a:t> </a:t>
            </a:r>
            <a:r>
              <a:rPr sz="1800" spc="-10" dirty="0">
                <a:latin typeface="Times New Roman"/>
                <a:cs typeface="Times New Roman"/>
              </a:rPr>
              <a:t>D</a:t>
            </a:r>
            <a:r>
              <a:rPr sz="1800" dirty="0">
                <a:latin typeface="Times New Roman"/>
                <a:cs typeface="Times New Roman"/>
              </a:rPr>
              <a:t>C</a:t>
            </a:r>
            <a:r>
              <a:rPr sz="1800" spc="215" dirty="0">
                <a:latin typeface="Times New Roman"/>
                <a:cs typeface="Times New Roman"/>
              </a:rPr>
              <a:t> </a:t>
            </a:r>
            <a:r>
              <a:rPr sz="1800" dirty="0">
                <a:latin typeface="Times New Roman"/>
                <a:cs typeface="Times New Roman"/>
              </a:rPr>
              <a:t>conver</a:t>
            </a:r>
            <a:r>
              <a:rPr sz="1800" spc="5" dirty="0">
                <a:latin typeface="Times New Roman"/>
                <a:cs typeface="Times New Roman"/>
              </a:rPr>
              <a:t>t</a:t>
            </a:r>
            <a:r>
              <a:rPr sz="1800" dirty="0">
                <a:latin typeface="Times New Roman"/>
                <a:cs typeface="Times New Roman"/>
              </a:rPr>
              <a:t>e</a:t>
            </a:r>
            <a:r>
              <a:rPr sz="1800" spc="-105" dirty="0">
                <a:latin typeface="Times New Roman"/>
                <a:cs typeface="Times New Roman"/>
              </a:rPr>
              <a:t>r</a:t>
            </a:r>
            <a:r>
              <a:rPr sz="1800" dirty="0">
                <a:latin typeface="Times New Roman"/>
                <a:cs typeface="Times New Roman"/>
              </a:rPr>
              <a:t>. </a:t>
            </a:r>
            <a:r>
              <a:rPr sz="1800" spc="-225" dirty="0">
                <a:latin typeface="Times New Roman"/>
                <a:cs typeface="Times New Roman"/>
              </a:rPr>
              <a:t> </a:t>
            </a:r>
            <a:r>
              <a:rPr sz="1800" spc="-10" dirty="0">
                <a:latin typeface="Times New Roman"/>
                <a:cs typeface="Times New Roman"/>
              </a:rPr>
              <a:t>As </a:t>
            </a:r>
            <a:r>
              <a:rPr sz="1800" dirty="0">
                <a:latin typeface="Times New Roman"/>
                <a:cs typeface="Times New Roman"/>
              </a:rPr>
              <a:t>l</a:t>
            </a:r>
            <a:r>
              <a:rPr sz="1800" spc="5" dirty="0">
                <a:latin typeface="Times New Roman"/>
                <a:cs typeface="Times New Roman"/>
              </a:rPr>
              <a:t>i</a:t>
            </a:r>
            <a:r>
              <a:rPr sz="1800" dirty="0">
                <a:latin typeface="Times New Roman"/>
                <a:cs typeface="Times New Roman"/>
              </a:rPr>
              <a:t>ke</a:t>
            </a:r>
            <a:r>
              <a:rPr sz="1800" spc="120" dirty="0">
                <a:latin typeface="Times New Roman"/>
                <a:cs typeface="Times New Roman"/>
              </a:rPr>
              <a:t> </a:t>
            </a:r>
            <a:r>
              <a:rPr sz="1800" dirty="0">
                <a:latin typeface="Times New Roman"/>
                <a:cs typeface="Times New Roman"/>
              </a:rPr>
              <a:t>spl</a:t>
            </a:r>
            <a:r>
              <a:rPr sz="1800" spc="-10" dirty="0">
                <a:latin typeface="Times New Roman"/>
                <a:cs typeface="Times New Roman"/>
              </a:rPr>
              <a:t>i</a:t>
            </a:r>
            <a:r>
              <a:rPr sz="1800" dirty="0">
                <a:latin typeface="Times New Roman"/>
                <a:cs typeface="Times New Roman"/>
              </a:rPr>
              <a:t>t</a:t>
            </a:r>
            <a:r>
              <a:rPr sz="1800" spc="125" dirty="0">
                <a:latin typeface="Times New Roman"/>
                <a:cs typeface="Times New Roman"/>
              </a:rPr>
              <a:t> </a:t>
            </a:r>
            <a:r>
              <a:rPr sz="1800" spc="-15" dirty="0">
                <a:latin typeface="Times New Roman"/>
                <a:cs typeface="Times New Roman"/>
              </a:rPr>
              <a:t>b</a:t>
            </a:r>
            <a:r>
              <a:rPr sz="1800" dirty="0">
                <a:latin typeface="Times New Roman"/>
                <a:cs typeface="Times New Roman"/>
              </a:rPr>
              <a:t>a</a:t>
            </a:r>
            <a:r>
              <a:rPr sz="1800" spc="5" dirty="0">
                <a:latin typeface="Times New Roman"/>
                <a:cs typeface="Times New Roman"/>
              </a:rPr>
              <a:t>t</a:t>
            </a:r>
            <a:r>
              <a:rPr sz="1800" spc="-10" dirty="0">
                <a:latin typeface="Times New Roman"/>
                <a:cs typeface="Times New Roman"/>
              </a:rPr>
              <a:t>t</a:t>
            </a:r>
            <a:r>
              <a:rPr sz="1800" dirty="0">
                <a:latin typeface="Times New Roman"/>
                <a:cs typeface="Times New Roman"/>
              </a:rPr>
              <a:t>e</a:t>
            </a:r>
            <a:r>
              <a:rPr sz="1800" spc="-10" dirty="0">
                <a:latin typeface="Times New Roman"/>
                <a:cs typeface="Times New Roman"/>
              </a:rPr>
              <a:t>r</a:t>
            </a:r>
            <a:r>
              <a:rPr sz="1800" dirty="0">
                <a:latin typeface="Times New Roman"/>
                <a:cs typeface="Times New Roman"/>
              </a:rPr>
              <a:t>y</a:t>
            </a:r>
            <a:r>
              <a:rPr sz="1800" spc="12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a:t>
            </a:r>
            <a:r>
              <a:rPr sz="1800" spc="130" dirty="0">
                <a:latin typeface="Times New Roman"/>
                <a:cs typeface="Times New Roman"/>
              </a:rPr>
              <a:t> </a:t>
            </a:r>
            <a:r>
              <a:rPr sz="1800" dirty="0">
                <a:latin typeface="Times New Roman"/>
                <a:cs typeface="Times New Roman"/>
              </a:rPr>
              <a:t>o</a:t>
            </a:r>
            <a:r>
              <a:rPr sz="1800" spc="-15" dirty="0">
                <a:latin typeface="Times New Roman"/>
                <a:cs typeface="Times New Roman"/>
              </a:rPr>
              <a:t>u</a:t>
            </a:r>
            <a:r>
              <a:rPr sz="1800" dirty="0">
                <a:latin typeface="Times New Roman"/>
                <a:cs typeface="Times New Roman"/>
              </a:rPr>
              <a:t>tput</a:t>
            </a:r>
            <a:r>
              <a:rPr sz="1800" spc="120" dirty="0">
                <a:latin typeface="Times New Roman"/>
                <a:cs typeface="Times New Roman"/>
              </a:rPr>
              <a:t> </a:t>
            </a:r>
            <a:r>
              <a:rPr sz="1800" dirty="0">
                <a:latin typeface="Times New Roman"/>
                <a:cs typeface="Times New Roman"/>
              </a:rPr>
              <a:t>Inv</a:t>
            </a:r>
            <a:r>
              <a:rPr sz="1800" spc="-10"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dirty="0">
                <a:latin typeface="Times New Roman"/>
                <a:cs typeface="Times New Roman"/>
              </a:rPr>
              <a:t>r</a:t>
            </a:r>
            <a:r>
              <a:rPr sz="1800" spc="114" dirty="0">
                <a:latin typeface="Times New Roman"/>
                <a:cs typeface="Times New Roman"/>
              </a:rPr>
              <a:t> </a:t>
            </a:r>
            <a:r>
              <a:rPr sz="1800" dirty="0">
                <a:latin typeface="Times New Roman"/>
                <a:cs typeface="Times New Roman"/>
              </a:rPr>
              <a:t>a</a:t>
            </a:r>
            <a:r>
              <a:rPr sz="1800" spc="5" dirty="0">
                <a:latin typeface="Times New Roman"/>
                <a:cs typeface="Times New Roman"/>
              </a:rPr>
              <a:t>l</a:t>
            </a:r>
            <a:r>
              <a:rPr sz="1800" dirty="0">
                <a:latin typeface="Times New Roman"/>
                <a:cs typeface="Times New Roman"/>
              </a:rPr>
              <a:t>so</a:t>
            </a:r>
            <a:r>
              <a:rPr sz="1800" spc="110" dirty="0">
                <a:latin typeface="Times New Roman"/>
                <a:cs typeface="Times New Roman"/>
              </a:rPr>
              <a:t> </a:t>
            </a:r>
            <a:r>
              <a:rPr sz="1800" dirty="0">
                <a:latin typeface="Times New Roman"/>
                <a:cs typeface="Times New Roman"/>
              </a:rPr>
              <a:t>clas</a:t>
            </a:r>
            <a:r>
              <a:rPr sz="1800" spc="-10" dirty="0">
                <a:latin typeface="Times New Roman"/>
                <a:cs typeface="Times New Roman"/>
              </a:rPr>
              <a:t>s</a:t>
            </a:r>
            <a:r>
              <a:rPr sz="1800" dirty="0">
                <a:latin typeface="Times New Roman"/>
                <a:cs typeface="Times New Roman"/>
              </a:rPr>
              <a:t>ified</a:t>
            </a:r>
            <a:r>
              <a:rPr sz="1800" spc="110" dirty="0">
                <a:latin typeface="Times New Roman"/>
                <a:cs typeface="Times New Roman"/>
              </a:rPr>
              <a:t> </a:t>
            </a:r>
            <a:r>
              <a:rPr sz="1800" dirty="0">
                <a:latin typeface="Times New Roman"/>
                <a:cs typeface="Times New Roman"/>
              </a:rPr>
              <a:t>in</a:t>
            </a:r>
            <a:r>
              <a:rPr sz="1800" spc="110" dirty="0">
                <a:latin typeface="Times New Roman"/>
                <a:cs typeface="Times New Roman"/>
              </a:rPr>
              <a:t> </a:t>
            </a:r>
            <a:r>
              <a:rPr sz="1800" dirty="0">
                <a:latin typeface="Times New Roman"/>
                <a:cs typeface="Times New Roman"/>
              </a:rPr>
              <a:t>to</a:t>
            </a:r>
            <a:r>
              <a:rPr sz="1800" spc="110" dirty="0">
                <a:latin typeface="Times New Roman"/>
                <a:cs typeface="Times New Roman"/>
              </a:rPr>
              <a:t> </a:t>
            </a:r>
            <a:r>
              <a:rPr sz="1800" dirty="0">
                <a:latin typeface="Times New Roman"/>
                <a:cs typeface="Times New Roman"/>
              </a:rPr>
              <a:t>TWO</a:t>
            </a:r>
            <a:r>
              <a:rPr sz="1800" spc="120" dirty="0">
                <a:latin typeface="Times New Roman"/>
                <a:cs typeface="Times New Roman"/>
              </a:rPr>
              <a:t> </a:t>
            </a:r>
            <a:r>
              <a:rPr sz="1800" dirty="0">
                <a:latin typeface="Times New Roman"/>
                <a:cs typeface="Times New Roman"/>
              </a:rPr>
              <a:t>r</a:t>
            </a:r>
            <a:r>
              <a:rPr sz="1800" spc="-10" dirty="0">
                <a:latin typeface="Times New Roman"/>
                <a:cs typeface="Times New Roman"/>
              </a:rPr>
              <a:t>a</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ngs</a:t>
            </a:r>
            <a:r>
              <a:rPr sz="1800" spc="110" dirty="0">
                <a:latin typeface="Times New Roman"/>
                <a:cs typeface="Times New Roman"/>
              </a:rPr>
              <a:t> </a:t>
            </a:r>
            <a:r>
              <a:rPr sz="1800" dirty="0">
                <a:latin typeface="Times New Roman"/>
                <a:cs typeface="Times New Roman"/>
              </a:rPr>
              <a:t>th</a:t>
            </a:r>
            <a:r>
              <a:rPr sz="1800" spc="5" dirty="0">
                <a:latin typeface="Times New Roman"/>
                <a:cs typeface="Times New Roman"/>
              </a:rPr>
              <a:t>a</a:t>
            </a:r>
            <a:r>
              <a:rPr sz="1800" dirty="0">
                <a:latin typeface="Times New Roman"/>
                <a:cs typeface="Times New Roman"/>
              </a:rPr>
              <a:t>t</a:t>
            </a:r>
            <a:r>
              <a:rPr sz="1800" spc="114" dirty="0">
                <a:latin typeface="Times New Roman"/>
                <a:cs typeface="Times New Roman"/>
              </a:rPr>
              <a:t> </a:t>
            </a:r>
            <a:r>
              <a:rPr sz="1800" dirty="0">
                <a:latin typeface="Times New Roman"/>
                <a:cs typeface="Times New Roman"/>
              </a:rPr>
              <a:t>is</a:t>
            </a:r>
            <a:r>
              <a:rPr sz="1800" spc="105" dirty="0">
                <a:latin typeface="Times New Roman"/>
                <a:cs typeface="Times New Roman"/>
              </a:rPr>
              <a:t> </a:t>
            </a:r>
            <a:r>
              <a:rPr sz="1800" spc="-10" dirty="0">
                <a:latin typeface="Times New Roman"/>
                <a:cs typeface="Times New Roman"/>
              </a:rPr>
              <a:t>c</a:t>
            </a:r>
            <a:r>
              <a:rPr sz="1800" dirty="0">
                <a:latin typeface="Times New Roman"/>
                <a:cs typeface="Times New Roman"/>
              </a:rPr>
              <a:t>a</a:t>
            </a:r>
            <a:r>
              <a:rPr sz="1800" spc="5" dirty="0">
                <a:latin typeface="Times New Roman"/>
                <a:cs typeface="Times New Roman"/>
              </a:rPr>
              <a:t>l</a:t>
            </a:r>
            <a:r>
              <a:rPr sz="1800" spc="-10" dirty="0">
                <a:latin typeface="Times New Roman"/>
                <a:cs typeface="Times New Roman"/>
              </a:rPr>
              <a:t>l</a:t>
            </a:r>
            <a:r>
              <a:rPr sz="1800" dirty="0">
                <a:latin typeface="Times New Roman"/>
                <a:cs typeface="Times New Roman"/>
              </a:rPr>
              <a:t>ed</a:t>
            </a:r>
            <a:r>
              <a:rPr sz="1800" spc="120" dirty="0">
                <a:latin typeface="Times New Roman"/>
                <a:cs typeface="Times New Roman"/>
              </a:rPr>
              <a:t> </a:t>
            </a:r>
            <a:r>
              <a:rPr sz="1800" dirty="0">
                <a:latin typeface="Times New Roman"/>
                <a:cs typeface="Times New Roman"/>
              </a:rPr>
              <a:t>as</a:t>
            </a:r>
            <a:r>
              <a:rPr sz="1800" spc="120" dirty="0">
                <a:latin typeface="Times New Roman"/>
                <a:cs typeface="Times New Roman"/>
              </a:rPr>
              <a:t> </a:t>
            </a:r>
            <a:r>
              <a:rPr sz="1800" dirty="0">
                <a:latin typeface="Times New Roman"/>
                <a:cs typeface="Times New Roman"/>
              </a:rPr>
              <a:t>l</a:t>
            </a:r>
            <a:r>
              <a:rPr sz="1800" spc="-10" dirty="0">
                <a:latin typeface="Times New Roman"/>
                <a:cs typeface="Times New Roman"/>
              </a:rPr>
              <a:t>o</a:t>
            </a:r>
            <a:r>
              <a:rPr sz="1800" dirty="0">
                <a:latin typeface="Times New Roman"/>
                <a:cs typeface="Times New Roman"/>
              </a:rPr>
              <a:t>ad response</a:t>
            </a:r>
            <a:r>
              <a:rPr sz="1800" spc="-5" dirty="0">
                <a:latin typeface="Times New Roman"/>
                <a:cs typeface="Times New Roman"/>
              </a:rPr>
              <a:t> </a:t>
            </a:r>
            <a:r>
              <a:rPr sz="1800" dirty="0">
                <a:latin typeface="Times New Roman"/>
                <a:cs typeface="Times New Roman"/>
              </a:rPr>
              <a:t>inv</a:t>
            </a:r>
            <a:r>
              <a:rPr sz="1800" spc="5"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spc="-95" dirty="0">
                <a:latin typeface="Times New Roman"/>
                <a:cs typeface="Times New Roman"/>
              </a:rPr>
              <a:t>r</a:t>
            </a:r>
            <a:r>
              <a:rPr sz="1800" dirty="0">
                <a:latin typeface="Times New Roman"/>
                <a:cs typeface="Times New Roman"/>
              </a:rPr>
              <a:t>.</a:t>
            </a:r>
            <a:endParaRPr sz="1800">
              <a:latin typeface="Times New Roman"/>
              <a:cs typeface="Times New Roman"/>
            </a:endParaRPr>
          </a:p>
          <a:p>
            <a:pPr marL="355600" marR="5080" indent="-342900" algn="just">
              <a:lnSpc>
                <a:spcPct val="150000"/>
              </a:lnSpc>
              <a:spcBef>
                <a:spcPts val="434"/>
              </a:spcBef>
              <a:buFont typeface="Wingdings"/>
              <a:buChar char=""/>
              <a:tabLst>
                <a:tab pos="355600" algn="l"/>
              </a:tabLst>
            </a:pPr>
            <a:r>
              <a:rPr sz="1800" spc="-1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50" dirty="0">
                <a:latin typeface="Times New Roman"/>
                <a:cs typeface="Times New Roman"/>
              </a:rPr>
              <a:t> </a:t>
            </a:r>
            <a:r>
              <a:rPr sz="1800" dirty="0">
                <a:latin typeface="Times New Roman"/>
                <a:cs typeface="Times New Roman"/>
              </a:rPr>
              <a:t>grid</a:t>
            </a:r>
            <a:r>
              <a:rPr sz="1800" spc="25" dirty="0">
                <a:latin typeface="Times New Roman"/>
                <a:cs typeface="Times New Roman"/>
              </a:rPr>
              <a:t> </a:t>
            </a:r>
            <a:r>
              <a:rPr sz="1800" dirty="0">
                <a:latin typeface="Times New Roman"/>
                <a:cs typeface="Times New Roman"/>
              </a:rPr>
              <a:t>is</a:t>
            </a:r>
            <a:r>
              <a:rPr sz="1800" spc="20" dirty="0">
                <a:latin typeface="Times New Roman"/>
                <a:cs typeface="Times New Roman"/>
              </a:rPr>
              <a:t> </a:t>
            </a:r>
            <a:r>
              <a:rPr sz="1800" dirty="0">
                <a:latin typeface="Times New Roman"/>
                <a:cs typeface="Times New Roman"/>
              </a:rPr>
              <a:t>c</a:t>
            </a:r>
            <a:r>
              <a:rPr sz="1800" spc="-10" dirty="0">
                <a:latin typeface="Times New Roman"/>
                <a:cs typeface="Times New Roman"/>
              </a:rPr>
              <a:t>o</a:t>
            </a:r>
            <a:r>
              <a:rPr sz="1800" dirty="0">
                <a:latin typeface="Times New Roman"/>
                <a:cs typeface="Times New Roman"/>
              </a:rPr>
              <a:t>n</a:t>
            </a:r>
            <a:r>
              <a:rPr sz="1800" spc="-10" dirty="0">
                <a:latin typeface="Times New Roman"/>
                <a:cs typeface="Times New Roman"/>
              </a:rPr>
              <a:t>s</a:t>
            </a:r>
            <a:r>
              <a:rPr sz="1800" dirty="0">
                <a:latin typeface="Times New Roman"/>
                <a:cs typeface="Times New Roman"/>
              </a:rPr>
              <a:t>idered</a:t>
            </a:r>
            <a:r>
              <a:rPr sz="1800" spc="35" dirty="0">
                <a:latin typeface="Times New Roman"/>
                <a:cs typeface="Times New Roman"/>
              </a:rPr>
              <a:t> </a:t>
            </a:r>
            <a:r>
              <a:rPr sz="1800" dirty="0">
                <a:latin typeface="Times New Roman"/>
                <a:cs typeface="Times New Roman"/>
              </a:rPr>
              <a:t>as</a:t>
            </a:r>
            <a:r>
              <a:rPr sz="1800" spc="20" dirty="0">
                <a:latin typeface="Times New Roman"/>
                <a:cs typeface="Times New Roman"/>
              </a:rPr>
              <a:t> </a:t>
            </a:r>
            <a:r>
              <a:rPr sz="1800" dirty="0">
                <a:latin typeface="Times New Roman"/>
                <a:cs typeface="Times New Roman"/>
              </a:rPr>
              <a:t>an</a:t>
            </a:r>
            <a:r>
              <a:rPr sz="1800" spc="25" dirty="0">
                <a:latin typeface="Times New Roman"/>
                <a:cs typeface="Times New Roman"/>
              </a:rPr>
              <a:t> </a:t>
            </a:r>
            <a:r>
              <a:rPr sz="1800" spc="-10" dirty="0">
                <a:latin typeface="Times New Roman"/>
                <a:cs typeface="Times New Roman"/>
              </a:rPr>
              <a:t>at</a:t>
            </a:r>
            <a:r>
              <a:rPr sz="1800" dirty="0">
                <a:latin typeface="Times New Roman"/>
                <a:cs typeface="Times New Roman"/>
              </a:rPr>
              <a:t>tr</a:t>
            </a:r>
            <a:r>
              <a:rPr sz="1800" spc="5" dirty="0">
                <a:latin typeface="Times New Roman"/>
                <a:cs typeface="Times New Roman"/>
              </a:rPr>
              <a:t>a</a:t>
            </a:r>
            <a:r>
              <a:rPr sz="1800" dirty="0">
                <a:latin typeface="Times New Roman"/>
                <a:cs typeface="Times New Roman"/>
              </a:rPr>
              <a:t>ctive</a:t>
            </a:r>
            <a:r>
              <a:rPr sz="1800" spc="30" dirty="0">
                <a:latin typeface="Times New Roman"/>
                <a:cs typeface="Times New Roman"/>
              </a:rPr>
              <a:t> </a:t>
            </a:r>
            <a:r>
              <a:rPr sz="1800" spc="-10" dirty="0">
                <a:latin typeface="Times New Roman"/>
                <a:cs typeface="Times New Roman"/>
              </a:rPr>
              <a:t>t</a:t>
            </a:r>
            <a:r>
              <a:rPr sz="1800" dirty="0">
                <a:latin typeface="Times New Roman"/>
                <a:cs typeface="Times New Roman"/>
              </a:rPr>
              <a:t>e</a:t>
            </a:r>
            <a:r>
              <a:rPr sz="1800" spc="5" dirty="0">
                <a:latin typeface="Times New Roman"/>
                <a:cs typeface="Times New Roman"/>
              </a:rPr>
              <a:t>c</a:t>
            </a:r>
            <a:r>
              <a:rPr sz="1800" dirty="0">
                <a:latin typeface="Times New Roman"/>
                <a:cs typeface="Times New Roman"/>
              </a:rPr>
              <a:t>hnol</a:t>
            </a:r>
            <a:r>
              <a:rPr sz="1800" spc="-15" dirty="0">
                <a:latin typeface="Times New Roman"/>
                <a:cs typeface="Times New Roman"/>
              </a:rPr>
              <a:t>og</a:t>
            </a:r>
            <a:r>
              <a:rPr sz="1800" dirty="0">
                <a:latin typeface="Times New Roman"/>
                <a:cs typeface="Times New Roman"/>
              </a:rPr>
              <a:t>y</a:t>
            </a:r>
            <a:r>
              <a:rPr sz="1800" spc="55" dirty="0">
                <a:latin typeface="Times New Roman"/>
                <a:cs typeface="Times New Roman"/>
              </a:rPr>
              <a:t> </a:t>
            </a:r>
            <a:r>
              <a:rPr sz="1800" dirty="0">
                <a:latin typeface="Times New Roman"/>
                <a:cs typeface="Times New Roman"/>
              </a:rPr>
              <a:t>for</a:t>
            </a:r>
            <a:r>
              <a:rPr sz="1800" spc="25" dirty="0">
                <a:latin typeface="Times New Roman"/>
                <a:cs typeface="Times New Roman"/>
              </a:rPr>
              <a:t> </a:t>
            </a:r>
            <a:r>
              <a:rPr sz="1800" spc="-15" dirty="0">
                <a:latin typeface="Times New Roman"/>
                <a:cs typeface="Times New Roman"/>
              </a:rPr>
              <a:t>m</a:t>
            </a:r>
            <a:r>
              <a:rPr sz="1800" dirty="0">
                <a:latin typeface="Times New Roman"/>
                <a:cs typeface="Times New Roman"/>
              </a:rPr>
              <a:t>onitori</a:t>
            </a:r>
            <a:r>
              <a:rPr sz="1800" spc="-10" dirty="0">
                <a:latin typeface="Times New Roman"/>
                <a:cs typeface="Times New Roman"/>
              </a:rPr>
              <a:t>n</a:t>
            </a:r>
            <a:r>
              <a:rPr sz="1800" dirty="0">
                <a:latin typeface="Times New Roman"/>
                <a:cs typeface="Times New Roman"/>
              </a:rPr>
              <a:t>g</a:t>
            </a:r>
            <a:r>
              <a:rPr sz="1800" spc="45" dirty="0">
                <a:latin typeface="Times New Roman"/>
                <a:cs typeface="Times New Roman"/>
              </a:rPr>
              <a:t> </a:t>
            </a:r>
            <a:r>
              <a:rPr sz="1800" dirty="0">
                <a:latin typeface="Times New Roman"/>
                <a:cs typeface="Times New Roman"/>
              </a:rPr>
              <a:t>and</a:t>
            </a:r>
            <a:r>
              <a:rPr sz="1800" spc="30" dirty="0">
                <a:latin typeface="Times New Roman"/>
                <a:cs typeface="Times New Roman"/>
              </a:rPr>
              <a:t> </a:t>
            </a:r>
            <a:r>
              <a:rPr sz="1800" spc="-15" dirty="0">
                <a:latin typeface="Times New Roman"/>
                <a:cs typeface="Times New Roman"/>
              </a:rPr>
              <a:t>m</a:t>
            </a:r>
            <a:r>
              <a:rPr sz="1800" dirty="0">
                <a:latin typeface="Times New Roman"/>
                <a:cs typeface="Times New Roman"/>
              </a:rPr>
              <a:t>ana</a:t>
            </a:r>
            <a:r>
              <a:rPr sz="1800" spc="-15" dirty="0">
                <a:latin typeface="Times New Roman"/>
                <a:cs typeface="Times New Roman"/>
              </a:rPr>
              <a:t>g</a:t>
            </a:r>
            <a:r>
              <a:rPr sz="1800" dirty="0">
                <a:latin typeface="Times New Roman"/>
                <a:cs typeface="Times New Roman"/>
              </a:rPr>
              <a:t>e</a:t>
            </a:r>
            <a:r>
              <a:rPr sz="1800" spc="-10" dirty="0">
                <a:latin typeface="Times New Roman"/>
                <a:cs typeface="Times New Roman"/>
              </a:rPr>
              <a:t>m</a:t>
            </a:r>
            <a:r>
              <a:rPr sz="1800" dirty="0">
                <a:latin typeface="Times New Roman"/>
                <a:cs typeface="Times New Roman"/>
              </a:rPr>
              <a:t>ent</a:t>
            </a:r>
            <a:r>
              <a:rPr sz="1800" spc="50" dirty="0">
                <a:latin typeface="Times New Roman"/>
                <a:cs typeface="Times New Roman"/>
              </a:rPr>
              <a:t> </a:t>
            </a:r>
            <a:r>
              <a:rPr sz="1800" spc="-5" dirty="0">
                <a:latin typeface="Times New Roman"/>
                <a:cs typeface="Times New Roman"/>
              </a:rPr>
              <a:t>o</a:t>
            </a:r>
            <a:r>
              <a:rPr sz="1800" dirty="0">
                <a:latin typeface="Times New Roman"/>
                <a:cs typeface="Times New Roman"/>
              </a:rPr>
              <a:t>f</a:t>
            </a:r>
            <a:r>
              <a:rPr sz="1800" spc="25" dirty="0">
                <a:latin typeface="Times New Roman"/>
                <a:cs typeface="Times New Roman"/>
              </a:rPr>
              <a:t> </a:t>
            </a:r>
            <a:r>
              <a:rPr sz="1800" dirty="0">
                <a:latin typeface="Times New Roman"/>
                <a:cs typeface="Times New Roman"/>
              </a:rPr>
              <a:t>g</a:t>
            </a:r>
            <a:r>
              <a:rPr sz="1800" spc="-15" dirty="0">
                <a:latin typeface="Times New Roman"/>
                <a:cs typeface="Times New Roman"/>
              </a:rPr>
              <a:t>r</a:t>
            </a:r>
            <a:r>
              <a:rPr sz="1800" dirty="0">
                <a:latin typeface="Times New Roman"/>
                <a:cs typeface="Times New Roman"/>
              </a:rPr>
              <a:t>id conn</a:t>
            </a:r>
            <a:r>
              <a:rPr sz="1800" spc="5" dirty="0">
                <a:latin typeface="Times New Roman"/>
                <a:cs typeface="Times New Roman"/>
              </a:rPr>
              <a:t>e</a:t>
            </a:r>
            <a:r>
              <a:rPr sz="1800" dirty="0">
                <a:latin typeface="Times New Roman"/>
                <a:cs typeface="Times New Roman"/>
              </a:rPr>
              <a:t>cted  </a:t>
            </a:r>
            <a:r>
              <a:rPr sz="1800" spc="-75" dirty="0">
                <a:latin typeface="Times New Roman"/>
                <a:cs typeface="Times New Roman"/>
              </a:rPr>
              <a:t> </a:t>
            </a:r>
            <a:r>
              <a:rPr sz="1800" spc="-15" dirty="0">
                <a:latin typeface="Times New Roman"/>
                <a:cs typeface="Times New Roman"/>
              </a:rPr>
              <a:t>r</a:t>
            </a:r>
            <a:r>
              <a:rPr sz="1800" dirty="0">
                <a:latin typeface="Times New Roman"/>
                <a:cs typeface="Times New Roman"/>
              </a:rPr>
              <a:t>ene</a:t>
            </a:r>
            <a:r>
              <a:rPr sz="1800" spc="-10" dirty="0">
                <a:latin typeface="Times New Roman"/>
                <a:cs typeface="Times New Roman"/>
              </a:rPr>
              <a:t>w</a:t>
            </a:r>
            <a:r>
              <a:rPr sz="1800" dirty="0">
                <a:latin typeface="Times New Roman"/>
                <a:cs typeface="Times New Roman"/>
              </a:rPr>
              <a:t>ab</a:t>
            </a:r>
            <a:r>
              <a:rPr sz="1800" spc="5" dirty="0">
                <a:latin typeface="Times New Roman"/>
                <a:cs typeface="Times New Roman"/>
              </a:rPr>
              <a:t>l</a:t>
            </a:r>
            <a:r>
              <a:rPr sz="1800" dirty="0">
                <a:latin typeface="Times New Roman"/>
                <a:cs typeface="Times New Roman"/>
              </a:rPr>
              <a:t>e  </a:t>
            </a:r>
            <a:r>
              <a:rPr sz="1800" spc="-85"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  </a:t>
            </a:r>
            <a:r>
              <a:rPr sz="1800" spc="-75" dirty="0">
                <a:latin typeface="Times New Roman"/>
                <a:cs typeface="Times New Roman"/>
              </a:rPr>
              <a:t> </a:t>
            </a:r>
            <a:r>
              <a:rPr sz="1800" dirty="0">
                <a:latin typeface="Times New Roman"/>
                <a:cs typeface="Times New Roman"/>
              </a:rPr>
              <a:t>pl</a:t>
            </a:r>
            <a:r>
              <a:rPr sz="1800" spc="5" dirty="0">
                <a:latin typeface="Times New Roman"/>
                <a:cs typeface="Times New Roman"/>
              </a:rPr>
              <a:t>a</a:t>
            </a:r>
            <a:r>
              <a:rPr sz="1800" dirty="0">
                <a:latin typeface="Times New Roman"/>
                <a:cs typeface="Times New Roman"/>
              </a:rPr>
              <a:t>nts  </a:t>
            </a:r>
            <a:r>
              <a:rPr sz="1800" spc="-80" dirty="0">
                <a:latin typeface="Times New Roman"/>
                <a:cs typeface="Times New Roman"/>
              </a:rPr>
              <a:t> </a:t>
            </a:r>
            <a:r>
              <a:rPr sz="1800" dirty="0">
                <a:latin typeface="Times New Roman"/>
                <a:cs typeface="Times New Roman"/>
              </a:rPr>
              <a:t>d</a:t>
            </a:r>
            <a:r>
              <a:rPr sz="1800" spc="-15" dirty="0">
                <a:latin typeface="Times New Roman"/>
                <a:cs typeface="Times New Roman"/>
              </a:rPr>
              <a:t>u</a:t>
            </a:r>
            <a:r>
              <a:rPr sz="1800" dirty="0">
                <a:latin typeface="Times New Roman"/>
                <a:cs typeface="Times New Roman"/>
              </a:rPr>
              <a:t>e  </a:t>
            </a:r>
            <a:r>
              <a:rPr sz="1800" spc="-85" dirty="0">
                <a:latin typeface="Times New Roman"/>
                <a:cs typeface="Times New Roman"/>
              </a:rPr>
              <a:t> </a:t>
            </a:r>
            <a:r>
              <a:rPr sz="1800" dirty="0">
                <a:latin typeface="Times New Roman"/>
                <a:cs typeface="Times New Roman"/>
              </a:rPr>
              <a:t>to  </a:t>
            </a:r>
            <a:r>
              <a:rPr sz="1800" spc="-90" dirty="0">
                <a:latin typeface="Times New Roman"/>
                <a:cs typeface="Times New Roman"/>
              </a:rPr>
              <a:t> </a:t>
            </a:r>
            <a:r>
              <a:rPr sz="1800" dirty="0">
                <a:latin typeface="Times New Roman"/>
                <a:cs typeface="Times New Roman"/>
              </a:rPr>
              <a:t>its  </a:t>
            </a:r>
            <a:r>
              <a:rPr sz="1800" spc="-85" dirty="0">
                <a:latin typeface="Times New Roman"/>
                <a:cs typeface="Times New Roman"/>
              </a:rPr>
              <a:t> </a:t>
            </a:r>
            <a:r>
              <a:rPr sz="1800" dirty="0">
                <a:latin typeface="Times New Roman"/>
                <a:cs typeface="Times New Roman"/>
              </a:rPr>
              <a:t>f</a:t>
            </a:r>
            <a:r>
              <a:rPr sz="1800" spc="-10" dirty="0">
                <a:latin typeface="Times New Roman"/>
                <a:cs typeface="Times New Roman"/>
              </a:rPr>
              <a:t>l</a:t>
            </a:r>
            <a:r>
              <a:rPr sz="1800" dirty="0">
                <a:latin typeface="Times New Roman"/>
                <a:cs typeface="Times New Roman"/>
              </a:rPr>
              <a:t>ex</a:t>
            </a:r>
            <a:r>
              <a:rPr sz="1800" spc="5" dirty="0">
                <a:latin typeface="Times New Roman"/>
                <a:cs typeface="Times New Roman"/>
              </a:rPr>
              <a:t>i</a:t>
            </a:r>
            <a:r>
              <a:rPr sz="1800" dirty="0">
                <a:latin typeface="Times New Roman"/>
                <a:cs typeface="Times New Roman"/>
              </a:rPr>
              <a:t>b</a:t>
            </a:r>
            <a:r>
              <a:rPr sz="1800" spc="-10" dirty="0">
                <a:latin typeface="Times New Roman"/>
                <a:cs typeface="Times New Roman"/>
              </a:rPr>
              <a:t>i</a:t>
            </a:r>
            <a:r>
              <a:rPr sz="1800" dirty="0">
                <a:latin typeface="Times New Roman"/>
                <a:cs typeface="Times New Roman"/>
              </a:rPr>
              <a:t>l</a:t>
            </a:r>
            <a:r>
              <a:rPr sz="1800" spc="5" dirty="0">
                <a:latin typeface="Times New Roman"/>
                <a:cs typeface="Times New Roman"/>
              </a:rPr>
              <a:t>i</a:t>
            </a:r>
            <a:r>
              <a:rPr sz="1800" spc="-10" dirty="0">
                <a:latin typeface="Times New Roman"/>
                <a:cs typeface="Times New Roman"/>
              </a:rPr>
              <a:t>t</a:t>
            </a:r>
            <a:r>
              <a:rPr sz="1800" spc="-110" dirty="0">
                <a:latin typeface="Times New Roman"/>
                <a:cs typeface="Times New Roman"/>
              </a:rPr>
              <a:t>y</a:t>
            </a:r>
            <a:r>
              <a:rPr sz="1800" dirty="0">
                <a:latin typeface="Times New Roman"/>
                <a:cs typeface="Times New Roman"/>
              </a:rPr>
              <a:t>,  </a:t>
            </a:r>
            <a:r>
              <a:rPr sz="1800" spc="-90" dirty="0">
                <a:latin typeface="Times New Roman"/>
                <a:cs typeface="Times New Roman"/>
              </a:rPr>
              <a:t> </a:t>
            </a:r>
            <a:r>
              <a:rPr sz="1800" dirty="0">
                <a:latin typeface="Times New Roman"/>
                <a:cs typeface="Times New Roman"/>
              </a:rPr>
              <a:t>ne</a:t>
            </a:r>
            <a:r>
              <a:rPr sz="1800" spc="5" dirty="0">
                <a:latin typeface="Times New Roman"/>
                <a:cs typeface="Times New Roman"/>
              </a:rPr>
              <a:t>t</a:t>
            </a:r>
            <a:r>
              <a:rPr sz="1800" dirty="0">
                <a:latin typeface="Times New Roman"/>
                <a:cs typeface="Times New Roman"/>
              </a:rPr>
              <a:t>work  </a:t>
            </a:r>
            <a:r>
              <a:rPr sz="1800" spc="-80" dirty="0">
                <a:latin typeface="Times New Roman"/>
                <a:cs typeface="Times New Roman"/>
              </a:rPr>
              <a:t> </a:t>
            </a:r>
            <a:r>
              <a:rPr sz="1800" dirty="0">
                <a:latin typeface="Times New Roman"/>
                <a:cs typeface="Times New Roman"/>
              </a:rPr>
              <a:t>a</a:t>
            </a:r>
            <a:r>
              <a:rPr sz="1800" spc="-10" dirty="0">
                <a:latin typeface="Times New Roman"/>
                <a:cs typeface="Times New Roman"/>
              </a:rPr>
              <a:t>r</a:t>
            </a:r>
            <a:r>
              <a:rPr sz="1800" dirty="0">
                <a:latin typeface="Times New Roman"/>
                <a:cs typeface="Times New Roman"/>
              </a:rPr>
              <a:t>ch</a:t>
            </a:r>
            <a:r>
              <a:rPr sz="1800" spc="5" dirty="0">
                <a:latin typeface="Times New Roman"/>
                <a:cs typeface="Times New Roman"/>
              </a:rPr>
              <a:t>i</a:t>
            </a:r>
            <a:r>
              <a:rPr sz="1800" spc="-10" dirty="0">
                <a:latin typeface="Times New Roman"/>
                <a:cs typeface="Times New Roman"/>
              </a:rPr>
              <a:t>te</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ure  </a:t>
            </a:r>
            <a:r>
              <a:rPr sz="1800" spc="-80" dirty="0">
                <a:latin typeface="Times New Roman"/>
                <a:cs typeface="Times New Roman"/>
              </a:rPr>
              <a:t> </a:t>
            </a:r>
            <a:r>
              <a:rPr sz="1800" dirty="0">
                <a:latin typeface="Times New Roman"/>
                <a:cs typeface="Times New Roman"/>
              </a:rPr>
              <a:t>and com</a:t>
            </a:r>
            <a:r>
              <a:rPr sz="1800" spc="-15" dirty="0">
                <a:latin typeface="Times New Roman"/>
                <a:cs typeface="Times New Roman"/>
              </a:rPr>
              <a:t>m</a:t>
            </a:r>
            <a:r>
              <a:rPr sz="1800" dirty="0">
                <a:latin typeface="Times New Roman"/>
                <a:cs typeface="Times New Roman"/>
              </a:rPr>
              <a:t>uni</a:t>
            </a:r>
            <a:r>
              <a:rPr sz="1800" spc="5" dirty="0">
                <a:latin typeface="Times New Roman"/>
                <a:cs typeface="Times New Roman"/>
              </a:rPr>
              <a:t>c</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 </a:t>
            </a:r>
            <a:r>
              <a:rPr sz="1800" spc="5" dirty="0">
                <a:latin typeface="Times New Roman"/>
                <a:cs typeface="Times New Roman"/>
              </a:rPr>
              <a:t> </a:t>
            </a:r>
            <a:r>
              <a:rPr sz="1800" dirty="0">
                <a:latin typeface="Times New Roman"/>
                <a:cs typeface="Times New Roman"/>
              </a:rPr>
              <a:t>be</a:t>
            </a:r>
            <a:r>
              <a:rPr sz="1800" spc="5" dirty="0">
                <a:latin typeface="Times New Roman"/>
                <a:cs typeface="Times New Roman"/>
              </a:rPr>
              <a:t>t</a:t>
            </a:r>
            <a:r>
              <a:rPr sz="1800" dirty="0">
                <a:latin typeface="Times New Roman"/>
                <a:cs typeface="Times New Roman"/>
              </a:rPr>
              <a:t>ween </a:t>
            </a:r>
            <a:r>
              <a:rPr sz="1800" spc="15" dirty="0">
                <a:latin typeface="Times New Roman"/>
                <a:cs typeface="Times New Roman"/>
              </a:rPr>
              <a:t> </a:t>
            </a:r>
            <a:r>
              <a:rPr sz="1800" dirty="0">
                <a:latin typeface="Times New Roman"/>
                <a:cs typeface="Times New Roman"/>
              </a:rPr>
              <a:t>pro</a:t>
            </a:r>
            <a:r>
              <a:rPr sz="1800" spc="-15" dirty="0">
                <a:latin typeface="Times New Roman"/>
                <a:cs typeface="Times New Roman"/>
              </a:rPr>
              <a:t>v</a:t>
            </a:r>
            <a:r>
              <a:rPr sz="1800" dirty="0">
                <a:latin typeface="Times New Roman"/>
                <a:cs typeface="Times New Roman"/>
              </a:rPr>
              <a:t>i</a:t>
            </a:r>
            <a:r>
              <a:rPr sz="1800" spc="-10" dirty="0">
                <a:latin typeface="Times New Roman"/>
                <a:cs typeface="Times New Roman"/>
              </a:rPr>
              <a:t>d</a:t>
            </a:r>
            <a:r>
              <a:rPr sz="1800" dirty="0">
                <a:latin typeface="Times New Roman"/>
                <a:cs typeface="Times New Roman"/>
              </a:rPr>
              <a:t>ers </a:t>
            </a:r>
            <a:r>
              <a:rPr sz="1800" spc="10" dirty="0">
                <a:latin typeface="Times New Roman"/>
                <a:cs typeface="Times New Roman"/>
              </a:rPr>
              <a:t> </a:t>
            </a:r>
            <a:r>
              <a:rPr sz="1800" dirty="0">
                <a:latin typeface="Times New Roman"/>
                <a:cs typeface="Times New Roman"/>
              </a:rPr>
              <a:t>and </a:t>
            </a:r>
            <a:r>
              <a:rPr sz="1800" spc="15" dirty="0">
                <a:latin typeface="Times New Roman"/>
                <a:cs typeface="Times New Roman"/>
              </a:rPr>
              <a:t> </a:t>
            </a:r>
            <a:r>
              <a:rPr sz="1800" dirty="0">
                <a:latin typeface="Times New Roman"/>
                <a:cs typeface="Times New Roman"/>
              </a:rPr>
              <a:t>consu</a:t>
            </a:r>
            <a:r>
              <a:rPr sz="1800" spc="-10" dirty="0">
                <a:latin typeface="Times New Roman"/>
                <a:cs typeface="Times New Roman"/>
              </a:rPr>
              <a:t>m</a:t>
            </a:r>
            <a:r>
              <a:rPr sz="1800" dirty="0">
                <a:latin typeface="Times New Roman"/>
                <a:cs typeface="Times New Roman"/>
              </a:rPr>
              <a:t>ers. </a:t>
            </a:r>
            <a:r>
              <a:rPr sz="1800" spc="15"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20" dirty="0">
                <a:latin typeface="Times New Roman"/>
                <a:cs typeface="Times New Roman"/>
              </a:rPr>
              <a:t> </a:t>
            </a:r>
            <a:r>
              <a:rPr sz="1800" dirty="0">
                <a:latin typeface="Times New Roman"/>
                <a:cs typeface="Times New Roman"/>
              </a:rPr>
              <a:t>grid  has </a:t>
            </a:r>
            <a:r>
              <a:rPr sz="1800" spc="10" dirty="0">
                <a:latin typeface="Times New Roman"/>
                <a:cs typeface="Times New Roman"/>
              </a:rPr>
              <a:t> </a:t>
            </a:r>
            <a:r>
              <a:rPr sz="1800" dirty="0">
                <a:latin typeface="Times New Roman"/>
                <a:cs typeface="Times New Roman"/>
              </a:rPr>
              <a:t>be</a:t>
            </a:r>
            <a:r>
              <a:rPr sz="1800" spc="5" dirty="0">
                <a:latin typeface="Times New Roman"/>
                <a:cs typeface="Times New Roman"/>
              </a:rPr>
              <a:t>e</a:t>
            </a:r>
            <a:r>
              <a:rPr sz="1800" dirty="0">
                <a:latin typeface="Times New Roman"/>
                <a:cs typeface="Times New Roman"/>
              </a:rPr>
              <a:t>n </a:t>
            </a:r>
            <a:r>
              <a:rPr sz="1800" spc="10" dirty="0">
                <a:latin typeface="Times New Roman"/>
                <a:cs typeface="Times New Roman"/>
              </a:rPr>
              <a:t> </a:t>
            </a:r>
            <a:r>
              <a:rPr sz="1800" spc="-15" dirty="0">
                <a:latin typeface="Times New Roman"/>
                <a:cs typeface="Times New Roman"/>
              </a:rPr>
              <a:t>d</a:t>
            </a:r>
            <a:r>
              <a:rPr sz="1800" dirty="0">
                <a:latin typeface="Times New Roman"/>
                <a:cs typeface="Times New Roman"/>
              </a:rPr>
              <a:t>epl</a:t>
            </a:r>
            <a:r>
              <a:rPr sz="1800" spc="-20" dirty="0">
                <a:latin typeface="Times New Roman"/>
                <a:cs typeface="Times New Roman"/>
              </a:rPr>
              <a:t>o</a:t>
            </a:r>
            <a:r>
              <a:rPr sz="1800" spc="20" dirty="0">
                <a:latin typeface="Times New Roman"/>
                <a:cs typeface="Times New Roman"/>
              </a:rPr>
              <a:t>y</a:t>
            </a:r>
            <a:r>
              <a:rPr sz="1800" dirty="0">
                <a:latin typeface="Times New Roman"/>
                <a:cs typeface="Times New Roman"/>
              </a:rPr>
              <a:t>ed </a:t>
            </a:r>
            <a:r>
              <a:rPr sz="1800" spc="10" dirty="0">
                <a:latin typeface="Times New Roman"/>
                <a:cs typeface="Times New Roman"/>
              </a:rPr>
              <a:t> </a:t>
            </a:r>
            <a:r>
              <a:rPr sz="1800" dirty="0">
                <a:latin typeface="Times New Roman"/>
                <a:cs typeface="Times New Roman"/>
              </a:rPr>
              <a:t>with renewable </a:t>
            </a:r>
            <a:r>
              <a:rPr sz="1800" spc="-204" dirty="0">
                <a:latin typeface="Times New Roman"/>
                <a:cs typeface="Times New Roman"/>
              </a:rPr>
              <a:t> </a:t>
            </a:r>
            <a:r>
              <a:rPr sz="1800" dirty="0">
                <a:latin typeface="Times New Roman"/>
                <a:cs typeface="Times New Roman"/>
              </a:rPr>
              <a:t>e</a:t>
            </a:r>
            <a:r>
              <a:rPr sz="1800" spc="-10" dirty="0">
                <a:latin typeface="Times New Roman"/>
                <a:cs typeface="Times New Roman"/>
              </a:rPr>
              <a:t>n</a:t>
            </a:r>
            <a:r>
              <a:rPr sz="1800" dirty="0">
                <a:latin typeface="Times New Roman"/>
                <a:cs typeface="Times New Roman"/>
              </a:rPr>
              <a:t>e</a:t>
            </a:r>
            <a:r>
              <a:rPr sz="1800" spc="-35" dirty="0">
                <a:latin typeface="Times New Roman"/>
                <a:cs typeface="Times New Roman"/>
              </a:rPr>
              <a:t>r</a:t>
            </a:r>
            <a:r>
              <a:rPr sz="1800" dirty="0">
                <a:latin typeface="Times New Roman"/>
                <a:cs typeface="Times New Roman"/>
              </a:rPr>
              <a:t>gy </a:t>
            </a:r>
            <a:r>
              <a:rPr sz="1800" spc="-204" dirty="0">
                <a:latin typeface="Times New Roman"/>
                <a:cs typeface="Times New Roman"/>
              </a:rPr>
              <a:t> </a:t>
            </a:r>
            <a:r>
              <a:rPr sz="1800" dirty="0">
                <a:latin typeface="Times New Roman"/>
                <a:cs typeface="Times New Roman"/>
              </a:rPr>
              <a:t>resour</a:t>
            </a:r>
            <a:r>
              <a:rPr sz="1800" spc="5" dirty="0">
                <a:latin typeface="Times New Roman"/>
                <a:cs typeface="Times New Roman"/>
              </a:rPr>
              <a:t>c</a:t>
            </a:r>
            <a:r>
              <a:rPr sz="1800" dirty="0">
                <a:latin typeface="Times New Roman"/>
                <a:cs typeface="Times New Roman"/>
              </a:rPr>
              <a:t>es </a:t>
            </a:r>
            <a:r>
              <a:rPr sz="1800" spc="-215" dirty="0">
                <a:latin typeface="Times New Roman"/>
                <a:cs typeface="Times New Roman"/>
              </a:rPr>
              <a:t> </a:t>
            </a:r>
            <a:r>
              <a:rPr sz="1800" dirty="0">
                <a:latin typeface="Times New Roman"/>
                <a:cs typeface="Times New Roman"/>
              </a:rPr>
              <a:t>to </a:t>
            </a:r>
            <a:r>
              <a:rPr sz="1800" spc="-204" dirty="0">
                <a:latin typeface="Times New Roman"/>
                <a:cs typeface="Times New Roman"/>
              </a:rPr>
              <a:t> </a:t>
            </a:r>
            <a:r>
              <a:rPr sz="1800" spc="-15" dirty="0">
                <a:latin typeface="Times New Roman"/>
                <a:cs typeface="Times New Roman"/>
              </a:rPr>
              <a:t>b</a:t>
            </a:r>
            <a:r>
              <a:rPr sz="1800" dirty="0">
                <a:latin typeface="Times New Roman"/>
                <a:cs typeface="Times New Roman"/>
              </a:rPr>
              <a:t>e </a:t>
            </a:r>
            <a:r>
              <a:rPr sz="1800" spc="-200" dirty="0">
                <a:latin typeface="Times New Roman"/>
                <a:cs typeface="Times New Roman"/>
              </a:rPr>
              <a:t> </a:t>
            </a:r>
            <a:r>
              <a:rPr sz="1800" dirty="0">
                <a:latin typeface="Times New Roman"/>
                <a:cs typeface="Times New Roman"/>
              </a:rPr>
              <a:t>secu</a:t>
            </a:r>
            <a:r>
              <a:rPr sz="1800" spc="-15" dirty="0">
                <a:latin typeface="Times New Roman"/>
                <a:cs typeface="Times New Roman"/>
              </a:rPr>
              <a:t>r</a:t>
            </a:r>
            <a:r>
              <a:rPr sz="1800" dirty="0">
                <a:latin typeface="Times New Roman"/>
                <a:cs typeface="Times New Roman"/>
              </a:rPr>
              <a:t>ely </a:t>
            </a:r>
            <a:r>
              <a:rPr sz="1800" spc="-204" dirty="0">
                <a:latin typeface="Times New Roman"/>
                <a:cs typeface="Times New Roman"/>
              </a:rPr>
              <a:t> </a:t>
            </a:r>
            <a:r>
              <a:rPr sz="1800" dirty="0">
                <a:latin typeface="Times New Roman"/>
                <a:cs typeface="Times New Roman"/>
              </a:rPr>
              <a:t>con</a:t>
            </a:r>
            <a:r>
              <a:rPr sz="1800" spc="-10" dirty="0">
                <a:latin typeface="Times New Roman"/>
                <a:cs typeface="Times New Roman"/>
              </a:rPr>
              <a:t>n</a:t>
            </a:r>
            <a:r>
              <a:rPr sz="1800" dirty="0">
                <a:latin typeface="Times New Roman"/>
                <a:cs typeface="Times New Roman"/>
              </a:rPr>
              <a:t>e</a:t>
            </a:r>
            <a:r>
              <a:rPr sz="1800" spc="5" dirty="0">
                <a:latin typeface="Times New Roman"/>
                <a:cs typeface="Times New Roman"/>
              </a:rPr>
              <a:t>c</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d </a:t>
            </a:r>
            <a:r>
              <a:rPr sz="1800" spc="-215" dirty="0">
                <a:latin typeface="Times New Roman"/>
                <a:cs typeface="Times New Roman"/>
              </a:rPr>
              <a:t> </a:t>
            </a:r>
            <a:r>
              <a:rPr sz="1800" dirty="0">
                <a:latin typeface="Times New Roman"/>
                <a:cs typeface="Times New Roman"/>
              </a:rPr>
              <a:t>to </a:t>
            </a:r>
            <a:r>
              <a:rPr sz="1800" spc="-220" dirty="0">
                <a:latin typeface="Times New Roman"/>
                <a:cs typeface="Times New Roman"/>
              </a:rPr>
              <a:t> </a:t>
            </a:r>
            <a:r>
              <a:rPr sz="1800" dirty="0">
                <a:latin typeface="Times New Roman"/>
                <a:cs typeface="Times New Roman"/>
              </a:rPr>
              <a:t>the </a:t>
            </a:r>
            <a:r>
              <a:rPr sz="1800" spc="-204" dirty="0">
                <a:latin typeface="Times New Roman"/>
                <a:cs typeface="Times New Roman"/>
              </a:rPr>
              <a:t> </a:t>
            </a:r>
            <a:r>
              <a:rPr sz="1800" dirty="0">
                <a:latin typeface="Times New Roman"/>
                <a:cs typeface="Times New Roman"/>
              </a:rPr>
              <a:t>gr</a:t>
            </a:r>
            <a:r>
              <a:rPr sz="1800" spc="-10" dirty="0">
                <a:latin typeface="Times New Roman"/>
                <a:cs typeface="Times New Roman"/>
              </a:rPr>
              <a:t>i</a:t>
            </a:r>
            <a:r>
              <a:rPr sz="1800" spc="-5" dirty="0">
                <a:latin typeface="Times New Roman"/>
                <a:cs typeface="Times New Roman"/>
              </a:rPr>
              <a:t>d</a:t>
            </a:r>
            <a:r>
              <a:rPr sz="1800" dirty="0">
                <a:latin typeface="Times New Roman"/>
                <a:cs typeface="Times New Roman"/>
              </a:rPr>
              <a:t>. </a:t>
            </a:r>
            <a:r>
              <a:rPr sz="1800" spc="-200" dirty="0">
                <a:latin typeface="Times New Roman"/>
                <a:cs typeface="Times New Roman"/>
              </a:rPr>
              <a:t> </a:t>
            </a:r>
            <a:r>
              <a:rPr sz="1800" dirty="0">
                <a:latin typeface="Times New Roman"/>
                <a:cs typeface="Times New Roman"/>
              </a:rPr>
              <a:t>Ind</a:t>
            </a:r>
            <a:r>
              <a:rPr sz="1800" spc="-10" dirty="0">
                <a:latin typeface="Times New Roman"/>
                <a:cs typeface="Times New Roman"/>
              </a:rPr>
              <a:t>e</a:t>
            </a:r>
            <a:r>
              <a:rPr sz="1800" dirty="0">
                <a:latin typeface="Times New Roman"/>
                <a:cs typeface="Times New Roman"/>
              </a:rPr>
              <a:t>ed, </a:t>
            </a:r>
            <a:r>
              <a:rPr sz="1800" spc="-204" dirty="0">
                <a:latin typeface="Times New Roman"/>
                <a:cs typeface="Times New Roman"/>
              </a:rPr>
              <a:t> </a:t>
            </a:r>
            <a:r>
              <a:rPr sz="1800" dirty="0">
                <a:latin typeface="Times New Roman"/>
                <a:cs typeface="Times New Roman"/>
              </a:rPr>
              <a:t>th</a:t>
            </a:r>
            <a:r>
              <a:rPr sz="1800" spc="5" dirty="0">
                <a:latin typeface="Times New Roman"/>
                <a:cs typeface="Times New Roman"/>
              </a:rPr>
              <a:t>i</a:t>
            </a:r>
            <a:r>
              <a:rPr sz="1800" dirty="0">
                <a:latin typeface="Times New Roman"/>
                <a:cs typeface="Times New Roman"/>
              </a:rPr>
              <a:t>s </a:t>
            </a:r>
            <a:r>
              <a:rPr sz="1800" spc="-220" dirty="0">
                <a:latin typeface="Times New Roman"/>
                <a:cs typeface="Times New Roman"/>
              </a:rPr>
              <a:t> </a:t>
            </a:r>
            <a:r>
              <a:rPr sz="1800" spc="-10" dirty="0">
                <a:latin typeface="Times New Roman"/>
                <a:cs typeface="Times New Roman"/>
              </a:rPr>
              <a:t>t</a:t>
            </a:r>
            <a:r>
              <a:rPr sz="1800" dirty="0">
                <a:latin typeface="Times New Roman"/>
                <a:cs typeface="Times New Roman"/>
              </a:rPr>
              <a:t>e</a:t>
            </a:r>
            <a:r>
              <a:rPr sz="1800" spc="5" dirty="0">
                <a:latin typeface="Times New Roman"/>
                <a:cs typeface="Times New Roman"/>
              </a:rPr>
              <a:t>c</a:t>
            </a:r>
            <a:r>
              <a:rPr sz="1800" dirty="0">
                <a:latin typeface="Times New Roman"/>
                <a:cs typeface="Times New Roman"/>
              </a:rPr>
              <a:t>hnol</a:t>
            </a:r>
            <a:r>
              <a:rPr sz="1800" spc="-10" dirty="0">
                <a:latin typeface="Times New Roman"/>
                <a:cs typeface="Times New Roman"/>
              </a:rPr>
              <a:t>o</a:t>
            </a:r>
            <a:r>
              <a:rPr sz="1800" spc="-15" dirty="0">
                <a:latin typeface="Times New Roman"/>
                <a:cs typeface="Times New Roman"/>
              </a:rPr>
              <a:t>g</a:t>
            </a:r>
            <a:r>
              <a:rPr sz="1800" dirty="0">
                <a:latin typeface="Times New Roman"/>
                <a:cs typeface="Times New Roman"/>
              </a:rPr>
              <a:t>y a</a:t>
            </a:r>
            <a:r>
              <a:rPr sz="1800" spc="5" dirty="0">
                <a:latin typeface="Times New Roman"/>
                <a:cs typeface="Times New Roman"/>
              </a:rPr>
              <a:t>i</a:t>
            </a:r>
            <a:r>
              <a:rPr sz="1800" spc="-10" dirty="0">
                <a:latin typeface="Times New Roman"/>
                <a:cs typeface="Times New Roman"/>
              </a:rPr>
              <a:t>m</a:t>
            </a:r>
            <a:r>
              <a:rPr sz="1800" dirty="0">
                <a:latin typeface="Times New Roman"/>
                <a:cs typeface="Times New Roman"/>
              </a:rPr>
              <a:t>s </a:t>
            </a:r>
            <a:r>
              <a:rPr sz="1800" spc="-75" dirty="0">
                <a:latin typeface="Times New Roman"/>
                <a:cs typeface="Times New Roman"/>
              </a:rPr>
              <a:t> </a:t>
            </a:r>
            <a:r>
              <a:rPr sz="1800" dirty="0">
                <a:latin typeface="Times New Roman"/>
                <a:cs typeface="Times New Roman"/>
              </a:rPr>
              <a:t>to </a:t>
            </a:r>
            <a:r>
              <a:rPr sz="1800" spc="-85" dirty="0">
                <a:latin typeface="Times New Roman"/>
                <a:cs typeface="Times New Roman"/>
              </a:rPr>
              <a:t> </a:t>
            </a:r>
            <a:r>
              <a:rPr sz="1800" dirty="0">
                <a:latin typeface="Times New Roman"/>
                <a:cs typeface="Times New Roman"/>
              </a:rPr>
              <a:t>compl</a:t>
            </a:r>
            <a:r>
              <a:rPr sz="1800" spc="-10" dirty="0">
                <a:latin typeface="Times New Roman"/>
                <a:cs typeface="Times New Roman"/>
              </a:rPr>
              <a:t>em</a:t>
            </a:r>
            <a:r>
              <a:rPr sz="1800" dirty="0">
                <a:latin typeface="Times New Roman"/>
                <a:cs typeface="Times New Roman"/>
              </a:rPr>
              <a:t>ent </a:t>
            </a:r>
            <a:r>
              <a:rPr sz="1800" spc="-6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80" dirty="0">
                <a:latin typeface="Times New Roman"/>
                <a:cs typeface="Times New Roman"/>
              </a:rPr>
              <a:t> </a:t>
            </a:r>
            <a:r>
              <a:rPr sz="1800" dirty="0">
                <a:latin typeface="Times New Roman"/>
                <a:cs typeface="Times New Roman"/>
              </a:rPr>
              <a:t>dema</a:t>
            </a:r>
            <a:r>
              <a:rPr sz="1800" spc="-15" dirty="0">
                <a:latin typeface="Times New Roman"/>
                <a:cs typeface="Times New Roman"/>
              </a:rPr>
              <a:t>n</a:t>
            </a:r>
            <a:r>
              <a:rPr sz="1800" dirty="0">
                <a:latin typeface="Times New Roman"/>
                <a:cs typeface="Times New Roman"/>
              </a:rPr>
              <a:t>d </a:t>
            </a:r>
            <a:r>
              <a:rPr sz="1800" spc="-75" dirty="0">
                <a:latin typeface="Times New Roman"/>
                <a:cs typeface="Times New Roman"/>
              </a:rPr>
              <a:t> </a:t>
            </a:r>
            <a:r>
              <a:rPr sz="1800" dirty="0">
                <a:latin typeface="Times New Roman"/>
                <a:cs typeface="Times New Roman"/>
              </a:rPr>
              <a:t>for </a:t>
            </a:r>
            <a:r>
              <a:rPr sz="1800" spc="-85" dirty="0">
                <a:latin typeface="Times New Roman"/>
                <a:cs typeface="Times New Roman"/>
              </a:rPr>
              <a:t> </a:t>
            </a:r>
            <a:r>
              <a:rPr sz="1800" dirty="0">
                <a:latin typeface="Times New Roman"/>
                <a:cs typeface="Times New Roman"/>
              </a:rPr>
              <a:t>power </a:t>
            </a:r>
            <a:r>
              <a:rPr sz="1800" spc="-85" dirty="0">
                <a:latin typeface="Times New Roman"/>
                <a:cs typeface="Times New Roman"/>
              </a:rPr>
              <a:t> </a:t>
            </a:r>
            <a:r>
              <a:rPr sz="1800" dirty="0">
                <a:latin typeface="Times New Roman"/>
                <a:cs typeface="Times New Roman"/>
              </a:rPr>
              <a:t>g</a:t>
            </a:r>
            <a:r>
              <a:rPr sz="1800" spc="-10" dirty="0">
                <a:latin typeface="Times New Roman"/>
                <a:cs typeface="Times New Roman"/>
              </a:rPr>
              <a:t>e</a:t>
            </a:r>
            <a:r>
              <a:rPr sz="1800" dirty="0">
                <a:latin typeface="Times New Roman"/>
                <a:cs typeface="Times New Roman"/>
              </a:rPr>
              <a:t>nera</a:t>
            </a:r>
            <a:r>
              <a:rPr sz="1800" spc="5" dirty="0">
                <a:latin typeface="Times New Roman"/>
                <a:cs typeface="Times New Roman"/>
              </a:rPr>
              <a:t>t</a:t>
            </a:r>
            <a:r>
              <a:rPr sz="1800" dirty="0">
                <a:latin typeface="Times New Roman"/>
                <a:cs typeface="Times New Roman"/>
              </a:rPr>
              <a:t>ion </a:t>
            </a:r>
            <a:r>
              <a:rPr sz="1800" spc="-90" dirty="0">
                <a:latin typeface="Times New Roman"/>
                <a:cs typeface="Times New Roman"/>
              </a:rPr>
              <a:t> </a:t>
            </a:r>
            <a:r>
              <a:rPr sz="1800" dirty="0">
                <a:latin typeface="Times New Roman"/>
                <a:cs typeface="Times New Roman"/>
              </a:rPr>
              <a:t>and </a:t>
            </a:r>
            <a:r>
              <a:rPr sz="1800" spc="-80" dirty="0">
                <a:latin typeface="Times New Roman"/>
                <a:cs typeface="Times New Roman"/>
              </a:rPr>
              <a:t> </a:t>
            </a:r>
            <a:r>
              <a:rPr sz="1800" dirty="0">
                <a:latin typeface="Times New Roman"/>
                <a:cs typeface="Times New Roman"/>
              </a:rPr>
              <a:t>di</a:t>
            </a:r>
            <a:r>
              <a:rPr sz="1800" spc="-15" dirty="0">
                <a:latin typeface="Times New Roman"/>
                <a:cs typeface="Times New Roman"/>
              </a:rPr>
              <a:t>s</a:t>
            </a:r>
            <a:r>
              <a:rPr sz="1800" dirty="0">
                <a:latin typeface="Times New Roman"/>
                <a:cs typeface="Times New Roman"/>
              </a:rPr>
              <a:t>tr</a:t>
            </a:r>
            <a:r>
              <a:rPr sz="1800" spc="5" dirty="0">
                <a:latin typeface="Times New Roman"/>
                <a:cs typeface="Times New Roman"/>
              </a:rPr>
              <a:t>i</a:t>
            </a:r>
            <a:r>
              <a:rPr sz="1800" dirty="0">
                <a:latin typeface="Times New Roman"/>
                <a:cs typeface="Times New Roman"/>
              </a:rPr>
              <a:t>but</a:t>
            </a:r>
            <a:r>
              <a:rPr sz="1800" spc="5" dirty="0">
                <a:latin typeface="Times New Roman"/>
                <a:cs typeface="Times New Roman"/>
              </a:rPr>
              <a:t>e</a:t>
            </a:r>
            <a:r>
              <a:rPr sz="1800" dirty="0">
                <a:latin typeface="Times New Roman"/>
                <a:cs typeface="Times New Roman"/>
              </a:rPr>
              <a:t>d </a:t>
            </a:r>
            <a:r>
              <a:rPr sz="1800" spc="-85" dirty="0">
                <a:latin typeface="Times New Roman"/>
                <a:cs typeface="Times New Roman"/>
              </a:rPr>
              <a:t> </a:t>
            </a:r>
            <a:r>
              <a:rPr sz="1800" dirty="0">
                <a:latin typeface="Times New Roman"/>
                <a:cs typeface="Times New Roman"/>
              </a:rPr>
              <a:t>sto</a:t>
            </a:r>
            <a:r>
              <a:rPr sz="1800" spc="-15" dirty="0">
                <a:latin typeface="Times New Roman"/>
                <a:cs typeface="Times New Roman"/>
              </a:rPr>
              <a:t>r</a:t>
            </a:r>
            <a:r>
              <a:rPr sz="1800" dirty="0">
                <a:latin typeface="Times New Roman"/>
                <a:cs typeface="Times New Roman"/>
              </a:rPr>
              <a:t>ag</a:t>
            </a:r>
            <a:r>
              <a:rPr sz="1800" spc="10" dirty="0">
                <a:latin typeface="Times New Roman"/>
                <a:cs typeface="Times New Roman"/>
              </a:rPr>
              <a:t>e</a:t>
            </a:r>
            <a:r>
              <a:rPr sz="1800" dirty="0">
                <a:latin typeface="Times New Roman"/>
                <a:cs typeface="Times New Roman"/>
              </a:rPr>
              <a:t>. </a:t>
            </a:r>
            <a:r>
              <a:rPr sz="1800" spc="-80" dirty="0">
                <a:latin typeface="Times New Roman"/>
                <a:cs typeface="Times New Roman"/>
              </a:rPr>
              <a:t> </a:t>
            </a:r>
            <a:r>
              <a:rPr sz="1800" dirty="0">
                <a:latin typeface="Times New Roman"/>
                <a:cs typeface="Times New Roman"/>
              </a:rPr>
              <a:t>For </a:t>
            </a:r>
            <a:r>
              <a:rPr sz="1800" spc="-90" dirty="0">
                <a:latin typeface="Times New Roman"/>
                <a:cs typeface="Times New Roman"/>
              </a:rPr>
              <a:t> </a:t>
            </a:r>
            <a:r>
              <a:rPr sz="1800" dirty="0">
                <a:latin typeface="Times New Roman"/>
                <a:cs typeface="Times New Roman"/>
              </a:rPr>
              <a:t>th</a:t>
            </a:r>
            <a:r>
              <a:rPr sz="1800" spc="5" dirty="0">
                <a:latin typeface="Times New Roman"/>
                <a:cs typeface="Times New Roman"/>
              </a:rPr>
              <a:t>i</a:t>
            </a:r>
            <a:r>
              <a:rPr sz="1800" dirty="0">
                <a:latin typeface="Times New Roman"/>
                <a:cs typeface="Times New Roman"/>
              </a:rPr>
              <a:t>s re</a:t>
            </a:r>
            <a:r>
              <a:rPr sz="1800" spc="5" dirty="0">
                <a:latin typeface="Times New Roman"/>
                <a:cs typeface="Times New Roman"/>
              </a:rPr>
              <a:t>a</a:t>
            </a:r>
            <a:r>
              <a:rPr sz="1800" dirty="0">
                <a:latin typeface="Times New Roman"/>
                <a:cs typeface="Times New Roman"/>
              </a:rPr>
              <a:t>son,</a:t>
            </a:r>
            <a:r>
              <a:rPr sz="1800" spc="45" dirty="0">
                <a:latin typeface="Times New Roman"/>
                <a:cs typeface="Times New Roman"/>
              </a:rPr>
              <a:t> </a:t>
            </a:r>
            <a:r>
              <a:rPr sz="1800" dirty="0">
                <a:latin typeface="Times New Roman"/>
                <a:cs typeface="Times New Roman"/>
              </a:rPr>
              <a:t>a</a:t>
            </a:r>
            <a:r>
              <a:rPr sz="1800" spc="5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spc="-20" dirty="0">
                <a:latin typeface="Times New Roman"/>
                <a:cs typeface="Times New Roman"/>
              </a:rPr>
              <a:t>s</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m</a:t>
            </a:r>
            <a:r>
              <a:rPr sz="1800" spc="45" dirty="0">
                <a:latin typeface="Times New Roman"/>
                <a:cs typeface="Times New Roman"/>
              </a:rPr>
              <a:t> </a:t>
            </a:r>
            <a:r>
              <a:rPr sz="1800" dirty="0">
                <a:latin typeface="Times New Roman"/>
                <a:cs typeface="Times New Roman"/>
              </a:rPr>
              <a:t>power</a:t>
            </a:r>
            <a:r>
              <a:rPr sz="1800" spc="5" dirty="0">
                <a:latin typeface="Times New Roman"/>
                <a:cs typeface="Times New Roman"/>
              </a:rPr>
              <a:t>e</a:t>
            </a:r>
            <a:r>
              <a:rPr sz="1800" dirty="0">
                <a:latin typeface="Times New Roman"/>
                <a:cs typeface="Times New Roman"/>
              </a:rPr>
              <a:t>d</a:t>
            </a:r>
            <a:r>
              <a:rPr sz="1800" spc="55" dirty="0">
                <a:latin typeface="Times New Roman"/>
                <a:cs typeface="Times New Roman"/>
              </a:rPr>
              <a:t> </a:t>
            </a:r>
            <a:r>
              <a:rPr sz="1800" spc="-15" dirty="0">
                <a:latin typeface="Times New Roman"/>
                <a:cs typeface="Times New Roman"/>
              </a:rPr>
              <a:t>b</a:t>
            </a:r>
            <a:r>
              <a:rPr sz="1800" dirty="0">
                <a:latin typeface="Times New Roman"/>
                <a:cs typeface="Times New Roman"/>
              </a:rPr>
              <a:t>y</a:t>
            </a:r>
            <a:r>
              <a:rPr sz="1800" spc="50" dirty="0">
                <a:latin typeface="Times New Roman"/>
                <a:cs typeface="Times New Roman"/>
              </a:rPr>
              <a:t> </a:t>
            </a:r>
            <a:r>
              <a:rPr sz="1800" dirty="0">
                <a:latin typeface="Times New Roman"/>
                <a:cs typeface="Times New Roman"/>
              </a:rPr>
              <a:t>a</a:t>
            </a:r>
            <a:r>
              <a:rPr sz="1800" spc="55" dirty="0">
                <a:latin typeface="Times New Roman"/>
                <a:cs typeface="Times New Roman"/>
              </a:rPr>
              <a:t> </a:t>
            </a:r>
            <a:r>
              <a:rPr sz="1800" spc="-15" dirty="0">
                <a:latin typeface="Times New Roman"/>
                <a:cs typeface="Times New Roman"/>
              </a:rPr>
              <a:t>p</a:t>
            </a:r>
            <a:r>
              <a:rPr sz="1800" dirty="0">
                <a:latin typeface="Times New Roman"/>
                <a:cs typeface="Times New Roman"/>
              </a:rPr>
              <a:t>hotovo</a:t>
            </a:r>
            <a:r>
              <a:rPr sz="1800" spc="5" dirty="0">
                <a:latin typeface="Times New Roman"/>
                <a:cs typeface="Times New Roman"/>
              </a:rPr>
              <a:t>l</a:t>
            </a:r>
            <a:r>
              <a:rPr sz="1800" dirty="0">
                <a:latin typeface="Times New Roman"/>
                <a:cs typeface="Times New Roman"/>
              </a:rPr>
              <a:t>taic</a:t>
            </a:r>
            <a:r>
              <a:rPr sz="1800" spc="60" dirty="0">
                <a:latin typeface="Times New Roman"/>
                <a:cs typeface="Times New Roman"/>
              </a:rPr>
              <a:t> </a:t>
            </a:r>
            <a:r>
              <a:rPr sz="1800" dirty="0">
                <a:latin typeface="Times New Roman"/>
                <a:cs typeface="Times New Roman"/>
              </a:rPr>
              <a:t>(P</a:t>
            </a:r>
            <a:r>
              <a:rPr sz="1800" spc="-10" dirty="0">
                <a:latin typeface="Times New Roman"/>
                <a:cs typeface="Times New Roman"/>
              </a:rPr>
              <a:t>V</a:t>
            </a: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has</a:t>
            </a:r>
            <a:r>
              <a:rPr sz="1800" spc="50" dirty="0">
                <a:latin typeface="Times New Roman"/>
                <a:cs typeface="Times New Roman"/>
              </a:rPr>
              <a:t> </a:t>
            </a:r>
            <a:r>
              <a:rPr sz="1800" dirty="0">
                <a:latin typeface="Times New Roman"/>
                <a:cs typeface="Times New Roman"/>
              </a:rPr>
              <a:t>be</a:t>
            </a:r>
            <a:r>
              <a:rPr sz="1800" spc="5" dirty="0">
                <a:latin typeface="Times New Roman"/>
                <a:cs typeface="Times New Roman"/>
              </a:rPr>
              <a:t>e</a:t>
            </a:r>
            <a:r>
              <a:rPr sz="1800" dirty="0">
                <a:latin typeface="Times New Roman"/>
                <a:cs typeface="Times New Roman"/>
              </a:rPr>
              <a:t>n</a:t>
            </a:r>
            <a:r>
              <a:rPr sz="1800" spc="40" dirty="0">
                <a:latin typeface="Times New Roman"/>
                <a:cs typeface="Times New Roman"/>
              </a:rPr>
              <a:t> </a:t>
            </a:r>
            <a:r>
              <a:rPr sz="1800" dirty="0">
                <a:latin typeface="Times New Roman"/>
                <a:cs typeface="Times New Roman"/>
              </a:rPr>
              <a:t>chos</a:t>
            </a:r>
            <a:r>
              <a:rPr sz="1800" spc="-10" dirty="0">
                <a:latin typeface="Times New Roman"/>
                <a:cs typeface="Times New Roman"/>
              </a:rPr>
              <a:t>e</a:t>
            </a:r>
            <a:r>
              <a:rPr sz="1800" dirty="0">
                <a:latin typeface="Times New Roman"/>
                <a:cs typeface="Times New Roman"/>
              </a:rPr>
              <a:t>n</a:t>
            </a:r>
            <a:r>
              <a:rPr sz="1800" spc="55" dirty="0">
                <a:latin typeface="Times New Roman"/>
                <a:cs typeface="Times New Roman"/>
              </a:rPr>
              <a:t> </a:t>
            </a:r>
            <a:r>
              <a:rPr sz="1800" dirty="0">
                <a:latin typeface="Times New Roman"/>
                <a:cs typeface="Times New Roman"/>
              </a:rPr>
              <a:t>as</a:t>
            </a:r>
            <a:r>
              <a:rPr sz="1800" spc="45" dirty="0">
                <a:latin typeface="Times New Roman"/>
                <a:cs typeface="Times New Roman"/>
              </a:rPr>
              <a:t> </a:t>
            </a:r>
            <a:r>
              <a:rPr sz="1800" dirty="0">
                <a:latin typeface="Times New Roman"/>
                <a:cs typeface="Times New Roman"/>
              </a:rPr>
              <a:t>an</a:t>
            </a:r>
            <a:r>
              <a:rPr sz="1800" spc="40" dirty="0">
                <a:latin typeface="Times New Roman"/>
                <a:cs typeface="Times New Roman"/>
              </a:rPr>
              <a:t> </a:t>
            </a:r>
            <a:r>
              <a:rPr sz="1800" dirty="0">
                <a:latin typeface="Times New Roman"/>
                <a:cs typeface="Times New Roman"/>
              </a:rPr>
              <a:t>in</a:t>
            </a:r>
            <a:r>
              <a:rPr sz="1800" spc="5" dirty="0">
                <a:latin typeface="Times New Roman"/>
                <a:cs typeface="Times New Roman"/>
              </a:rPr>
              <a:t>t</a:t>
            </a:r>
            <a:r>
              <a:rPr sz="1800" dirty="0">
                <a:latin typeface="Times New Roman"/>
                <a:cs typeface="Times New Roman"/>
              </a:rPr>
              <a:t>e</a:t>
            </a:r>
            <a:r>
              <a:rPr sz="1800" spc="-10" dirty="0">
                <a:latin typeface="Times New Roman"/>
                <a:cs typeface="Times New Roman"/>
              </a:rPr>
              <a:t>r</a:t>
            </a:r>
            <a:r>
              <a:rPr sz="1800" dirty="0">
                <a:latin typeface="Times New Roman"/>
                <a:cs typeface="Times New Roman"/>
              </a:rPr>
              <a:t>esting</a:t>
            </a:r>
            <a:r>
              <a:rPr sz="1800" spc="50" dirty="0">
                <a:latin typeface="Times New Roman"/>
                <a:cs typeface="Times New Roman"/>
              </a:rPr>
              <a:t> </a:t>
            </a:r>
            <a:r>
              <a:rPr sz="1800" dirty="0">
                <a:latin typeface="Times New Roman"/>
                <a:cs typeface="Times New Roman"/>
              </a:rPr>
              <a:t>solut</a:t>
            </a:r>
            <a:r>
              <a:rPr sz="1800" spc="5" dirty="0">
                <a:latin typeface="Times New Roman"/>
                <a:cs typeface="Times New Roman"/>
              </a:rPr>
              <a:t>i</a:t>
            </a:r>
            <a:r>
              <a:rPr sz="1800" dirty="0">
                <a:latin typeface="Times New Roman"/>
                <a:cs typeface="Times New Roman"/>
              </a:rPr>
              <a:t>on due to</a:t>
            </a:r>
            <a:r>
              <a:rPr sz="1800" spc="-10" dirty="0">
                <a:latin typeface="Times New Roman"/>
                <a:cs typeface="Times New Roman"/>
              </a:rPr>
              <a:t> </a:t>
            </a:r>
            <a:r>
              <a:rPr sz="1800" dirty="0">
                <a:latin typeface="Times New Roman"/>
                <a:cs typeface="Times New Roman"/>
              </a:rPr>
              <a:t>its</a:t>
            </a:r>
            <a:r>
              <a:rPr sz="1800" spc="-15" dirty="0">
                <a:latin typeface="Times New Roman"/>
                <a:cs typeface="Times New Roman"/>
              </a:rPr>
              <a:t> </a:t>
            </a:r>
            <a:r>
              <a:rPr sz="1800" dirty="0">
                <a:latin typeface="Times New Roman"/>
                <a:cs typeface="Times New Roman"/>
              </a:rPr>
              <a:t>compet</a:t>
            </a:r>
            <a:r>
              <a:rPr sz="1800" spc="5" dirty="0">
                <a:latin typeface="Times New Roman"/>
                <a:cs typeface="Times New Roman"/>
              </a:rPr>
              <a:t>i</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ve</a:t>
            </a:r>
            <a:r>
              <a:rPr sz="1800" spc="-15" dirty="0">
                <a:latin typeface="Times New Roman"/>
                <a:cs typeface="Times New Roman"/>
              </a:rPr>
              <a:t> </a:t>
            </a:r>
            <a:r>
              <a:rPr sz="1800" dirty="0">
                <a:latin typeface="Times New Roman"/>
                <a:cs typeface="Times New Roman"/>
              </a:rPr>
              <a:t>cost</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chn</a:t>
            </a:r>
            <a:r>
              <a:rPr sz="1800" spc="5" dirty="0">
                <a:latin typeface="Times New Roman"/>
                <a:cs typeface="Times New Roman"/>
              </a:rPr>
              <a:t>i</a:t>
            </a:r>
            <a:r>
              <a:rPr sz="1800" dirty="0">
                <a:latin typeface="Times New Roman"/>
                <a:cs typeface="Times New Roman"/>
              </a:rPr>
              <a:t>c</a:t>
            </a:r>
            <a:r>
              <a:rPr sz="1800" spc="5" dirty="0">
                <a:latin typeface="Times New Roman"/>
                <a:cs typeface="Times New Roman"/>
              </a:rPr>
              <a:t>a</a:t>
            </a:r>
            <a:r>
              <a:rPr sz="1800" dirty="0">
                <a:latin typeface="Times New Roman"/>
                <a:cs typeface="Times New Roman"/>
              </a:rPr>
              <a:t>l</a:t>
            </a:r>
            <a:r>
              <a:rPr sz="1800" spc="-25" dirty="0">
                <a:latin typeface="Times New Roman"/>
                <a:cs typeface="Times New Roman"/>
              </a:rPr>
              <a:t> </a:t>
            </a:r>
            <a:r>
              <a:rPr sz="1800" dirty="0">
                <a:latin typeface="Times New Roman"/>
                <a:cs typeface="Times New Roman"/>
              </a:rPr>
              <a:t>struc</a:t>
            </a:r>
            <a:r>
              <a:rPr sz="1800" spc="5" dirty="0">
                <a:latin typeface="Times New Roman"/>
                <a:cs typeface="Times New Roman"/>
              </a:rPr>
              <a:t>t</a:t>
            </a:r>
            <a:r>
              <a:rPr sz="1800" dirty="0">
                <a:latin typeface="Times New Roman"/>
                <a:cs typeface="Times New Roman"/>
              </a:rPr>
              <a:t>ur</a:t>
            </a:r>
            <a:r>
              <a:rPr sz="1800" spc="5" dirty="0">
                <a:latin typeface="Times New Roman"/>
                <a:cs typeface="Times New Roman"/>
              </a:rPr>
              <a:t>e</a:t>
            </a:r>
            <a:r>
              <a:rPr sz="1800" dirty="0">
                <a:latin typeface="Times New Roman"/>
                <a:cs typeface="Times New Roman"/>
              </a:rPr>
              <a:t>.</a:t>
            </a:r>
            <a:endParaRPr sz="1800">
              <a:latin typeface="Times New Roman"/>
              <a:cs typeface="Times New Roman"/>
            </a:endParaRPr>
          </a:p>
        </p:txBody>
      </p:sp>
      <p:sp>
        <p:nvSpPr>
          <p:cNvPr id="4" name="object 4"/>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400" y="1524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7827" y="386601"/>
            <a:ext cx="4993005" cy="457834"/>
          </a:xfrm>
          <a:prstGeom prst="rect">
            <a:avLst/>
          </a:prstGeom>
        </p:spPr>
        <p:txBody>
          <a:bodyPr vert="horz" wrap="square" lIns="0" tIns="0" rIns="0" bIns="0" rtlCol="0">
            <a:spAutoFit/>
          </a:bodyPr>
          <a:lstStyle/>
          <a:p>
            <a:pPr marL="12700">
              <a:lnSpc>
                <a:spcPct val="100000"/>
              </a:lnSpc>
            </a:pPr>
            <a:r>
              <a:rPr sz="3600" b="1" dirty="0">
                <a:solidFill>
                  <a:srgbClr val="FF0000"/>
                </a:solidFill>
                <a:latin typeface="Times New Roman"/>
                <a:cs typeface="Times New Roman"/>
              </a:rPr>
              <a:t>LITER</a:t>
            </a:r>
            <a:r>
              <a:rPr sz="3600" b="1" spc="-265" dirty="0">
                <a:solidFill>
                  <a:srgbClr val="FF0000"/>
                </a:solidFill>
                <a:latin typeface="Times New Roman"/>
                <a:cs typeface="Times New Roman"/>
              </a:rPr>
              <a:t>A</a:t>
            </a:r>
            <a:r>
              <a:rPr sz="3600" b="1" dirty="0">
                <a:solidFill>
                  <a:srgbClr val="FF0000"/>
                </a:solidFill>
                <a:latin typeface="Times New Roman"/>
                <a:cs typeface="Times New Roman"/>
              </a:rPr>
              <a:t>TURE</a:t>
            </a:r>
            <a:r>
              <a:rPr sz="3600" b="1" spc="-25" dirty="0">
                <a:solidFill>
                  <a:srgbClr val="FF0000"/>
                </a:solidFill>
                <a:latin typeface="Times New Roman"/>
                <a:cs typeface="Times New Roman"/>
              </a:rPr>
              <a:t> </a:t>
            </a:r>
            <a:r>
              <a:rPr sz="3600" b="1" dirty="0">
                <a:solidFill>
                  <a:srgbClr val="FF0000"/>
                </a:solidFill>
                <a:latin typeface="Times New Roman"/>
                <a:cs typeface="Times New Roman"/>
              </a:rPr>
              <a:t>SU</a:t>
            </a:r>
            <a:r>
              <a:rPr sz="3600" b="1" spc="-130" dirty="0">
                <a:solidFill>
                  <a:srgbClr val="FF0000"/>
                </a:solidFill>
                <a:latin typeface="Times New Roman"/>
                <a:cs typeface="Times New Roman"/>
              </a:rPr>
              <a:t>R</a:t>
            </a:r>
            <a:r>
              <a:rPr sz="3600" b="1" dirty="0">
                <a:solidFill>
                  <a:srgbClr val="FF0000"/>
                </a:solidFill>
                <a:latin typeface="Times New Roman"/>
                <a:cs typeface="Times New Roman"/>
              </a:rPr>
              <a:t>VEY</a:t>
            </a:r>
            <a:endParaRPr sz="3600">
              <a:latin typeface="Times New Roman"/>
              <a:cs typeface="Times New Roman"/>
            </a:endParaRPr>
          </a:p>
        </p:txBody>
      </p:sp>
      <p:sp>
        <p:nvSpPr>
          <p:cNvPr id="3" name="object 3"/>
          <p:cNvSpPr txBox="1"/>
          <p:nvPr/>
        </p:nvSpPr>
        <p:spPr>
          <a:xfrm>
            <a:off x="154940" y="1073604"/>
            <a:ext cx="8759825" cy="3178175"/>
          </a:xfrm>
          <a:prstGeom prst="rect">
            <a:avLst/>
          </a:prstGeom>
        </p:spPr>
        <p:txBody>
          <a:bodyPr vert="horz" wrap="square" lIns="0" tIns="0" rIns="0" bIns="0" rtlCol="0">
            <a:spAutoFit/>
          </a:bodyPr>
          <a:lstStyle/>
          <a:p>
            <a:pPr marL="241300">
              <a:lnSpc>
                <a:spcPct val="100000"/>
              </a:lnSpc>
            </a:pPr>
            <a:r>
              <a:rPr sz="1800" b="1" dirty="0">
                <a:latin typeface="Times New Roman"/>
                <a:cs typeface="Times New Roman"/>
              </a:rPr>
              <a:t>SMA</a:t>
            </a:r>
            <a:r>
              <a:rPr sz="1800" b="1" spc="-70" dirty="0">
                <a:latin typeface="Times New Roman"/>
                <a:cs typeface="Times New Roman"/>
              </a:rPr>
              <a:t>R</a:t>
            </a:r>
            <a:r>
              <a:rPr sz="1800" b="1" dirty="0">
                <a:latin typeface="Times New Roman"/>
                <a:cs typeface="Times New Roman"/>
              </a:rPr>
              <a:t>T</a:t>
            </a:r>
            <a:r>
              <a:rPr sz="1800" b="1" spc="-35" dirty="0">
                <a:latin typeface="Times New Roman"/>
                <a:cs typeface="Times New Roman"/>
              </a:rPr>
              <a:t> </a:t>
            </a:r>
            <a:r>
              <a:rPr sz="1800" b="1" dirty="0">
                <a:latin typeface="Times New Roman"/>
                <a:cs typeface="Times New Roman"/>
              </a:rPr>
              <a:t>GRID –</a:t>
            </a:r>
            <a:r>
              <a:rPr sz="1800" b="1" spc="-30" dirty="0">
                <a:latin typeface="Times New Roman"/>
                <a:cs typeface="Times New Roman"/>
              </a:rPr>
              <a:t> </a:t>
            </a:r>
            <a:r>
              <a:rPr sz="1800" b="1" dirty="0">
                <a:latin typeface="Times New Roman"/>
                <a:cs typeface="Times New Roman"/>
              </a:rPr>
              <a:t>THE </a:t>
            </a:r>
            <a:r>
              <a:rPr sz="1800" b="1" spc="-10" dirty="0">
                <a:latin typeface="Times New Roman"/>
                <a:cs typeface="Times New Roman"/>
              </a:rPr>
              <a:t>N</a:t>
            </a:r>
            <a:r>
              <a:rPr sz="1800" b="1" dirty="0">
                <a:latin typeface="Times New Roman"/>
                <a:cs typeface="Times New Roman"/>
              </a:rPr>
              <a:t>EW</a:t>
            </a:r>
            <a:r>
              <a:rPr sz="1800" b="1" spc="-130" dirty="0">
                <a:latin typeface="Times New Roman"/>
                <a:cs typeface="Times New Roman"/>
              </a:rPr>
              <a:t> </a:t>
            </a:r>
            <a:r>
              <a:rPr sz="1800" b="1" dirty="0">
                <a:latin typeface="Times New Roman"/>
                <a:cs typeface="Times New Roman"/>
              </a:rPr>
              <a:t>A</a:t>
            </a:r>
            <a:r>
              <a:rPr sz="1800" b="1" spc="-10" dirty="0">
                <a:latin typeface="Times New Roman"/>
                <a:cs typeface="Times New Roman"/>
              </a:rPr>
              <a:t>N</a:t>
            </a:r>
            <a:r>
              <a:rPr sz="1800" b="1" dirty="0">
                <a:latin typeface="Times New Roman"/>
                <a:cs typeface="Times New Roman"/>
              </a:rPr>
              <a:t>D</a:t>
            </a:r>
            <a:r>
              <a:rPr sz="1800" b="1" spc="10" dirty="0">
                <a:latin typeface="Times New Roman"/>
                <a:cs typeface="Times New Roman"/>
              </a:rPr>
              <a:t> </a:t>
            </a:r>
            <a:r>
              <a:rPr sz="1800" b="1" dirty="0">
                <a:latin typeface="Times New Roman"/>
                <a:cs typeface="Times New Roman"/>
              </a:rPr>
              <a:t>IMPROVED</a:t>
            </a:r>
            <a:r>
              <a:rPr sz="1800" b="1" spc="-10" dirty="0">
                <a:latin typeface="Times New Roman"/>
                <a:cs typeface="Times New Roman"/>
              </a:rPr>
              <a:t> </a:t>
            </a:r>
            <a:r>
              <a:rPr sz="1800" b="1" dirty="0">
                <a:latin typeface="Times New Roman"/>
                <a:cs typeface="Times New Roman"/>
              </a:rPr>
              <a:t>P</a:t>
            </a:r>
            <a:r>
              <a:rPr sz="1800" b="1" spc="5" dirty="0">
                <a:latin typeface="Times New Roman"/>
                <a:cs typeface="Times New Roman"/>
              </a:rPr>
              <a:t>O</a:t>
            </a:r>
            <a:r>
              <a:rPr sz="1800" b="1" dirty="0">
                <a:latin typeface="Times New Roman"/>
                <a:cs typeface="Times New Roman"/>
              </a:rPr>
              <a:t>WER GR</a:t>
            </a:r>
            <a:r>
              <a:rPr sz="1800" b="1" spc="-10" dirty="0">
                <a:latin typeface="Times New Roman"/>
                <a:cs typeface="Times New Roman"/>
              </a:rPr>
              <a:t>I</a:t>
            </a:r>
            <a:r>
              <a:rPr sz="1800" b="1" dirty="0">
                <a:latin typeface="Times New Roman"/>
                <a:cs typeface="Times New Roman"/>
              </a:rPr>
              <a:t>D:</a:t>
            </a:r>
            <a:r>
              <a:rPr sz="1800" b="1" spc="-95" dirty="0">
                <a:latin typeface="Times New Roman"/>
                <a:cs typeface="Times New Roman"/>
              </a:rPr>
              <a:t> </a:t>
            </a:r>
            <a:r>
              <a:rPr sz="1800" b="1" dirty="0">
                <a:latin typeface="Times New Roman"/>
                <a:cs typeface="Times New Roman"/>
              </a:rPr>
              <a:t>A</a:t>
            </a:r>
            <a:r>
              <a:rPr sz="1800" b="1" spc="-105" dirty="0">
                <a:latin typeface="Times New Roman"/>
                <a:cs typeface="Times New Roman"/>
              </a:rPr>
              <a:t> </a:t>
            </a:r>
            <a:r>
              <a:rPr sz="1800" b="1" dirty="0">
                <a:latin typeface="Times New Roman"/>
                <a:cs typeface="Times New Roman"/>
              </a:rPr>
              <a:t>S</a:t>
            </a:r>
            <a:r>
              <a:rPr sz="1800" b="1" spc="-10" dirty="0">
                <a:latin typeface="Times New Roman"/>
                <a:cs typeface="Times New Roman"/>
              </a:rPr>
              <a:t>U</a:t>
            </a:r>
            <a:r>
              <a:rPr sz="1800" b="1" spc="-65" dirty="0">
                <a:latin typeface="Times New Roman"/>
                <a:cs typeface="Times New Roman"/>
              </a:rPr>
              <a:t>R</a:t>
            </a:r>
            <a:r>
              <a:rPr sz="1800" b="1" dirty="0">
                <a:latin typeface="Times New Roman"/>
                <a:cs typeface="Times New Roman"/>
              </a:rPr>
              <a:t>VEY</a:t>
            </a:r>
            <a:endParaRPr sz="1800">
              <a:latin typeface="Times New Roman"/>
              <a:cs typeface="Times New Roman"/>
            </a:endParaRPr>
          </a:p>
          <a:p>
            <a:pPr marL="355600" marR="5080" indent="-342900" algn="just">
              <a:lnSpc>
                <a:spcPct val="150000"/>
              </a:lnSpc>
              <a:spcBef>
                <a:spcPts val="455"/>
              </a:spcBef>
              <a:buFont typeface="Wingdings"/>
              <a:buChar char=""/>
              <a:tabLst>
                <a:tab pos="355600" algn="l"/>
              </a:tabLst>
            </a:pPr>
            <a:r>
              <a:rPr sz="1800" dirty="0">
                <a:latin typeface="Times New Roman"/>
                <a:cs typeface="Times New Roman"/>
              </a:rPr>
              <a:t>The </a:t>
            </a:r>
            <a:r>
              <a:rPr sz="1800" spc="2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5" dirty="0">
                <a:latin typeface="Times New Roman"/>
                <a:cs typeface="Times New Roman"/>
              </a:rPr>
              <a:t> </a:t>
            </a:r>
            <a:r>
              <a:rPr sz="1800" dirty="0">
                <a:latin typeface="Times New Roman"/>
                <a:cs typeface="Times New Roman"/>
              </a:rPr>
              <a:t>Gri</a:t>
            </a:r>
            <a:r>
              <a:rPr sz="1800" spc="-15" dirty="0">
                <a:latin typeface="Times New Roman"/>
                <a:cs typeface="Times New Roman"/>
              </a:rPr>
              <a:t>d</a:t>
            </a:r>
            <a:r>
              <a:rPr sz="1800" dirty="0">
                <a:latin typeface="Times New Roman"/>
                <a:cs typeface="Times New Roman"/>
              </a:rPr>
              <a:t>, </a:t>
            </a:r>
            <a:r>
              <a:rPr sz="1800" spc="15" dirty="0">
                <a:latin typeface="Times New Roman"/>
                <a:cs typeface="Times New Roman"/>
              </a:rPr>
              <a:t> </a:t>
            </a:r>
            <a:r>
              <a:rPr sz="1800" spc="-15" dirty="0">
                <a:latin typeface="Times New Roman"/>
                <a:cs typeface="Times New Roman"/>
              </a:rPr>
              <a:t>r</a:t>
            </a:r>
            <a:r>
              <a:rPr sz="1800" dirty="0">
                <a:latin typeface="Times New Roman"/>
                <a:cs typeface="Times New Roman"/>
              </a:rPr>
              <a:t>eg</a:t>
            </a:r>
            <a:r>
              <a:rPr sz="1800" spc="5" dirty="0">
                <a:latin typeface="Times New Roman"/>
                <a:cs typeface="Times New Roman"/>
              </a:rPr>
              <a:t>a</a:t>
            </a:r>
            <a:r>
              <a:rPr sz="1800" dirty="0">
                <a:latin typeface="Times New Roman"/>
                <a:cs typeface="Times New Roman"/>
              </a:rPr>
              <a:t>rded </a:t>
            </a:r>
            <a:r>
              <a:rPr sz="1800" spc="5" dirty="0">
                <a:latin typeface="Times New Roman"/>
                <a:cs typeface="Times New Roman"/>
              </a:rPr>
              <a:t> </a:t>
            </a:r>
            <a:r>
              <a:rPr sz="1800" dirty="0">
                <a:latin typeface="Times New Roman"/>
                <a:cs typeface="Times New Roman"/>
              </a:rPr>
              <a:t>as </a:t>
            </a:r>
            <a:r>
              <a:rPr sz="1800" spc="-5" dirty="0">
                <a:latin typeface="Times New Roman"/>
                <a:cs typeface="Times New Roman"/>
              </a:rPr>
              <a:t> </a:t>
            </a:r>
            <a:r>
              <a:rPr sz="1800" spc="-10" dirty="0">
                <a:latin typeface="Times New Roman"/>
                <a:cs typeface="Times New Roman"/>
              </a:rPr>
              <a:t>t</a:t>
            </a:r>
            <a:r>
              <a:rPr sz="1800" dirty="0">
                <a:latin typeface="Times New Roman"/>
                <a:cs typeface="Times New Roman"/>
              </a:rPr>
              <a:t>he </a:t>
            </a:r>
            <a:r>
              <a:rPr sz="1800" spc="15" dirty="0">
                <a:latin typeface="Times New Roman"/>
                <a:cs typeface="Times New Roman"/>
              </a:rPr>
              <a:t> </a:t>
            </a:r>
            <a:r>
              <a:rPr sz="1800" dirty="0">
                <a:latin typeface="Times New Roman"/>
                <a:cs typeface="Times New Roman"/>
              </a:rPr>
              <a:t>ne</a:t>
            </a:r>
            <a:r>
              <a:rPr sz="1800" spc="-10" dirty="0">
                <a:latin typeface="Times New Roman"/>
                <a:cs typeface="Times New Roman"/>
              </a:rPr>
              <a:t>x</a:t>
            </a:r>
            <a:r>
              <a:rPr sz="1800" dirty="0">
                <a:latin typeface="Times New Roman"/>
                <a:cs typeface="Times New Roman"/>
              </a:rPr>
              <a:t>t </a:t>
            </a:r>
            <a:r>
              <a:rPr sz="1800" spc="15" dirty="0">
                <a:latin typeface="Times New Roman"/>
                <a:cs typeface="Times New Roman"/>
              </a:rPr>
              <a:t> </a:t>
            </a:r>
            <a:r>
              <a:rPr sz="1800" spc="-15" dirty="0">
                <a:latin typeface="Times New Roman"/>
                <a:cs typeface="Times New Roman"/>
              </a:rPr>
              <a:t>g</a:t>
            </a:r>
            <a:r>
              <a:rPr sz="1800" dirty="0">
                <a:latin typeface="Times New Roman"/>
                <a:cs typeface="Times New Roman"/>
              </a:rPr>
              <a:t>en</a:t>
            </a:r>
            <a:r>
              <a:rPr sz="1800" spc="5" dirty="0">
                <a:latin typeface="Times New Roman"/>
                <a:cs typeface="Times New Roman"/>
              </a:rPr>
              <a:t>e</a:t>
            </a:r>
            <a:r>
              <a:rPr sz="1800" dirty="0">
                <a:latin typeface="Times New Roman"/>
                <a:cs typeface="Times New Roman"/>
              </a:rPr>
              <a:t>r</a:t>
            </a:r>
            <a:r>
              <a:rPr sz="1800" spc="-10" dirty="0">
                <a:latin typeface="Times New Roman"/>
                <a:cs typeface="Times New Roman"/>
              </a:rPr>
              <a:t>at</a:t>
            </a:r>
            <a:r>
              <a:rPr sz="1800" dirty="0">
                <a:latin typeface="Times New Roman"/>
                <a:cs typeface="Times New Roman"/>
              </a:rPr>
              <a:t>ion </a:t>
            </a:r>
            <a:r>
              <a:rPr sz="1800" spc="15" dirty="0">
                <a:latin typeface="Times New Roman"/>
                <a:cs typeface="Times New Roman"/>
              </a:rPr>
              <a:t> </a:t>
            </a:r>
            <a:r>
              <a:rPr sz="1800" dirty="0">
                <a:latin typeface="Times New Roman"/>
                <a:cs typeface="Times New Roman"/>
              </a:rPr>
              <a:t>power  gri</a:t>
            </a:r>
            <a:r>
              <a:rPr sz="1800" spc="-10" dirty="0">
                <a:latin typeface="Times New Roman"/>
                <a:cs typeface="Times New Roman"/>
              </a:rPr>
              <a:t>d</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uses </a:t>
            </a:r>
            <a:r>
              <a:rPr sz="1800" spc="5" dirty="0">
                <a:latin typeface="Times New Roman"/>
                <a:cs typeface="Times New Roman"/>
              </a:rPr>
              <a:t> </a:t>
            </a:r>
            <a:r>
              <a:rPr sz="1800" dirty="0">
                <a:latin typeface="Times New Roman"/>
                <a:cs typeface="Times New Roman"/>
              </a:rPr>
              <a:t>two-w</a:t>
            </a:r>
            <a:r>
              <a:rPr sz="1800" spc="-15" dirty="0">
                <a:latin typeface="Times New Roman"/>
                <a:cs typeface="Times New Roman"/>
              </a:rPr>
              <a:t>a</a:t>
            </a:r>
            <a:r>
              <a:rPr sz="1800" dirty="0">
                <a:latin typeface="Times New Roman"/>
                <a:cs typeface="Times New Roman"/>
              </a:rPr>
              <a:t>y  flows </a:t>
            </a:r>
            <a:r>
              <a:rPr sz="1800" spc="5" dirty="0">
                <a:latin typeface="Times New Roman"/>
                <a:cs typeface="Times New Roman"/>
              </a:rPr>
              <a:t> </a:t>
            </a:r>
            <a:r>
              <a:rPr sz="1800" dirty="0">
                <a:latin typeface="Times New Roman"/>
                <a:cs typeface="Times New Roman"/>
              </a:rPr>
              <a:t>of e</a:t>
            </a:r>
            <a:r>
              <a:rPr sz="1800" spc="5" dirty="0">
                <a:latin typeface="Times New Roman"/>
                <a:cs typeface="Times New Roman"/>
              </a:rPr>
              <a:t>l</a:t>
            </a:r>
            <a:r>
              <a:rPr sz="1800" dirty="0">
                <a:latin typeface="Times New Roman"/>
                <a:cs typeface="Times New Roman"/>
              </a:rPr>
              <a:t>ectri</a:t>
            </a:r>
            <a:r>
              <a:rPr sz="1800" spc="-10" dirty="0">
                <a:latin typeface="Times New Roman"/>
                <a:cs typeface="Times New Roman"/>
              </a:rPr>
              <a:t>c</a:t>
            </a:r>
            <a:r>
              <a:rPr sz="1800" dirty="0">
                <a:latin typeface="Times New Roman"/>
                <a:cs typeface="Times New Roman"/>
              </a:rPr>
              <a:t>i</a:t>
            </a:r>
            <a:r>
              <a:rPr sz="1800" spc="-10" dirty="0">
                <a:latin typeface="Times New Roman"/>
                <a:cs typeface="Times New Roman"/>
              </a:rPr>
              <a:t>t</a:t>
            </a:r>
            <a:r>
              <a:rPr sz="1800" dirty="0">
                <a:latin typeface="Times New Roman"/>
                <a:cs typeface="Times New Roman"/>
              </a:rPr>
              <a:t>y </a:t>
            </a:r>
            <a:r>
              <a:rPr sz="1800" spc="145" dirty="0">
                <a:latin typeface="Times New Roman"/>
                <a:cs typeface="Times New Roman"/>
              </a:rPr>
              <a:t> </a:t>
            </a:r>
            <a:r>
              <a:rPr sz="1800" dirty="0">
                <a:latin typeface="Times New Roman"/>
                <a:cs typeface="Times New Roman"/>
              </a:rPr>
              <a:t>and </a:t>
            </a:r>
            <a:r>
              <a:rPr sz="1800" spc="130" dirty="0">
                <a:latin typeface="Times New Roman"/>
                <a:cs typeface="Times New Roman"/>
              </a:rPr>
              <a:t> </a:t>
            </a:r>
            <a:r>
              <a:rPr sz="1800" dirty="0">
                <a:latin typeface="Times New Roman"/>
                <a:cs typeface="Times New Roman"/>
              </a:rPr>
              <a:t>infor</a:t>
            </a:r>
            <a:r>
              <a:rPr sz="1800" spc="-15" dirty="0">
                <a:latin typeface="Times New Roman"/>
                <a:cs typeface="Times New Roman"/>
              </a:rPr>
              <a:t>m</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 </a:t>
            </a:r>
            <a:r>
              <a:rPr sz="1800" spc="145" dirty="0">
                <a:latin typeface="Times New Roman"/>
                <a:cs typeface="Times New Roman"/>
              </a:rPr>
              <a:t> </a:t>
            </a:r>
            <a:r>
              <a:rPr sz="1800" dirty="0">
                <a:latin typeface="Times New Roman"/>
                <a:cs typeface="Times New Roman"/>
              </a:rPr>
              <a:t>to </a:t>
            </a:r>
            <a:r>
              <a:rPr sz="1800" spc="114" dirty="0">
                <a:latin typeface="Times New Roman"/>
                <a:cs typeface="Times New Roman"/>
              </a:rPr>
              <a:t> </a:t>
            </a:r>
            <a:r>
              <a:rPr sz="1800" dirty="0">
                <a:latin typeface="Times New Roman"/>
                <a:cs typeface="Times New Roman"/>
              </a:rPr>
              <a:t>cr</a:t>
            </a:r>
            <a:r>
              <a:rPr sz="1800" spc="5" dirty="0">
                <a:latin typeface="Times New Roman"/>
                <a:cs typeface="Times New Roman"/>
              </a:rPr>
              <a:t>e</a:t>
            </a:r>
            <a:r>
              <a:rPr sz="1800" dirty="0">
                <a:latin typeface="Times New Roman"/>
                <a:cs typeface="Times New Roman"/>
              </a:rPr>
              <a:t>ate </a:t>
            </a:r>
            <a:r>
              <a:rPr sz="1800" spc="140" dirty="0">
                <a:latin typeface="Times New Roman"/>
                <a:cs typeface="Times New Roman"/>
              </a:rPr>
              <a:t> </a:t>
            </a:r>
            <a:r>
              <a:rPr sz="1800" dirty="0">
                <a:latin typeface="Times New Roman"/>
                <a:cs typeface="Times New Roman"/>
              </a:rPr>
              <a:t>a </a:t>
            </a:r>
            <a:r>
              <a:rPr sz="1800" spc="135" dirty="0">
                <a:latin typeface="Times New Roman"/>
                <a:cs typeface="Times New Roman"/>
              </a:rPr>
              <a:t> </a:t>
            </a:r>
            <a:r>
              <a:rPr sz="1800" dirty="0">
                <a:latin typeface="Times New Roman"/>
                <a:cs typeface="Times New Roman"/>
              </a:rPr>
              <a:t>wid</a:t>
            </a:r>
            <a:r>
              <a:rPr sz="1800" spc="-15" dirty="0">
                <a:latin typeface="Times New Roman"/>
                <a:cs typeface="Times New Roman"/>
              </a:rPr>
              <a:t>e</a:t>
            </a:r>
            <a:r>
              <a:rPr sz="1800" spc="-10" dirty="0">
                <a:latin typeface="Times New Roman"/>
                <a:cs typeface="Times New Roman"/>
              </a:rPr>
              <a:t>l</a:t>
            </a:r>
            <a:r>
              <a:rPr sz="1800" dirty="0">
                <a:latin typeface="Times New Roman"/>
                <a:cs typeface="Times New Roman"/>
              </a:rPr>
              <a:t>y </a:t>
            </a:r>
            <a:r>
              <a:rPr sz="1800" spc="140" dirty="0">
                <a:latin typeface="Times New Roman"/>
                <a:cs typeface="Times New Roman"/>
              </a:rPr>
              <a:t> </a:t>
            </a:r>
            <a:r>
              <a:rPr sz="1800" dirty="0">
                <a:latin typeface="Times New Roman"/>
                <a:cs typeface="Times New Roman"/>
              </a:rPr>
              <a:t>distrib</a:t>
            </a:r>
            <a:r>
              <a:rPr sz="1800" spc="-15" dirty="0">
                <a:latin typeface="Times New Roman"/>
                <a:cs typeface="Times New Roman"/>
              </a:rPr>
              <a:t>u</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d </a:t>
            </a:r>
            <a:r>
              <a:rPr sz="1800" spc="135" dirty="0">
                <a:latin typeface="Times New Roman"/>
                <a:cs typeface="Times New Roman"/>
              </a:rPr>
              <a:t> </a:t>
            </a:r>
            <a:r>
              <a:rPr sz="1800" dirty="0">
                <a:latin typeface="Times New Roman"/>
                <a:cs typeface="Times New Roman"/>
              </a:rPr>
              <a:t>au</a:t>
            </a:r>
            <a:r>
              <a:rPr sz="1800" spc="-10" dirty="0">
                <a:latin typeface="Times New Roman"/>
                <a:cs typeface="Times New Roman"/>
              </a:rPr>
              <a:t>t</a:t>
            </a:r>
            <a:r>
              <a:rPr sz="1800" dirty="0">
                <a:latin typeface="Times New Roman"/>
                <a:cs typeface="Times New Roman"/>
              </a:rPr>
              <a:t>o</a:t>
            </a:r>
            <a:r>
              <a:rPr sz="1800" spc="-15" dirty="0">
                <a:latin typeface="Times New Roman"/>
                <a:cs typeface="Times New Roman"/>
              </a:rPr>
              <a:t>m</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ed </a:t>
            </a:r>
            <a:r>
              <a:rPr sz="1800" spc="145" dirty="0">
                <a:latin typeface="Times New Roman"/>
                <a:cs typeface="Times New Roman"/>
              </a:rPr>
              <a:t> </a:t>
            </a:r>
            <a:r>
              <a:rPr sz="1800" dirty="0">
                <a:latin typeface="Times New Roman"/>
                <a:cs typeface="Times New Roman"/>
              </a:rPr>
              <a:t>e</a:t>
            </a:r>
            <a:r>
              <a:rPr sz="1800" spc="-10" dirty="0">
                <a:latin typeface="Times New Roman"/>
                <a:cs typeface="Times New Roman"/>
              </a:rPr>
              <a:t>n</a:t>
            </a:r>
            <a:r>
              <a:rPr sz="1800" dirty="0">
                <a:latin typeface="Times New Roman"/>
                <a:cs typeface="Times New Roman"/>
              </a:rPr>
              <a:t>e</a:t>
            </a:r>
            <a:r>
              <a:rPr sz="1800" spc="-35" dirty="0">
                <a:latin typeface="Times New Roman"/>
                <a:cs typeface="Times New Roman"/>
              </a:rPr>
              <a:t>r</a:t>
            </a:r>
            <a:r>
              <a:rPr sz="1800" spc="-15" dirty="0">
                <a:latin typeface="Times New Roman"/>
                <a:cs typeface="Times New Roman"/>
              </a:rPr>
              <a:t>g</a:t>
            </a:r>
            <a:r>
              <a:rPr sz="1800" dirty="0">
                <a:latin typeface="Times New Roman"/>
                <a:cs typeface="Times New Roman"/>
              </a:rPr>
              <a:t>y </a:t>
            </a:r>
            <a:r>
              <a:rPr sz="1800" spc="140" dirty="0">
                <a:latin typeface="Times New Roman"/>
                <a:cs typeface="Times New Roman"/>
              </a:rPr>
              <a:t> </a:t>
            </a:r>
            <a:r>
              <a:rPr sz="1800" dirty="0">
                <a:latin typeface="Times New Roman"/>
                <a:cs typeface="Times New Roman"/>
              </a:rPr>
              <a:t>deliv</a:t>
            </a:r>
            <a:r>
              <a:rPr sz="1800" spc="-10" dirty="0">
                <a:latin typeface="Times New Roman"/>
                <a:cs typeface="Times New Roman"/>
              </a:rPr>
              <a:t>e</a:t>
            </a:r>
            <a:r>
              <a:rPr sz="1800" spc="-15" dirty="0">
                <a:latin typeface="Times New Roman"/>
                <a:cs typeface="Times New Roman"/>
              </a:rPr>
              <a:t>r</a:t>
            </a:r>
            <a:r>
              <a:rPr sz="1800" dirty="0">
                <a:latin typeface="Times New Roman"/>
                <a:cs typeface="Times New Roman"/>
              </a:rPr>
              <a:t>y ne</a:t>
            </a:r>
            <a:r>
              <a:rPr sz="1800" spc="5" dirty="0">
                <a:latin typeface="Times New Roman"/>
                <a:cs typeface="Times New Roman"/>
              </a:rPr>
              <a:t>t</a:t>
            </a:r>
            <a:r>
              <a:rPr sz="1800" dirty="0">
                <a:latin typeface="Times New Roman"/>
                <a:cs typeface="Times New Roman"/>
              </a:rPr>
              <a:t>work.</a:t>
            </a:r>
            <a:r>
              <a:rPr sz="1800" spc="130" dirty="0">
                <a:latin typeface="Times New Roman"/>
                <a:cs typeface="Times New Roman"/>
              </a:rPr>
              <a:t> </a:t>
            </a:r>
            <a:r>
              <a:rPr sz="1800" dirty="0">
                <a:latin typeface="Times New Roman"/>
                <a:cs typeface="Times New Roman"/>
              </a:rPr>
              <a:t>In</a:t>
            </a:r>
            <a:r>
              <a:rPr sz="1800" spc="125" dirty="0">
                <a:latin typeface="Times New Roman"/>
                <a:cs typeface="Times New Roman"/>
              </a:rPr>
              <a:t> </a:t>
            </a:r>
            <a:r>
              <a:rPr sz="1800" dirty="0">
                <a:latin typeface="Times New Roman"/>
                <a:cs typeface="Times New Roman"/>
              </a:rPr>
              <a:t>th</a:t>
            </a:r>
            <a:r>
              <a:rPr sz="1800" spc="5" dirty="0">
                <a:latin typeface="Times New Roman"/>
                <a:cs typeface="Times New Roman"/>
              </a:rPr>
              <a:t>i</a:t>
            </a:r>
            <a:r>
              <a:rPr sz="1800" dirty="0">
                <a:latin typeface="Times New Roman"/>
                <a:cs typeface="Times New Roman"/>
              </a:rPr>
              <a:t>s</a:t>
            </a:r>
            <a:r>
              <a:rPr sz="1800" spc="120" dirty="0">
                <a:latin typeface="Times New Roman"/>
                <a:cs typeface="Times New Roman"/>
              </a:rPr>
              <a:t> </a:t>
            </a:r>
            <a:r>
              <a:rPr sz="1800" dirty="0">
                <a:latin typeface="Times New Roman"/>
                <a:cs typeface="Times New Roman"/>
              </a:rPr>
              <a:t>ar</a:t>
            </a:r>
            <a:r>
              <a:rPr sz="1800" spc="5" dirty="0">
                <a:latin typeface="Times New Roman"/>
                <a:cs typeface="Times New Roman"/>
              </a:rPr>
              <a:t>t</a:t>
            </a:r>
            <a:r>
              <a:rPr sz="1800" dirty="0">
                <a:latin typeface="Times New Roman"/>
                <a:cs typeface="Times New Roman"/>
              </a:rPr>
              <a:t>icl</a:t>
            </a:r>
            <a:r>
              <a:rPr sz="1800" spc="-10" dirty="0">
                <a:latin typeface="Times New Roman"/>
                <a:cs typeface="Times New Roman"/>
              </a:rPr>
              <a:t>e</a:t>
            </a:r>
            <a:r>
              <a:rPr sz="1800" dirty="0">
                <a:latin typeface="Times New Roman"/>
                <a:cs typeface="Times New Roman"/>
              </a:rPr>
              <a:t>,</a:t>
            </a:r>
            <a:r>
              <a:rPr sz="1800" spc="145" dirty="0">
                <a:latin typeface="Times New Roman"/>
                <a:cs typeface="Times New Roman"/>
              </a:rPr>
              <a:t> </a:t>
            </a:r>
            <a:r>
              <a:rPr sz="1800" spc="-5" dirty="0">
                <a:latin typeface="Times New Roman"/>
                <a:cs typeface="Times New Roman"/>
              </a:rPr>
              <a:t>w</a:t>
            </a:r>
            <a:r>
              <a:rPr sz="1800" dirty="0">
                <a:latin typeface="Times New Roman"/>
                <a:cs typeface="Times New Roman"/>
              </a:rPr>
              <a:t>e</a:t>
            </a:r>
            <a:r>
              <a:rPr sz="1800" spc="130" dirty="0">
                <a:latin typeface="Times New Roman"/>
                <a:cs typeface="Times New Roman"/>
              </a:rPr>
              <a:t> </a:t>
            </a:r>
            <a:r>
              <a:rPr sz="1800" dirty="0">
                <a:latin typeface="Times New Roman"/>
                <a:cs typeface="Times New Roman"/>
              </a:rPr>
              <a:t>surv</a:t>
            </a:r>
            <a:r>
              <a:rPr sz="1800" spc="-15" dirty="0">
                <a:latin typeface="Times New Roman"/>
                <a:cs typeface="Times New Roman"/>
              </a:rPr>
              <a:t>e</a:t>
            </a:r>
            <a:r>
              <a:rPr sz="1800" dirty="0">
                <a:latin typeface="Times New Roman"/>
                <a:cs typeface="Times New Roman"/>
              </a:rPr>
              <a:t>y</a:t>
            </a:r>
            <a:r>
              <a:rPr sz="1800" spc="135" dirty="0">
                <a:latin typeface="Times New Roman"/>
                <a:cs typeface="Times New Roman"/>
              </a:rPr>
              <a:t> </a:t>
            </a:r>
            <a:r>
              <a:rPr sz="1800" dirty="0">
                <a:latin typeface="Times New Roman"/>
                <a:cs typeface="Times New Roman"/>
              </a:rPr>
              <a:t>the</a:t>
            </a:r>
            <a:r>
              <a:rPr sz="1800" spc="130" dirty="0">
                <a:latin typeface="Times New Roman"/>
                <a:cs typeface="Times New Roman"/>
              </a:rPr>
              <a:t> </a:t>
            </a:r>
            <a:r>
              <a:rPr sz="1800" spc="-10" dirty="0">
                <a:latin typeface="Times New Roman"/>
                <a:cs typeface="Times New Roman"/>
              </a:rPr>
              <a:t>l</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e</a:t>
            </a:r>
            <a:r>
              <a:rPr sz="1800" spc="-10" dirty="0">
                <a:latin typeface="Times New Roman"/>
                <a:cs typeface="Times New Roman"/>
              </a:rPr>
              <a:t>r</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ure</a:t>
            </a:r>
            <a:r>
              <a:rPr sz="1800" spc="135" dirty="0">
                <a:latin typeface="Times New Roman"/>
                <a:cs typeface="Times New Roman"/>
              </a:rPr>
              <a:t> </a:t>
            </a:r>
            <a:r>
              <a:rPr sz="1800" spc="-10" dirty="0">
                <a:latin typeface="Times New Roman"/>
                <a:cs typeface="Times New Roman"/>
              </a:rPr>
              <a:t>t</a:t>
            </a:r>
            <a:r>
              <a:rPr sz="1800" dirty="0">
                <a:latin typeface="Times New Roman"/>
                <a:cs typeface="Times New Roman"/>
              </a:rPr>
              <a:t>i</a:t>
            </a:r>
            <a:r>
              <a:rPr sz="1800" spc="5" dirty="0">
                <a:latin typeface="Times New Roman"/>
                <a:cs typeface="Times New Roman"/>
              </a:rPr>
              <a:t>l</a:t>
            </a:r>
            <a:r>
              <a:rPr sz="1800" dirty="0">
                <a:latin typeface="Times New Roman"/>
                <a:cs typeface="Times New Roman"/>
              </a:rPr>
              <a:t>l</a:t>
            </a:r>
            <a:r>
              <a:rPr sz="1800" spc="130" dirty="0">
                <a:latin typeface="Times New Roman"/>
                <a:cs typeface="Times New Roman"/>
              </a:rPr>
              <a:t> </a:t>
            </a:r>
            <a:r>
              <a:rPr sz="1800" dirty="0">
                <a:latin typeface="Times New Roman"/>
                <a:cs typeface="Times New Roman"/>
              </a:rPr>
              <a:t>20</a:t>
            </a:r>
            <a:r>
              <a:rPr sz="1800" spc="-75" dirty="0">
                <a:latin typeface="Times New Roman"/>
                <a:cs typeface="Times New Roman"/>
              </a:rPr>
              <a:t>1</a:t>
            </a:r>
            <a:r>
              <a:rPr sz="1800" dirty="0">
                <a:latin typeface="Times New Roman"/>
                <a:cs typeface="Times New Roman"/>
              </a:rPr>
              <a:t>1</a:t>
            </a:r>
            <a:r>
              <a:rPr sz="1800" spc="135" dirty="0">
                <a:latin typeface="Times New Roman"/>
                <a:cs typeface="Times New Roman"/>
              </a:rPr>
              <a:t> </a:t>
            </a:r>
            <a:r>
              <a:rPr sz="1800" dirty="0">
                <a:latin typeface="Times New Roman"/>
                <a:cs typeface="Times New Roman"/>
              </a:rPr>
              <a:t>on</a:t>
            </a:r>
            <a:r>
              <a:rPr sz="1800" spc="125" dirty="0">
                <a:latin typeface="Times New Roman"/>
                <a:cs typeface="Times New Roman"/>
              </a:rPr>
              <a:t> </a:t>
            </a:r>
            <a:r>
              <a:rPr sz="1800" dirty="0">
                <a:latin typeface="Times New Roman"/>
                <a:cs typeface="Times New Roman"/>
              </a:rPr>
              <a:t>the</a:t>
            </a:r>
            <a:r>
              <a:rPr sz="1800" spc="130" dirty="0">
                <a:latin typeface="Times New Roman"/>
                <a:cs typeface="Times New Roman"/>
              </a:rPr>
              <a:t> </a:t>
            </a:r>
            <a:r>
              <a:rPr sz="1800" spc="-10" dirty="0">
                <a:latin typeface="Times New Roman"/>
                <a:cs typeface="Times New Roman"/>
              </a:rPr>
              <a:t>e</a:t>
            </a:r>
            <a:r>
              <a:rPr sz="1800" dirty="0">
                <a:latin typeface="Times New Roman"/>
                <a:cs typeface="Times New Roman"/>
              </a:rPr>
              <a:t>nab</a:t>
            </a:r>
            <a:r>
              <a:rPr sz="1800" spc="5" dirty="0">
                <a:latin typeface="Times New Roman"/>
                <a:cs typeface="Times New Roman"/>
              </a:rPr>
              <a:t>l</a:t>
            </a:r>
            <a:r>
              <a:rPr sz="1800" dirty="0">
                <a:latin typeface="Times New Roman"/>
                <a:cs typeface="Times New Roman"/>
              </a:rPr>
              <a:t>ing</a:t>
            </a:r>
            <a:r>
              <a:rPr sz="1800" spc="130" dirty="0">
                <a:latin typeface="Times New Roman"/>
                <a:cs typeface="Times New Roman"/>
              </a:rPr>
              <a:t> </a:t>
            </a:r>
            <a:r>
              <a:rPr sz="1800" dirty="0">
                <a:latin typeface="Times New Roman"/>
                <a:cs typeface="Times New Roman"/>
              </a:rPr>
              <a:t>technol</a:t>
            </a:r>
            <a:r>
              <a:rPr sz="1800" spc="-10" dirty="0">
                <a:latin typeface="Times New Roman"/>
                <a:cs typeface="Times New Roman"/>
              </a:rPr>
              <a:t>o</a:t>
            </a:r>
            <a:r>
              <a:rPr sz="1800" dirty="0">
                <a:latin typeface="Times New Roman"/>
                <a:cs typeface="Times New Roman"/>
              </a:rPr>
              <a:t>gi</a:t>
            </a:r>
            <a:r>
              <a:rPr sz="1800" spc="5" dirty="0">
                <a:latin typeface="Times New Roman"/>
                <a:cs typeface="Times New Roman"/>
              </a:rPr>
              <a:t>e</a:t>
            </a:r>
            <a:r>
              <a:rPr sz="1800" dirty="0">
                <a:latin typeface="Times New Roman"/>
                <a:cs typeface="Times New Roman"/>
              </a:rPr>
              <a:t>s</a:t>
            </a:r>
            <a:r>
              <a:rPr sz="1800" spc="135" dirty="0">
                <a:latin typeface="Times New Roman"/>
                <a:cs typeface="Times New Roman"/>
              </a:rPr>
              <a:t> </a:t>
            </a:r>
            <a:r>
              <a:rPr sz="1800" dirty="0">
                <a:latin typeface="Times New Roman"/>
                <a:cs typeface="Times New Roman"/>
              </a:rPr>
              <a:t>f</a:t>
            </a:r>
            <a:r>
              <a:rPr sz="1800" spc="-15" dirty="0">
                <a:latin typeface="Times New Roman"/>
                <a:cs typeface="Times New Roman"/>
              </a:rPr>
              <a:t>o</a:t>
            </a:r>
            <a:r>
              <a:rPr sz="1800" dirty="0">
                <a:latin typeface="Times New Roman"/>
                <a:cs typeface="Times New Roman"/>
              </a:rPr>
              <a:t>r the</a:t>
            </a:r>
            <a:r>
              <a:rPr sz="1800" spc="18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180" dirty="0">
                <a:latin typeface="Times New Roman"/>
                <a:cs typeface="Times New Roman"/>
              </a:rPr>
              <a:t> </a:t>
            </a:r>
            <a:r>
              <a:rPr sz="1800" dirty="0">
                <a:latin typeface="Times New Roman"/>
                <a:cs typeface="Times New Roman"/>
              </a:rPr>
              <a:t>Gri</a:t>
            </a:r>
            <a:r>
              <a:rPr sz="1800" spc="-15" dirty="0">
                <a:latin typeface="Times New Roman"/>
                <a:cs typeface="Times New Roman"/>
              </a:rPr>
              <a:t>d</a:t>
            </a:r>
            <a:r>
              <a:rPr sz="1800" dirty="0">
                <a:latin typeface="Times New Roman"/>
                <a:cs typeface="Times New Roman"/>
              </a:rPr>
              <a:t>.</a:t>
            </a:r>
            <a:r>
              <a:rPr sz="1800" spc="165" dirty="0">
                <a:latin typeface="Times New Roman"/>
                <a:cs typeface="Times New Roman"/>
              </a:rPr>
              <a:t> </a:t>
            </a:r>
            <a:r>
              <a:rPr sz="1800" spc="-155" dirty="0">
                <a:latin typeface="Times New Roman"/>
                <a:cs typeface="Times New Roman"/>
              </a:rPr>
              <a:t>W</a:t>
            </a:r>
            <a:r>
              <a:rPr sz="1800" dirty="0">
                <a:latin typeface="Times New Roman"/>
                <a:cs typeface="Times New Roman"/>
              </a:rPr>
              <a:t>e</a:t>
            </a:r>
            <a:r>
              <a:rPr sz="1800" spc="175" dirty="0">
                <a:latin typeface="Times New Roman"/>
                <a:cs typeface="Times New Roman"/>
              </a:rPr>
              <a:t> </a:t>
            </a:r>
            <a:r>
              <a:rPr sz="1800" dirty="0">
                <a:latin typeface="Times New Roman"/>
                <a:cs typeface="Times New Roman"/>
              </a:rPr>
              <a:t>exp</a:t>
            </a:r>
            <a:r>
              <a:rPr sz="1800" spc="5" dirty="0">
                <a:latin typeface="Times New Roman"/>
                <a:cs typeface="Times New Roman"/>
              </a:rPr>
              <a:t>l</a:t>
            </a:r>
            <a:r>
              <a:rPr sz="1800" dirty="0">
                <a:latin typeface="Times New Roman"/>
                <a:cs typeface="Times New Roman"/>
              </a:rPr>
              <a:t>ore</a:t>
            </a:r>
            <a:r>
              <a:rPr sz="1800" spc="170" dirty="0">
                <a:latin typeface="Times New Roman"/>
                <a:cs typeface="Times New Roman"/>
              </a:rPr>
              <a:t> </a:t>
            </a:r>
            <a:r>
              <a:rPr sz="1800" dirty="0">
                <a:latin typeface="Times New Roman"/>
                <a:cs typeface="Times New Roman"/>
              </a:rPr>
              <a:t>three</a:t>
            </a:r>
            <a:r>
              <a:rPr sz="1800" spc="175" dirty="0">
                <a:latin typeface="Times New Roman"/>
                <a:cs typeface="Times New Roman"/>
              </a:rPr>
              <a:t> </a:t>
            </a:r>
            <a:r>
              <a:rPr sz="1800" spc="-10" dirty="0">
                <a:latin typeface="Times New Roman"/>
                <a:cs typeface="Times New Roman"/>
              </a:rPr>
              <a:t>m</a:t>
            </a:r>
            <a:r>
              <a:rPr sz="1800" dirty="0">
                <a:latin typeface="Times New Roman"/>
                <a:cs typeface="Times New Roman"/>
              </a:rPr>
              <a:t>a</a:t>
            </a:r>
            <a:r>
              <a:rPr sz="1800" spc="5" dirty="0">
                <a:latin typeface="Times New Roman"/>
                <a:cs typeface="Times New Roman"/>
              </a:rPr>
              <a:t>j</a:t>
            </a:r>
            <a:r>
              <a:rPr sz="1800" dirty="0">
                <a:latin typeface="Times New Roman"/>
                <a:cs typeface="Times New Roman"/>
              </a:rPr>
              <a:t>or</a:t>
            </a:r>
            <a:r>
              <a:rPr sz="1800" spc="17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spc="-20" dirty="0">
                <a:latin typeface="Times New Roman"/>
                <a:cs typeface="Times New Roman"/>
              </a:rPr>
              <a:t>s</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m</a:t>
            </a:r>
            <a:r>
              <a:rPr sz="1800" dirty="0">
                <a:latin typeface="Times New Roman"/>
                <a:cs typeface="Times New Roman"/>
              </a:rPr>
              <a:t>s,</a:t>
            </a:r>
            <a:r>
              <a:rPr sz="1800" spc="180" dirty="0">
                <a:latin typeface="Times New Roman"/>
                <a:cs typeface="Times New Roman"/>
              </a:rPr>
              <a:t> </a:t>
            </a:r>
            <a:r>
              <a:rPr sz="1800" dirty="0">
                <a:latin typeface="Times New Roman"/>
                <a:cs typeface="Times New Roman"/>
              </a:rPr>
              <a:t>name</a:t>
            </a:r>
            <a:r>
              <a:rPr sz="1800" spc="-10" dirty="0">
                <a:latin typeface="Times New Roman"/>
                <a:cs typeface="Times New Roman"/>
              </a:rPr>
              <a:t>l</a:t>
            </a:r>
            <a:r>
              <a:rPr sz="1800" dirty="0">
                <a:latin typeface="Times New Roman"/>
                <a:cs typeface="Times New Roman"/>
              </a:rPr>
              <a:t>y</a:t>
            </a:r>
            <a:r>
              <a:rPr sz="1800" spc="170" dirty="0">
                <a:latin typeface="Times New Roman"/>
                <a:cs typeface="Times New Roman"/>
              </a:rPr>
              <a:t> </a:t>
            </a:r>
            <a:r>
              <a:rPr sz="1800" dirty="0">
                <a:latin typeface="Times New Roman"/>
                <a:cs typeface="Times New Roman"/>
              </a:rPr>
              <a:t>the</a:t>
            </a:r>
            <a:r>
              <a:rPr sz="1800" spc="185"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180" dirty="0">
                <a:latin typeface="Times New Roman"/>
                <a:cs typeface="Times New Roman"/>
              </a:rPr>
              <a:t> </a:t>
            </a:r>
            <a:r>
              <a:rPr sz="1800" dirty="0">
                <a:latin typeface="Times New Roman"/>
                <a:cs typeface="Times New Roman"/>
              </a:rPr>
              <a:t>inf</a:t>
            </a:r>
            <a:r>
              <a:rPr sz="1800" spc="-10" dirty="0">
                <a:latin typeface="Times New Roman"/>
                <a:cs typeface="Times New Roman"/>
              </a:rPr>
              <a:t>r</a:t>
            </a:r>
            <a:r>
              <a:rPr sz="1800" dirty="0">
                <a:latin typeface="Times New Roman"/>
                <a:cs typeface="Times New Roman"/>
              </a:rPr>
              <a:t>astru</a:t>
            </a:r>
            <a:r>
              <a:rPr sz="1800" spc="5" dirty="0">
                <a:latin typeface="Times New Roman"/>
                <a:cs typeface="Times New Roman"/>
              </a:rPr>
              <a:t>c</a:t>
            </a:r>
            <a:r>
              <a:rPr sz="1800" dirty="0">
                <a:latin typeface="Times New Roman"/>
                <a:cs typeface="Times New Roman"/>
              </a:rPr>
              <a:t>tu</a:t>
            </a:r>
            <a:r>
              <a:rPr sz="1800" spc="-10" dirty="0">
                <a:latin typeface="Times New Roman"/>
                <a:cs typeface="Times New Roman"/>
              </a:rPr>
              <a:t>r</a:t>
            </a:r>
            <a:r>
              <a:rPr sz="1800" dirty="0">
                <a:latin typeface="Times New Roman"/>
                <a:cs typeface="Times New Roman"/>
              </a:rPr>
              <a:t>e</a:t>
            </a:r>
            <a:r>
              <a:rPr sz="1800" spc="170"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stem, the</a:t>
            </a:r>
            <a:r>
              <a:rPr sz="1800" spc="12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130" dirty="0">
                <a:latin typeface="Times New Roman"/>
                <a:cs typeface="Times New Roman"/>
              </a:rPr>
              <a:t> </a:t>
            </a:r>
            <a:r>
              <a:rPr sz="1800" spc="-10" dirty="0">
                <a:latin typeface="Times New Roman"/>
                <a:cs typeface="Times New Roman"/>
              </a:rPr>
              <a:t>m</a:t>
            </a:r>
            <a:r>
              <a:rPr sz="1800" dirty="0">
                <a:latin typeface="Times New Roman"/>
                <a:cs typeface="Times New Roman"/>
              </a:rPr>
              <a:t>an</a:t>
            </a:r>
            <a:r>
              <a:rPr sz="1800" spc="5" dirty="0">
                <a:latin typeface="Times New Roman"/>
                <a:cs typeface="Times New Roman"/>
              </a:rPr>
              <a:t>a</a:t>
            </a:r>
            <a:r>
              <a:rPr sz="1800" spc="-15" dirty="0">
                <a:latin typeface="Times New Roman"/>
                <a:cs typeface="Times New Roman"/>
              </a:rPr>
              <a:t>g</a:t>
            </a:r>
            <a:r>
              <a:rPr sz="1800" dirty="0">
                <a:latin typeface="Times New Roman"/>
                <a:cs typeface="Times New Roman"/>
              </a:rPr>
              <a:t>ement</a:t>
            </a:r>
            <a:r>
              <a:rPr sz="1800" spc="135" dirty="0">
                <a:latin typeface="Times New Roman"/>
                <a:cs typeface="Times New Roman"/>
              </a:rPr>
              <a:t> </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stem,</a:t>
            </a:r>
            <a:r>
              <a:rPr sz="1800" spc="114" dirty="0">
                <a:latin typeface="Times New Roman"/>
                <a:cs typeface="Times New Roman"/>
              </a:rPr>
              <a:t> </a:t>
            </a:r>
            <a:r>
              <a:rPr sz="1800" spc="-10" dirty="0">
                <a:latin typeface="Times New Roman"/>
                <a:cs typeface="Times New Roman"/>
              </a:rPr>
              <a:t>a</a:t>
            </a:r>
            <a:r>
              <a:rPr sz="1800" dirty="0">
                <a:latin typeface="Times New Roman"/>
                <a:cs typeface="Times New Roman"/>
              </a:rPr>
              <a:t>nd</a:t>
            </a:r>
            <a:r>
              <a:rPr sz="1800" spc="12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a:t>
            </a:r>
            <a:r>
              <a:rPr sz="1800" spc="13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125" dirty="0">
                <a:latin typeface="Times New Roman"/>
                <a:cs typeface="Times New Roman"/>
              </a:rPr>
              <a:t> </a:t>
            </a:r>
            <a:r>
              <a:rPr sz="1800" dirty="0">
                <a:latin typeface="Times New Roman"/>
                <a:cs typeface="Times New Roman"/>
              </a:rPr>
              <a:t>pr</a:t>
            </a:r>
            <a:r>
              <a:rPr sz="1800" spc="-15" dirty="0">
                <a:latin typeface="Times New Roman"/>
                <a:cs typeface="Times New Roman"/>
              </a:rPr>
              <a:t>o</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ction</a:t>
            </a:r>
            <a:r>
              <a:rPr sz="1800" spc="110"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a:t>
            </a:r>
            <a:r>
              <a:rPr sz="1800" spc="-15" dirty="0">
                <a:latin typeface="Times New Roman"/>
                <a:cs typeface="Times New Roman"/>
              </a:rPr>
              <a:t>t</a:t>
            </a:r>
            <a:r>
              <a:rPr sz="1800" dirty="0">
                <a:latin typeface="Times New Roman"/>
                <a:cs typeface="Times New Roman"/>
              </a:rPr>
              <a:t>em.</a:t>
            </a:r>
            <a:r>
              <a:rPr sz="1800" spc="120" dirty="0">
                <a:latin typeface="Times New Roman"/>
                <a:cs typeface="Times New Roman"/>
              </a:rPr>
              <a:t> </a:t>
            </a:r>
            <a:r>
              <a:rPr sz="1800" spc="-155" dirty="0">
                <a:latin typeface="Times New Roman"/>
                <a:cs typeface="Times New Roman"/>
              </a:rPr>
              <a:t>W</a:t>
            </a:r>
            <a:r>
              <a:rPr sz="1800" dirty="0">
                <a:latin typeface="Times New Roman"/>
                <a:cs typeface="Times New Roman"/>
              </a:rPr>
              <a:t>e</a:t>
            </a:r>
            <a:r>
              <a:rPr sz="1800" spc="130" dirty="0">
                <a:latin typeface="Times New Roman"/>
                <a:cs typeface="Times New Roman"/>
              </a:rPr>
              <a:t> </a:t>
            </a:r>
            <a:r>
              <a:rPr sz="1800" dirty="0">
                <a:latin typeface="Times New Roman"/>
                <a:cs typeface="Times New Roman"/>
              </a:rPr>
              <a:t>a</a:t>
            </a:r>
            <a:r>
              <a:rPr sz="1800" spc="5" dirty="0">
                <a:latin typeface="Times New Roman"/>
                <a:cs typeface="Times New Roman"/>
              </a:rPr>
              <a:t>l</a:t>
            </a:r>
            <a:r>
              <a:rPr sz="1800" dirty="0">
                <a:latin typeface="Times New Roman"/>
                <a:cs typeface="Times New Roman"/>
              </a:rPr>
              <a:t>so</a:t>
            </a:r>
            <a:r>
              <a:rPr sz="1800" spc="110" dirty="0">
                <a:latin typeface="Times New Roman"/>
                <a:cs typeface="Times New Roman"/>
              </a:rPr>
              <a:t> </a:t>
            </a:r>
            <a:r>
              <a:rPr sz="1800" dirty="0">
                <a:latin typeface="Times New Roman"/>
                <a:cs typeface="Times New Roman"/>
              </a:rPr>
              <a:t>propose</a:t>
            </a:r>
            <a:r>
              <a:rPr sz="1800" spc="114" dirty="0">
                <a:latin typeface="Times New Roman"/>
                <a:cs typeface="Times New Roman"/>
              </a:rPr>
              <a:t> </a:t>
            </a:r>
            <a:r>
              <a:rPr sz="1800" dirty="0">
                <a:latin typeface="Times New Roman"/>
                <a:cs typeface="Times New Roman"/>
              </a:rPr>
              <a:t>pos</a:t>
            </a:r>
            <a:r>
              <a:rPr sz="1800" spc="-10" dirty="0">
                <a:latin typeface="Times New Roman"/>
                <a:cs typeface="Times New Roman"/>
              </a:rPr>
              <a:t>s</a:t>
            </a:r>
            <a:r>
              <a:rPr sz="1800" dirty="0">
                <a:latin typeface="Times New Roman"/>
                <a:cs typeface="Times New Roman"/>
              </a:rPr>
              <a:t>ib</a:t>
            </a:r>
            <a:r>
              <a:rPr sz="1800" spc="5" dirty="0">
                <a:latin typeface="Times New Roman"/>
                <a:cs typeface="Times New Roman"/>
              </a:rPr>
              <a:t>l</a:t>
            </a:r>
            <a:r>
              <a:rPr sz="1800" dirty="0">
                <a:latin typeface="Times New Roman"/>
                <a:cs typeface="Times New Roman"/>
              </a:rPr>
              <a:t>e future </a:t>
            </a:r>
            <a:r>
              <a:rPr sz="1800" spc="20" dirty="0">
                <a:latin typeface="Times New Roman"/>
                <a:cs typeface="Times New Roman"/>
              </a:rPr>
              <a:t> </a:t>
            </a:r>
            <a:r>
              <a:rPr sz="1800" dirty="0">
                <a:latin typeface="Times New Roman"/>
                <a:cs typeface="Times New Roman"/>
              </a:rPr>
              <a:t>directio</a:t>
            </a:r>
            <a:r>
              <a:rPr sz="1800" spc="-10" dirty="0">
                <a:latin typeface="Times New Roman"/>
                <a:cs typeface="Times New Roman"/>
              </a:rPr>
              <a:t>n</a:t>
            </a:r>
            <a:r>
              <a:rPr sz="1800" dirty="0">
                <a:latin typeface="Times New Roman"/>
                <a:cs typeface="Times New Roman"/>
              </a:rPr>
              <a:t>s </a:t>
            </a:r>
            <a:r>
              <a:rPr sz="1800" spc="5" dirty="0">
                <a:latin typeface="Times New Roman"/>
                <a:cs typeface="Times New Roman"/>
              </a:rPr>
              <a:t> </a:t>
            </a:r>
            <a:r>
              <a:rPr sz="1800" dirty="0">
                <a:latin typeface="Times New Roman"/>
                <a:cs typeface="Times New Roman"/>
              </a:rPr>
              <a:t>in </a:t>
            </a:r>
            <a:r>
              <a:rPr sz="1800" spc="10" dirty="0">
                <a:latin typeface="Times New Roman"/>
                <a:cs typeface="Times New Roman"/>
              </a:rPr>
              <a:t> </a:t>
            </a:r>
            <a:r>
              <a:rPr sz="1800" dirty="0">
                <a:latin typeface="Times New Roman"/>
                <a:cs typeface="Times New Roman"/>
              </a:rPr>
              <a:t>each </a:t>
            </a:r>
            <a:r>
              <a:rPr sz="1800" spc="15" dirty="0">
                <a:latin typeface="Times New Roman"/>
                <a:cs typeface="Times New Roman"/>
              </a:rPr>
              <a:t> </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st</a:t>
            </a:r>
            <a:r>
              <a:rPr sz="1800" spc="-10" dirty="0">
                <a:latin typeface="Times New Roman"/>
                <a:cs typeface="Times New Roman"/>
              </a:rPr>
              <a:t>em</a:t>
            </a:r>
            <a:r>
              <a:rPr sz="1800" dirty="0">
                <a:latin typeface="Times New Roman"/>
                <a:cs typeface="Times New Roman"/>
              </a:rPr>
              <a:t>. </a:t>
            </a:r>
            <a:r>
              <a:rPr sz="1800" spc="15" dirty="0">
                <a:latin typeface="Times New Roman"/>
                <a:cs typeface="Times New Roman"/>
              </a:rPr>
              <a:t> </a:t>
            </a:r>
            <a:r>
              <a:rPr sz="1800" dirty="0">
                <a:latin typeface="Times New Roman"/>
                <a:cs typeface="Times New Roman"/>
              </a:rPr>
              <a:t>Spec</a:t>
            </a:r>
            <a:r>
              <a:rPr sz="1800" spc="5" dirty="0">
                <a:latin typeface="Times New Roman"/>
                <a:cs typeface="Times New Roman"/>
              </a:rPr>
              <a:t>i</a:t>
            </a:r>
            <a:r>
              <a:rPr sz="1800" dirty="0">
                <a:latin typeface="Times New Roman"/>
                <a:cs typeface="Times New Roman"/>
              </a:rPr>
              <a:t>ficall</a:t>
            </a:r>
            <a:r>
              <a:rPr sz="1800" spc="-114" dirty="0">
                <a:latin typeface="Times New Roman"/>
                <a:cs typeface="Times New Roman"/>
              </a:rPr>
              <a:t>y</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for </a:t>
            </a:r>
            <a:r>
              <a:rPr sz="1800" spc="10" dirty="0">
                <a:latin typeface="Times New Roman"/>
                <a:cs typeface="Times New Roman"/>
              </a:rPr>
              <a:t> </a:t>
            </a:r>
            <a:r>
              <a:rPr sz="1800" dirty="0">
                <a:latin typeface="Times New Roman"/>
                <a:cs typeface="Times New Roman"/>
              </a:rPr>
              <a:t>the </a:t>
            </a:r>
            <a:r>
              <a:rPr sz="1800" spc="2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10" dirty="0">
                <a:latin typeface="Times New Roman"/>
                <a:cs typeface="Times New Roman"/>
              </a:rPr>
              <a:t> </a:t>
            </a:r>
            <a:r>
              <a:rPr sz="1800" dirty="0">
                <a:latin typeface="Times New Roman"/>
                <a:cs typeface="Times New Roman"/>
              </a:rPr>
              <a:t>infr</a:t>
            </a:r>
            <a:r>
              <a:rPr sz="1800" spc="5" dirty="0">
                <a:latin typeface="Times New Roman"/>
                <a:cs typeface="Times New Roman"/>
              </a:rPr>
              <a:t>a</a:t>
            </a:r>
            <a:r>
              <a:rPr sz="1800" dirty="0">
                <a:latin typeface="Times New Roman"/>
                <a:cs typeface="Times New Roman"/>
              </a:rPr>
              <a:t>struc</a:t>
            </a:r>
            <a:r>
              <a:rPr sz="1800" spc="5" dirty="0">
                <a:latin typeface="Times New Roman"/>
                <a:cs typeface="Times New Roman"/>
              </a:rPr>
              <a:t>t</a:t>
            </a:r>
            <a:r>
              <a:rPr sz="1800" dirty="0">
                <a:latin typeface="Times New Roman"/>
                <a:cs typeface="Times New Roman"/>
              </a:rPr>
              <a:t>u</a:t>
            </a:r>
            <a:r>
              <a:rPr sz="1800" spc="-15" dirty="0">
                <a:latin typeface="Times New Roman"/>
                <a:cs typeface="Times New Roman"/>
              </a:rPr>
              <a:t>r</a:t>
            </a:r>
            <a:r>
              <a:rPr sz="1800" dirty="0">
                <a:latin typeface="Times New Roman"/>
                <a:cs typeface="Times New Roman"/>
              </a:rPr>
              <a:t>e </a:t>
            </a:r>
            <a:r>
              <a:rPr sz="1800" spc="20" dirty="0">
                <a:latin typeface="Times New Roman"/>
                <a:cs typeface="Times New Roman"/>
              </a:rPr>
              <a:t> </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stem, </a:t>
            </a:r>
            <a:r>
              <a:rPr sz="1800" spc="15" dirty="0">
                <a:latin typeface="Times New Roman"/>
                <a:cs typeface="Times New Roman"/>
              </a:rPr>
              <a:t> </a:t>
            </a:r>
            <a:r>
              <a:rPr sz="1800" spc="-5" dirty="0">
                <a:latin typeface="Times New Roman"/>
                <a:cs typeface="Times New Roman"/>
              </a:rPr>
              <a:t>we </a:t>
            </a:r>
            <a:r>
              <a:rPr sz="1800" dirty="0">
                <a:latin typeface="Times New Roman"/>
                <a:cs typeface="Times New Roman"/>
              </a:rPr>
              <a:t>exp</a:t>
            </a:r>
            <a:r>
              <a:rPr sz="1800" spc="5" dirty="0">
                <a:latin typeface="Times New Roman"/>
                <a:cs typeface="Times New Roman"/>
              </a:rPr>
              <a:t>l</a:t>
            </a:r>
            <a:r>
              <a:rPr sz="1800" dirty="0">
                <a:latin typeface="Times New Roman"/>
                <a:cs typeface="Times New Roman"/>
              </a:rPr>
              <a:t>ore </a:t>
            </a:r>
            <a:r>
              <a:rPr sz="1800" spc="30"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4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30"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 </a:t>
            </a:r>
            <a:r>
              <a:rPr sz="1800" spc="50" dirty="0">
                <a:latin typeface="Times New Roman"/>
                <a:cs typeface="Times New Roman"/>
              </a:rPr>
              <a:t> </a:t>
            </a:r>
            <a:r>
              <a:rPr sz="1800" dirty="0">
                <a:latin typeface="Times New Roman"/>
                <a:cs typeface="Times New Roman"/>
              </a:rPr>
              <a:t>sub</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stem, </a:t>
            </a:r>
            <a:r>
              <a:rPr sz="1800" spc="2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3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30" dirty="0">
                <a:latin typeface="Times New Roman"/>
                <a:cs typeface="Times New Roman"/>
              </a:rPr>
              <a:t> </a:t>
            </a:r>
            <a:r>
              <a:rPr sz="1800" dirty="0">
                <a:latin typeface="Times New Roman"/>
                <a:cs typeface="Times New Roman"/>
              </a:rPr>
              <a:t>informat</a:t>
            </a:r>
            <a:r>
              <a:rPr sz="1800" spc="5" dirty="0">
                <a:latin typeface="Times New Roman"/>
                <a:cs typeface="Times New Roman"/>
              </a:rPr>
              <a:t>i</a:t>
            </a:r>
            <a:r>
              <a:rPr sz="1800" dirty="0">
                <a:latin typeface="Times New Roman"/>
                <a:cs typeface="Times New Roman"/>
              </a:rPr>
              <a:t>on </a:t>
            </a:r>
            <a:r>
              <a:rPr sz="1800" spc="25" dirty="0">
                <a:latin typeface="Times New Roman"/>
                <a:cs typeface="Times New Roman"/>
              </a:rPr>
              <a:t> </a:t>
            </a:r>
            <a:r>
              <a:rPr sz="1800" dirty="0">
                <a:latin typeface="Times New Roman"/>
                <a:cs typeface="Times New Roman"/>
              </a:rPr>
              <a:t>sub</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stem, </a:t>
            </a:r>
            <a:r>
              <a:rPr sz="1800" spc="25" dirty="0">
                <a:latin typeface="Times New Roman"/>
                <a:cs typeface="Times New Roman"/>
              </a:rPr>
              <a:t> </a:t>
            </a:r>
            <a:r>
              <a:rPr sz="1800" dirty="0">
                <a:latin typeface="Times New Roman"/>
                <a:cs typeface="Times New Roman"/>
              </a:rPr>
              <a:t>and </a:t>
            </a:r>
            <a:r>
              <a:rPr sz="1800" spc="30" dirty="0">
                <a:latin typeface="Times New Roman"/>
                <a:cs typeface="Times New Roman"/>
              </a:rPr>
              <a:t> </a:t>
            </a:r>
            <a:r>
              <a:rPr sz="1800" spc="-10" dirty="0">
                <a:latin typeface="Times New Roman"/>
                <a:cs typeface="Times New Roman"/>
              </a:rPr>
              <a:t>t</a:t>
            </a:r>
            <a:r>
              <a:rPr sz="1800" dirty="0">
                <a:latin typeface="Times New Roman"/>
                <a:cs typeface="Times New Roman"/>
              </a:rPr>
              <a:t>he </a:t>
            </a:r>
            <a:r>
              <a:rPr sz="1800" spc="4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a:t>
            </a:r>
            <a:r>
              <a:rPr sz="1800" spc="-10" dirty="0">
                <a:latin typeface="Times New Roman"/>
                <a:cs typeface="Times New Roman"/>
              </a:rPr>
              <a:t>r</a:t>
            </a:r>
            <a:r>
              <a:rPr sz="1800" dirty="0">
                <a:latin typeface="Times New Roman"/>
                <a:cs typeface="Times New Roman"/>
              </a:rPr>
              <a:t>t</a:t>
            </a:r>
            <a:endParaRPr sz="1800">
              <a:latin typeface="Times New Roman"/>
              <a:cs typeface="Times New Roman"/>
            </a:endParaRPr>
          </a:p>
        </p:txBody>
      </p:sp>
      <p:sp>
        <p:nvSpPr>
          <p:cNvPr id="4" name="object 4"/>
          <p:cNvSpPr txBox="1"/>
          <p:nvPr/>
        </p:nvSpPr>
        <p:spPr>
          <a:xfrm>
            <a:off x="497849" y="4421957"/>
            <a:ext cx="7590155" cy="666115"/>
          </a:xfrm>
          <a:prstGeom prst="rect">
            <a:avLst/>
          </a:prstGeom>
        </p:spPr>
        <p:txBody>
          <a:bodyPr vert="horz" wrap="square" lIns="0" tIns="0" rIns="0" bIns="0" rtlCol="0">
            <a:spAutoFit/>
          </a:bodyPr>
          <a:lstStyle/>
          <a:p>
            <a:pPr marL="12700" marR="5080">
              <a:lnSpc>
                <a:spcPct val="150100"/>
              </a:lnSpc>
              <a:tabLst>
                <a:tab pos="1372235" algn="l"/>
                <a:tab pos="1586865" algn="l"/>
                <a:tab pos="2547620" algn="l"/>
                <a:tab pos="2750185" algn="l"/>
                <a:tab pos="3155315" algn="l"/>
                <a:tab pos="3218180" algn="l"/>
                <a:tab pos="3536315" algn="l"/>
                <a:tab pos="3649345" algn="l"/>
                <a:tab pos="4309110" algn="l"/>
                <a:tab pos="4679950" algn="l"/>
                <a:tab pos="5489575" algn="l"/>
                <a:tab pos="5631180" algn="l"/>
                <a:tab pos="6473825" algn="l"/>
                <a:tab pos="6632575" algn="l"/>
                <a:tab pos="6892925" algn="l"/>
              </a:tabLst>
            </a:pPr>
            <a:r>
              <a:rPr sz="1800" dirty="0">
                <a:latin typeface="Times New Roman"/>
                <a:cs typeface="Times New Roman"/>
              </a:rPr>
              <a:t>com</a:t>
            </a:r>
            <a:r>
              <a:rPr sz="1800" spc="-15" dirty="0">
                <a:latin typeface="Times New Roman"/>
                <a:cs typeface="Times New Roman"/>
              </a:rPr>
              <a:t>m</a:t>
            </a:r>
            <a:r>
              <a:rPr sz="1800" dirty="0">
                <a:latin typeface="Times New Roman"/>
                <a:cs typeface="Times New Roman"/>
              </a:rPr>
              <a:t>uni</a:t>
            </a:r>
            <a:r>
              <a:rPr sz="1800" spc="5" dirty="0">
                <a:latin typeface="Times New Roman"/>
                <a:cs typeface="Times New Roman"/>
              </a:rPr>
              <a:t>c</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	sub</a:t>
            </a:r>
            <a:r>
              <a:rPr sz="1800" spc="-20" dirty="0">
                <a:latin typeface="Times New Roman"/>
                <a:cs typeface="Times New Roman"/>
              </a:rPr>
              <a:t>s</a:t>
            </a:r>
            <a:r>
              <a:rPr sz="1800" spc="20" dirty="0">
                <a:latin typeface="Times New Roman"/>
                <a:cs typeface="Times New Roman"/>
              </a:rPr>
              <a:t>y</a:t>
            </a:r>
            <a:r>
              <a:rPr sz="1800" dirty="0">
                <a:latin typeface="Times New Roman"/>
                <a:cs typeface="Times New Roman"/>
              </a:rPr>
              <a:t>stem.	F</a:t>
            </a:r>
            <a:r>
              <a:rPr sz="1800" spc="-20" dirty="0">
                <a:latin typeface="Times New Roman"/>
                <a:cs typeface="Times New Roman"/>
              </a:rPr>
              <a:t>o</a:t>
            </a:r>
            <a:r>
              <a:rPr sz="1800" dirty="0">
                <a:latin typeface="Times New Roman"/>
                <a:cs typeface="Times New Roman"/>
              </a:rPr>
              <a:t>r		the		s</a:t>
            </a:r>
            <a:r>
              <a:rPr sz="1800" spc="-15" dirty="0">
                <a:latin typeface="Times New Roman"/>
                <a:cs typeface="Times New Roman"/>
              </a:rPr>
              <a:t>m</a:t>
            </a:r>
            <a:r>
              <a:rPr sz="1800" dirty="0">
                <a:latin typeface="Times New Roman"/>
                <a:cs typeface="Times New Roman"/>
              </a:rPr>
              <a:t>art	</a:t>
            </a:r>
            <a:r>
              <a:rPr sz="1800" spc="-10" dirty="0">
                <a:latin typeface="Times New Roman"/>
                <a:cs typeface="Times New Roman"/>
              </a:rPr>
              <a:t>m</a:t>
            </a:r>
            <a:r>
              <a:rPr sz="1800" dirty="0">
                <a:latin typeface="Times New Roman"/>
                <a:cs typeface="Times New Roman"/>
              </a:rPr>
              <a:t>an</a:t>
            </a:r>
            <a:r>
              <a:rPr sz="1800" spc="5" dirty="0">
                <a:latin typeface="Times New Roman"/>
                <a:cs typeface="Times New Roman"/>
              </a:rPr>
              <a:t>a</a:t>
            </a:r>
            <a:r>
              <a:rPr sz="1800" dirty="0">
                <a:latin typeface="Times New Roman"/>
                <a:cs typeface="Times New Roman"/>
              </a:rPr>
              <a:t>gement		</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a:t>
            </a:r>
            <a:r>
              <a:rPr sz="1800" spc="-15" dirty="0">
                <a:latin typeface="Times New Roman"/>
                <a:cs typeface="Times New Roman"/>
              </a:rPr>
              <a:t>t</a:t>
            </a:r>
            <a:r>
              <a:rPr sz="1800" dirty="0">
                <a:latin typeface="Times New Roman"/>
                <a:cs typeface="Times New Roman"/>
              </a:rPr>
              <a:t>em,	</a:t>
            </a:r>
            <a:r>
              <a:rPr sz="1800" spc="-5" dirty="0">
                <a:latin typeface="Times New Roman"/>
                <a:cs typeface="Times New Roman"/>
              </a:rPr>
              <a:t>w</a:t>
            </a:r>
            <a:r>
              <a:rPr sz="1800" dirty="0">
                <a:latin typeface="Times New Roman"/>
                <a:cs typeface="Times New Roman"/>
              </a:rPr>
              <a:t>e	ex</a:t>
            </a:r>
            <a:r>
              <a:rPr sz="1800" spc="-10" dirty="0">
                <a:latin typeface="Times New Roman"/>
                <a:cs typeface="Times New Roman"/>
              </a:rPr>
              <a:t>p</a:t>
            </a:r>
            <a:r>
              <a:rPr sz="1800" dirty="0">
                <a:latin typeface="Times New Roman"/>
                <a:cs typeface="Times New Roman"/>
              </a:rPr>
              <a:t>lo</a:t>
            </a:r>
            <a:r>
              <a:rPr sz="1800" spc="-10" dirty="0">
                <a:latin typeface="Times New Roman"/>
                <a:cs typeface="Times New Roman"/>
              </a:rPr>
              <a:t>r</a:t>
            </a:r>
            <a:r>
              <a:rPr sz="1800" dirty="0">
                <a:latin typeface="Times New Roman"/>
                <a:cs typeface="Times New Roman"/>
              </a:rPr>
              <a:t>e </a:t>
            </a:r>
            <a:r>
              <a:rPr sz="1800" spc="-10" dirty="0">
                <a:latin typeface="Times New Roman"/>
                <a:cs typeface="Times New Roman"/>
              </a:rPr>
              <a:t>m</a:t>
            </a:r>
            <a:r>
              <a:rPr sz="1800" dirty="0">
                <a:latin typeface="Times New Roman"/>
                <a:cs typeface="Times New Roman"/>
              </a:rPr>
              <a:t>an</a:t>
            </a:r>
            <a:r>
              <a:rPr sz="1800" spc="5" dirty="0">
                <a:latin typeface="Times New Roman"/>
                <a:cs typeface="Times New Roman"/>
              </a:rPr>
              <a:t>a</a:t>
            </a:r>
            <a:r>
              <a:rPr sz="1800" dirty="0">
                <a:latin typeface="Times New Roman"/>
                <a:cs typeface="Times New Roman"/>
              </a:rPr>
              <a:t>gement	</a:t>
            </a:r>
            <a:r>
              <a:rPr sz="1800" spc="-15" dirty="0">
                <a:latin typeface="Times New Roman"/>
                <a:cs typeface="Times New Roman"/>
              </a:rPr>
              <a:t>o</a:t>
            </a:r>
            <a:r>
              <a:rPr sz="1800" dirty="0">
                <a:latin typeface="Times New Roman"/>
                <a:cs typeface="Times New Roman"/>
              </a:rPr>
              <a:t>bj</a:t>
            </a:r>
            <a:r>
              <a:rPr sz="1800" spc="5" dirty="0">
                <a:latin typeface="Times New Roman"/>
                <a:cs typeface="Times New Roman"/>
              </a:rPr>
              <a:t>e</a:t>
            </a:r>
            <a:r>
              <a:rPr sz="1800" dirty="0">
                <a:latin typeface="Times New Roman"/>
                <a:cs typeface="Times New Roman"/>
              </a:rPr>
              <a:t>ctives,	such	as	improving	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	e</a:t>
            </a:r>
            <a:r>
              <a:rPr sz="1800" spc="-35" dirty="0">
                <a:latin typeface="Times New Roman"/>
                <a:cs typeface="Times New Roman"/>
              </a:rPr>
              <a:t>f</a:t>
            </a:r>
            <a:r>
              <a:rPr sz="1800" dirty="0">
                <a:latin typeface="Times New Roman"/>
                <a:cs typeface="Times New Roman"/>
              </a:rPr>
              <a:t>f</a:t>
            </a:r>
            <a:r>
              <a:rPr sz="1800" spc="-10" dirty="0">
                <a:latin typeface="Times New Roman"/>
                <a:cs typeface="Times New Roman"/>
              </a:rPr>
              <a:t>i</a:t>
            </a:r>
            <a:r>
              <a:rPr sz="1800" dirty="0">
                <a:latin typeface="Times New Roman"/>
                <a:cs typeface="Times New Roman"/>
              </a:rPr>
              <a:t>cien</a:t>
            </a:r>
            <a:r>
              <a:rPr sz="1800" spc="-10" dirty="0">
                <a:latin typeface="Times New Roman"/>
                <a:cs typeface="Times New Roman"/>
              </a:rPr>
              <a:t>c</a:t>
            </a:r>
            <a:r>
              <a:rPr sz="1800" spc="-110" dirty="0">
                <a:latin typeface="Times New Roman"/>
                <a:cs typeface="Times New Roman"/>
              </a:rPr>
              <a:t>y</a:t>
            </a:r>
            <a:r>
              <a:rPr sz="1800" dirty="0">
                <a:latin typeface="Times New Roman"/>
                <a:cs typeface="Times New Roman"/>
              </a:rPr>
              <a:t>,		prof</a:t>
            </a:r>
            <a:r>
              <a:rPr sz="1800" spc="-10" dirty="0">
                <a:latin typeface="Times New Roman"/>
                <a:cs typeface="Times New Roman"/>
              </a:rPr>
              <a:t>i</a:t>
            </a:r>
            <a:r>
              <a:rPr sz="1800" dirty="0">
                <a:latin typeface="Times New Roman"/>
                <a:cs typeface="Times New Roman"/>
              </a:rPr>
              <a:t>l</a:t>
            </a:r>
            <a:r>
              <a:rPr sz="1800" spc="5" dirty="0">
                <a:latin typeface="Times New Roman"/>
                <a:cs typeface="Times New Roman"/>
              </a:rPr>
              <a:t>i</a:t>
            </a:r>
            <a:r>
              <a:rPr sz="1800" dirty="0">
                <a:latin typeface="Times New Roman"/>
                <a:cs typeface="Times New Roman"/>
              </a:rPr>
              <a:t>ng</a:t>
            </a:r>
            <a:endParaRPr sz="1800">
              <a:latin typeface="Times New Roman"/>
              <a:cs typeface="Times New Roman"/>
            </a:endParaRPr>
          </a:p>
        </p:txBody>
      </p:sp>
      <p:sp>
        <p:nvSpPr>
          <p:cNvPr id="5" name="object 5"/>
          <p:cNvSpPr txBox="1"/>
          <p:nvPr/>
        </p:nvSpPr>
        <p:spPr>
          <a:xfrm>
            <a:off x="8107191" y="4421957"/>
            <a:ext cx="806450" cy="666115"/>
          </a:xfrm>
          <a:prstGeom prst="rect">
            <a:avLst/>
          </a:prstGeom>
        </p:spPr>
        <p:txBody>
          <a:bodyPr vert="horz" wrap="square" lIns="0" tIns="0" rIns="0" bIns="0" rtlCol="0">
            <a:spAutoFit/>
          </a:bodyPr>
          <a:lstStyle/>
          <a:p>
            <a:pPr marL="12700" marR="5080" indent="107950">
              <a:lnSpc>
                <a:spcPct val="150100"/>
              </a:lnSpc>
            </a:pPr>
            <a:r>
              <a:rPr sz="1800" dirty="0">
                <a:latin typeface="Times New Roman"/>
                <a:cs typeface="Times New Roman"/>
              </a:rPr>
              <a:t>va</a:t>
            </a:r>
            <a:r>
              <a:rPr sz="1800" spc="-10" dirty="0">
                <a:latin typeface="Times New Roman"/>
                <a:cs typeface="Times New Roman"/>
              </a:rPr>
              <a:t>r</a:t>
            </a:r>
            <a:r>
              <a:rPr sz="1800" dirty="0">
                <a:latin typeface="Times New Roman"/>
                <a:cs typeface="Times New Roman"/>
              </a:rPr>
              <a:t>ious demand,</a:t>
            </a:r>
            <a:endParaRPr sz="1800">
              <a:latin typeface="Times New Roman"/>
              <a:cs typeface="Times New Roman"/>
            </a:endParaRPr>
          </a:p>
        </p:txBody>
      </p:sp>
      <p:sp>
        <p:nvSpPr>
          <p:cNvPr id="6" name="object 6"/>
          <p:cNvSpPr txBox="1"/>
          <p:nvPr/>
        </p:nvSpPr>
        <p:spPr>
          <a:xfrm>
            <a:off x="497849" y="5245298"/>
            <a:ext cx="8416925" cy="1489075"/>
          </a:xfrm>
          <a:prstGeom prst="rect">
            <a:avLst/>
          </a:prstGeom>
        </p:spPr>
        <p:txBody>
          <a:bodyPr vert="horz" wrap="square" lIns="0" tIns="0" rIns="0" bIns="0" rtlCol="0">
            <a:spAutoFit/>
          </a:bodyPr>
          <a:lstStyle/>
          <a:p>
            <a:pPr marL="12700" marR="5080" algn="just">
              <a:lnSpc>
                <a:spcPct val="150000"/>
              </a:lnSpc>
            </a:pPr>
            <a:r>
              <a:rPr sz="1800" spc="-10" dirty="0">
                <a:latin typeface="Times New Roman"/>
                <a:cs typeface="Times New Roman"/>
              </a:rPr>
              <a:t>m</a:t>
            </a:r>
            <a:r>
              <a:rPr sz="1800" dirty="0">
                <a:latin typeface="Times New Roman"/>
                <a:cs typeface="Times New Roman"/>
              </a:rPr>
              <a:t>ax</a:t>
            </a:r>
            <a:r>
              <a:rPr sz="1800" spc="5" dirty="0">
                <a:latin typeface="Times New Roman"/>
                <a:cs typeface="Times New Roman"/>
              </a:rPr>
              <a:t>i</a:t>
            </a:r>
            <a:r>
              <a:rPr sz="1800" spc="-10" dirty="0">
                <a:latin typeface="Times New Roman"/>
                <a:cs typeface="Times New Roman"/>
              </a:rPr>
              <a:t>m</a:t>
            </a:r>
            <a:r>
              <a:rPr sz="1800" dirty="0">
                <a:latin typeface="Times New Roman"/>
                <a:cs typeface="Times New Roman"/>
              </a:rPr>
              <a:t>i</a:t>
            </a:r>
            <a:r>
              <a:rPr sz="1800" spc="5" dirty="0">
                <a:latin typeface="Times New Roman"/>
                <a:cs typeface="Times New Roman"/>
              </a:rPr>
              <a:t>z</a:t>
            </a:r>
            <a:r>
              <a:rPr sz="1800" dirty="0">
                <a:latin typeface="Times New Roman"/>
                <a:cs typeface="Times New Roman"/>
              </a:rPr>
              <a:t>ing </a:t>
            </a:r>
            <a:r>
              <a:rPr sz="1800" spc="105" dirty="0">
                <a:latin typeface="Times New Roman"/>
                <a:cs typeface="Times New Roman"/>
              </a:rPr>
              <a:t> </a:t>
            </a:r>
            <a:r>
              <a:rPr sz="1800" dirty="0">
                <a:latin typeface="Times New Roman"/>
                <a:cs typeface="Times New Roman"/>
              </a:rPr>
              <a:t>u</a:t>
            </a:r>
            <a:r>
              <a:rPr sz="1800" spc="-10" dirty="0">
                <a:latin typeface="Times New Roman"/>
                <a:cs typeface="Times New Roman"/>
              </a:rPr>
              <a:t>t</a:t>
            </a:r>
            <a:r>
              <a:rPr sz="1800" dirty="0">
                <a:latin typeface="Times New Roman"/>
                <a:cs typeface="Times New Roman"/>
              </a:rPr>
              <a:t>ili</a:t>
            </a:r>
            <a:r>
              <a:rPr sz="1800" spc="-10" dirty="0">
                <a:latin typeface="Times New Roman"/>
                <a:cs typeface="Times New Roman"/>
              </a:rPr>
              <a:t>t</a:t>
            </a:r>
            <a:r>
              <a:rPr sz="1800" spc="-110" dirty="0">
                <a:latin typeface="Times New Roman"/>
                <a:cs typeface="Times New Roman"/>
              </a:rPr>
              <a:t>y</a:t>
            </a:r>
            <a:r>
              <a:rPr sz="1800" dirty="0">
                <a:latin typeface="Times New Roman"/>
                <a:cs typeface="Times New Roman"/>
              </a:rPr>
              <a:t>, </a:t>
            </a:r>
            <a:r>
              <a:rPr sz="1800" spc="90" dirty="0">
                <a:latin typeface="Times New Roman"/>
                <a:cs typeface="Times New Roman"/>
              </a:rPr>
              <a:t> </a:t>
            </a:r>
            <a:r>
              <a:rPr sz="1800" dirty="0">
                <a:latin typeface="Times New Roman"/>
                <a:cs typeface="Times New Roman"/>
              </a:rPr>
              <a:t>redu</a:t>
            </a:r>
            <a:r>
              <a:rPr sz="1800" spc="-10" dirty="0">
                <a:latin typeface="Times New Roman"/>
                <a:cs typeface="Times New Roman"/>
              </a:rPr>
              <a:t>c</a:t>
            </a:r>
            <a:r>
              <a:rPr sz="1800" dirty="0">
                <a:latin typeface="Times New Roman"/>
                <a:cs typeface="Times New Roman"/>
              </a:rPr>
              <a:t>ing </a:t>
            </a:r>
            <a:r>
              <a:rPr sz="1800" spc="90" dirty="0">
                <a:latin typeface="Times New Roman"/>
                <a:cs typeface="Times New Roman"/>
              </a:rPr>
              <a:t> </a:t>
            </a:r>
            <a:r>
              <a:rPr sz="1800" dirty="0">
                <a:latin typeface="Times New Roman"/>
                <a:cs typeface="Times New Roman"/>
              </a:rPr>
              <a:t>c</a:t>
            </a:r>
            <a:r>
              <a:rPr sz="1800" spc="-10" dirty="0">
                <a:latin typeface="Times New Roman"/>
                <a:cs typeface="Times New Roman"/>
              </a:rPr>
              <a:t>o</a:t>
            </a:r>
            <a:r>
              <a:rPr sz="1800" dirty="0">
                <a:latin typeface="Times New Roman"/>
                <a:cs typeface="Times New Roman"/>
              </a:rPr>
              <a:t>st, </a:t>
            </a:r>
            <a:r>
              <a:rPr sz="1800" spc="85" dirty="0">
                <a:latin typeface="Times New Roman"/>
                <a:cs typeface="Times New Roman"/>
              </a:rPr>
              <a:t> </a:t>
            </a:r>
            <a:r>
              <a:rPr sz="1800" dirty="0">
                <a:latin typeface="Times New Roman"/>
                <a:cs typeface="Times New Roman"/>
              </a:rPr>
              <a:t>and </a:t>
            </a:r>
            <a:r>
              <a:rPr sz="1800" spc="90" dirty="0">
                <a:latin typeface="Times New Roman"/>
                <a:cs typeface="Times New Roman"/>
              </a:rPr>
              <a:t> </a:t>
            </a:r>
            <a:r>
              <a:rPr sz="1800" dirty="0">
                <a:latin typeface="Times New Roman"/>
                <a:cs typeface="Times New Roman"/>
              </a:rPr>
              <a:t>con</a:t>
            </a:r>
            <a:r>
              <a:rPr sz="1800" spc="5" dirty="0">
                <a:latin typeface="Times New Roman"/>
                <a:cs typeface="Times New Roman"/>
              </a:rPr>
              <a:t>t</a:t>
            </a:r>
            <a:r>
              <a:rPr sz="1800" dirty="0">
                <a:latin typeface="Times New Roman"/>
                <a:cs typeface="Times New Roman"/>
              </a:rPr>
              <a:t>r</a:t>
            </a:r>
            <a:r>
              <a:rPr sz="1800" spc="-15" dirty="0">
                <a:latin typeface="Times New Roman"/>
                <a:cs typeface="Times New Roman"/>
              </a:rPr>
              <a:t>o</a:t>
            </a:r>
            <a:r>
              <a:rPr sz="1800" dirty="0">
                <a:latin typeface="Times New Roman"/>
                <a:cs typeface="Times New Roman"/>
              </a:rPr>
              <a:t>lling </a:t>
            </a:r>
            <a:r>
              <a:rPr sz="1800" spc="80" dirty="0">
                <a:latin typeface="Times New Roman"/>
                <a:cs typeface="Times New Roman"/>
              </a:rPr>
              <a:t> </a:t>
            </a:r>
            <a:r>
              <a:rPr sz="1800" dirty="0">
                <a:latin typeface="Times New Roman"/>
                <a:cs typeface="Times New Roman"/>
              </a:rPr>
              <a:t>emis</a:t>
            </a:r>
            <a:r>
              <a:rPr sz="1800" spc="-10" dirty="0">
                <a:latin typeface="Times New Roman"/>
                <a:cs typeface="Times New Roman"/>
              </a:rPr>
              <a:t>s</a:t>
            </a:r>
            <a:r>
              <a:rPr sz="1800" dirty="0">
                <a:latin typeface="Times New Roman"/>
                <a:cs typeface="Times New Roman"/>
              </a:rPr>
              <a:t>io</a:t>
            </a:r>
            <a:r>
              <a:rPr sz="1800" spc="5" dirty="0">
                <a:latin typeface="Times New Roman"/>
                <a:cs typeface="Times New Roman"/>
              </a:rPr>
              <a:t>n</a:t>
            </a:r>
            <a:r>
              <a:rPr sz="1800" dirty="0">
                <a:latin typeface="Times New Roman"/>
                <a:cs typeface="Times New Roman"/>
              </a:rPr>
              <a:t>. </a:t>
            </a:r>
            <a:r>
              <a:rPr sz="1800" spc="90" dirty="0">
                <a:latin typeface="Times New Roman"/>
                <a:cs typeface="Times New Roman"/>
              </a:rPr>
              <a:t> </a:t>
            </a:r>
            <a:r>
              <a:rPr sz="1800" spc="-155" dirty="0">
                <a:latin typeface="Times New Roman"/>
                <a:cs typeface="Times New Roman"/>
              </a:rPr>
              <a:t>W</a:t>
            </a:r>
            <a:r>
              <a:rPr sz="1800" dirty="0">
                <a:latin typeface="Times New Roman"/>
                <a:cs typeface="Times New Roman"/>
              </a:rPr>
              <a:t>e </a:t>
            </a:r>
            <a:r>
              <a:rPr sz="1800" spc="100" dirty="0">
                <a:latin typeface="Times New Roman"/>
                <a:cs typeface="Times New Roman"/>
              </a:rPr>
              <a:t> </a:t>
            </a:r>
            <a:r>
              <a:rPr sz="1800" dirty="0">
                <a:latin typeface="Times New Roman"/>
                <a:cs typeface="Times New Roman"/>
              </a:rPr>
              <a:t>a</a:t>
            </a:r>
            <a:r>
              <a:rPr sz="1800" spc="5" dirty="0">
                <a:latin typeface="Times New Roman"/>
                <a:cs typeface="Times New Roman"/>
              </a:rPr>
              <a:t>l</a:t>
            </a:r>
            <a:r>
              <a:rPr sz="1800" dirty="0">
                <a:latin typeface="Times New Roman"/>
                <a:cs typeface="Times New Roman"/>
              </a:rPr>
              <a:t>so </a:t>
            </a:r>
            <a:r>
              <a:rPr sz="1800" spc="80" dirty="0">
                <a:latin typeface="Times New Roman"/>
                <a:cs typeface="Times New Roman"/>
              </a:rPr>
              <a:t> </a:t>
            </a:r>
            <a:r>
              <a:rPr sz="1800" dirty="0">
                <a:latin typeface="Times New Roman"/>
                <a:cs typeface="Times New Roman"/>
              </a:rPr>
              <a:t>exp</a:t>
            </a:r>
            <a:r>
              <a:rPr sz="1800" spc="5" dirty="0">
                <a:latin typeface="Times New Roman"/>
                <a:cs typeface="Times New Roman"/>
              </a:rPr>
              <a:t>l</a:t>
            </a:r>
            <a:r>
              <a:rPr sz="1800" dirty="0">
                <a:latin typeface="Times New Roman"/>
                <a:cs typeface="Times New Roman"/>
              </a:rPr>
              <a:t>o</a:t>
            </a:r>
            <a:r>
              <a:rPr sz="1800" spc="-15" dirty="0">
                <a:latin typeface="Times New Roman"/>
                <a:cs typeface="Times New Roman"/>
              </a:rPr>
              <a:t>r</a:t>
            </a:r>
            <a:r>
              <a:rPr sz="1800" dirty="0">
                <a:latin typeface="Times New Roman"/>
                <a:cs typeface="Times New Roman"/>
              </a:rPr>
              <a:t>e </a:t>
            </a:r>
            <a:r>
              <a:rPr sz="1800" spc="100" dirty="0">
                <a:latin typeface="Times New Roman"/>
                <a:cs typeface="Times New Roman"/>
              </a:rPr>
              <a:t> </a:t>
            </a:r>
            <a:r>
              <a:rPr sz="1800" spc="-15" dirty="0">
                <a:latin typeface="Times New Roman"/>
                <a:cs typeface="Times New Roman"/>
              </a:rPr>
              <a:t>v</a:t>
            </a:r>
            <a:r>
              <a:rPr sz="1800" dirty="0">
                <a:latin typeface="Times New Roman"/>
                <a:cs typeface="Times New Roman"/>
              </a:rPr>
              <a:t>ar</a:t>
            </a:r>
            <a:r>
              <a:rPr sz="1800" spc="5" dirty="0">
                <a:latin typeface="Times New Roman"/>
                <a:cs typeface="Times New Roman"/>
              </a:rPr>
              <a:t>i</a:t>
            </a:r>
            <a:r>
              <a:rPr sz="1800" dirty="0">
                <a:latin typeface="Times New Roman"/>
                <a:cs typeface="Times New Roman"/>
              </a:rPr>
              <a:t>ous </a:t>
            </a:r>
            <a:r>
              <a:rPr sz="1800" spc="-10" dirty="0">
                <a:latin typeface="Times New Roman"/>
                <a:cs typeface="Times New Roman"/>
              </a:rPr>
              <a:t>m</a:t>
            </a:r>
            <a:r>
              <a:rPr sz="1800" dirty="0">
                <a:latin typeface="Times New Roman"/>
                <a:cs typeface="Times New Roman"/>
              </a:rPr>
              <a:t>an</a:t>
            </a:r>
            <a:r>
              <a:rPr sz="1800" spc="5" dirty="0">
                <a:latin typeface="Times New Roman"/>
                <a:cs typeface="Times New Roman"/>
              </a:rPr>
              <a:t>a</a:t>
            </a:r>
            <a:r>
              <a:rPr sz="1800" dirty="0">
                <a:latin typeface="Times New Roman"/>
                <a:cs typeface="Times New Roman"/>
              </a:rPr>
              <a:t>gement </a:t>
            </a:r>
            <a:r>
              <a:rPr sz="1800" spc="-75" dirty="0">
                <a:latin typeface="Times New Roman"/>
                <a:cs typeface="Times New Roman"/>
              </a:rPr>
              <a:t> </a:t>
            </a:r>
            <a:r>
              <a:rPr sz="1800" spc="-10" dirty="0">
                <a:latin typeface="Times New Roman"/>
                <a:cs typeface="Times New Roman"/>
              </a:rPr>
              <a:t>me</a:t>
            </a:r>
            <a:r>
              <a:rPr sz="1800" dirty="0">
                <a:latin typeface="Times New Roman"/>
                <a:cs typeface="Times New Roman"/>
              </a:rPr>
              <a:t>thods </a:t>
            </a:r>
            <a:r>
              <a:rPr sz="1800" spc="-85" dirty="0">
                <a:latin typeface="Times New Roman"/>
                <a:cs typeface="Times New Roman"/>
              </a:rPr>
              <a:t> </a:t>
            </a:r>
            <a:r>
              <a:rPr sz="1800" dirty="0">
                <a:latin typeface="Times New Roman"/>
                <a:cs typeface="Times New Roman"/>
              </a:rPr>
              <a:t>to </a:t>
            </a:r>
            <a:r>
              <a:rPr sz="1800" spc="-110" dirty="0">
                <a:latin typeface="Times New Roman"/>
                <a:cs typeface="Times New Roman"/>
              </a:rPr>
              <a:t>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h</a:t>
            </a:r>
            <a:r>
              <a:rPr sz="1800" spc="-10" dirty="0">
                <a:latin typeface="Times New Roman"/>
                <a:cs typeface="Times New Roman"/>
              </a:rPr>
              <a:t>i</a:t>
            </a:r>
            <a:r>
              <a:rPr sz="1800" dirty="0">
                <a:latin typeface="Times New Roman"/>
                <a:cs typeface="Times New Roman"/>
              </a:rPr>
              <a:t>e</a:t>
            </a:r>
            <a:r>
              <a:rPr sz="1800" spc="-10" dirty="0">
                <a:latin typeface="Times New Roman"/>
                <a:cs typeface="Times New Roman"/>
              </a:rPr>
              <a:t>v</a:t>
            </a:r>
            <a:r>
              <a:rPr sz="1800" dirty="0">
                <a:latin typeface="Times New Roman"/>
                <a:cs typeface="Times New Roman"/>
              </a:rPr>
              <a:t>e </a:t>
            </a:r>
            <a:r>
              <a:rPr sz="1800" spc="-90" dirty="0">
                <a:latin typeface="Times New Roman"/>
                <a:cs typeface="Times New Roman"/>
              </a:rPr>
              <a:t> </a:t>
            </a:r>
            <a:r>
              <a:rPr sz="1800" dirty="0">
                <a:latin typeface="Times New Roman"/>
                <a:cs typeface="Times New Roman"/>
              </a:rPr>
              <a:t>th</a:t>
            </a:r>
            <a:r>
              <a:rPr sz="1800" spc="5" dirty="0">
                <a:latin typeface="Times New Roman"/>
                <a:cs typeface="Times New Roman"/>
              </a:rPr>
              <a:t>e</a:t>
            </a:r>
            <a:r>
              <a:rPr sz="1800" dirty="0">
                <a:latin typeface="Times New Roman"/>
                <a:cs typeface="Times New Roman"/>
              </a:rPr>
              <a:t>se </a:t>
            </a:r>
            <a:r>
              <a:rPr sz="1800" spc="-95" dirty="0">
                <a:latin typeface="Times New Roman"/>
                <a:cs typeface="Times New Roman"/>
              </a:rPr>
              <a:t> </a:t>
            </a:r>
            <a:r>
              <a:rPr sz="1800" dirty="0">
                <a:latin typeface="Times New Roman"/>
                <a:cs typeface="Times New Roman"/>
              </a:rPr>
              <a:t>ob</a:t>
            </a:r>
            <a:r>
              <a:rPr sz="1800" spc="-10" dirty="0">
                <a:latin typeface="Times New Roman"/>
                <a:cs typeface="Times New Roman"/>
              </a:rPr>
              <a:t>j</a:t>
            </a:r>
            <a:r>
              <a:rPr sz="1800" dirty="0">
                <a:latin typeface="Times New Roman"/>
                <a:cs typeface="Times New Roman"/>
              </a:rPr>
              <a:t>e</a:t>
            </a:r>
            <a:r>
              <a:rPr sz="1800" spc="5" dirty="0">
                <a:latin typeface="Times New Roman"/>
                <a:cs typeface="Times New Roman"/>
              </a:rPr>
              <a:t>c</a:t>
            </a:r>
            <a:r>
              <a:rPr sz="1800" spc="-10" dirty="0">
                <a:latin typeface="Times New Roman"/>
                <a:cs typeface="Times New Roman"/>
              </a:rPr>
              <a:t>t</a:t>
            </a:r>
            <a:r>
              <a:rPr sz="1800" dirty="0">
                <a:latin typeface="Times New Roman"/>
                <a:cs typeface="Times New Roman"/>
              </a:rPr>
              <a:t>i</a:t>
            </a:r>
            <a:r>
              <a:rPr sz="1800" spc="-10" dirty="0">
                <a:latin typeface="Times New Roman"/>
                <a:cs typeface="Times New Roman"/>
              </a:rPr>
              <a:t>v</a:t>
            </a:r>
            <a:r>
              <a:rPr sz="1800" dirty="0">
                <a:latin typeface="Times New Roman"/>
                <a:cs typeface="Times New Roman"/>
              </a:rPr>
              <a:t>es. </a:t>
            </a:r>
            <a:r>
              <a:rPr sz="1800" spc="-80" dirty="0">
                <a:latin typeface="Times New Roman"/>
                <a:cs typeface="Times New Roman"/>
              </a:rPr>
              <a:t> </a:t>
            </a:r>
            <a:r>
              <a:rPr sz="1800" dirty="0">
                <a:latin typeface="Times New Roman"/>
                <a:cs typeface="Times New Roman"/>
              </a:rPr>
              <a:t>For </a:t>
            </a:r>
            <a:r>
              <a:rPr sz="1800" spc="-10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9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 </a:t>
            </a:r>
            <a:r>
              <a:rPr sz="1800" spc="-75" dirty="0">
                <a:latin typeface="Times New Roman"/>
                <a:cs typeface="Times New Roman"/>
              </a:rPr>
              <a:t> </a:t>
            </a:r>
            <a:r>
              <a:rPr sz="1800" dirty="0">
                <a:latin typeface="Times New Roman"/>
                <a:cs typeface="Times New Roman"/>
              </a:rPr>
              <a:t>pr</a:t>
            </a:r>
            <a:r>
              <a:rPr sz="1800" spc="-15" dirty="0">
                <a:latin typeface="Times New Roman"/>
                <a:cs typeface="Times New Roman"/>
              </a:rPr>
              <a:t>o</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c</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on </a:t>
            </a:r>
            <a:r>
              <a:rPr sz="1800" spc="-95" dirty="0">
                <a:latin typeface="Times New Roman"/>
                <a:cs typeface="Times New Roman"/>
              </a:rPr>
              <a:t> </a:t>
            </a:r>
            <a:r>
              <a:rPr sz="1800" spc="-20" dirty="0">
                <a:latin typeface="Times New Roman"/>
                <a:cs typeface="Times New Roman"/>
              </a:rPr>
              <a:t>s</a:t>
            </a:r>
            <a:r>
              <a:rPr sz="1800" dirty="0">
                <a:latin typeface="Times New Roman"/>
                <a:cs typeface="Times New Roman"/>
              </a:rPr>
              <a:t>ystem, </a:t>
            </a:r>
            <a:r>
              <a:rPr sz="1800" spc="-85" dirty="0">
                <a:latin typeface="Times New Roman"/>
                <a:cs typeface="Times New Roman"/>
              </a:rPr>
              <a:t> </a:t>
            </a:r>
            <a:r>
              <a:rPr sz="1800" spc="-5" dirty="0">
                <a:latin typeface="Times New Roman"/>
                <a:cs typeface="Times New Roman"/>
              </a:rPr>
              <a:t>we </a:t>
            </a:r>
            <a:r>
              <a:rPr sz="1800" dirty="0">
                <a:latin typeface="Times New Roman"/>
                <a:cs typeface="Times New Roman"/>
              </a:rPr>
              <a:t>explore</a:t>
            </a:r>
            <a:r>
              <a:rPr sz="1800" spc="180" dirty="0">
                <a:latin typeface="Times New Roman"/>
                <a:cs typeface="Times New Roman"/>
              </a:rPr>
              <a:t> </a:t>
            </a:r>
            <a:r>
              <a:rPr sz="1800" dirty="0">
                <a:latin typeface="Times New Roman"/>
                <a:cs typeface="Times New Roman"/>
              </a:rPr>
              <a:t>va</a:t>
            </a:r>
            <a:r>
              <a:rPr sz="1800" spc="-10" dirty="0">
                <a:latin typeface="Times New Roman"/>
                <a:cs typeface="Times New Roman"/>
              </a:rPr>
              <a:t>r</a:t>
            </a:r>
            <a:r>
              <a:rPr sz="1800" dirty="0">
                <a:latin typeface="Times New Roman"/>
                <a:cs typeface="Times New Roman"/>
              </a:rPr>
              <a:t>ious</a:t>
            </a:r>
            <a:r>
              <a:rPr sz="1800" spc="155" dirty="0">
                <a:latin typeface="Times New Roman"/>
                <a:cs typeface="Times New Roman"/>
              </a:rPr>
              <a:t> </a:t>
            </a:r>
            <a:r>
              <a:rPr sz="1800" dirty="0">
                <a:latin typeface="Times New Roman"/>
                <a:cs typeface="Times New Roman"/>
              </a:rPr>
              <a:t>fa</a:t>
            </a:r>
            <a:r>
              <a:rPr sz="1800" spc="5" dirty="0">
                <a:latin typeface="Times New Roman"/>
                <a:cs typeface="Times New Roman"/>
              </a:rPr>
              <a:t>i</a:t>
            </a:r>
            <a:r>
              <a:rPr sz="1800" dirty="0">
                <a:latin typeface="Times New Roman"/>
                <a:cs typeface="Times New Roman"/>
              </a:rPr>
              <a:t>lure</a:t>
            </a:r>
            <a:r>
              <a:rPr sz="1800" spc="180" dirty="0">
                <a:latin typeface="Times New Roman"/>
                <a:cs typeface="Times New Roman"/>
              </a:rPr>
              <a:t> </a:t>
            </a:r>
            <a:r>
              <a:rPr sz="1800" dirty="0">
                <a:latin typeface="Times New Roman"/>
                <a:cs typeface="Times New Roman"/>
              </a:rPr>
              <a:t>pr</a:t>
            </a:r>
            <a:r>
              <a:rPr sz="1800" spc="-15" dirty="0">
                <a:latin typeface="Times New Roman"/>
                <a:cs typeface="Times New Roman"/>
              </a:rPr>
              <a:t>o</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c</a:t>
            </a:r>
            <a:r>
              <a:rPr sz="1800" dirty="0">
                <a:latin typeface="Times New Roman"/>
                <a:cs typeface="Times New Roman"/>
              </a:rPr>
              <a:t>ti</a:t>
            </a:r>
            <a:r>
              <a:rPr sz="1800" spc="-15" dirty="0">
                <a:latin typeface="Times New Roman"/>
                <a:cs typeface="Times New Roman"/>
              </a:rPr>
              <a:t>o</a:t>
            </a:r>
            <a:r>
              <a:rPr sz="1800" dirty="0">
                <a:latin typeface="Times New Roman"/>
                <a:cs typeface="Times New Roman"/>
              </a:rPr>
              <a:t>n</a:t>
            </a:r>
            <a:r>
              <a:rPr sz="1800" spc="175" dirty="0">
                <a:latin typeface="Times New Roman"/>
                <a:cs typeface="Times New Roman"/>
              </a:rPr>
              <a:t> </a:t>
            </a:r>
            <a:r>
              <a:rPr sz="1800" spc="-15" dirty="0">
                <a:latin typeface="Times New Roman"/>
                <a:cs typeface="Times New Roman"/>
              </a:rPr>
              <a:t>m</a:t>
            </a:r>
            <a:r>
              <a:rPr sz="1800" dirty="0">
                <a:latin typeface="Times New Roman"/>
                <a:cs typeface="Times New Roman"/>
              </a:rPr>
              <a:t>e</a:t>
            </a:r>
            <a:r>
              <a:rPr sz="1800" spc="5" dirty="0">
                <a:latin typeface="Times New Roman"/>
                <a:cs typeface="Times New Roman"/>
              </a:rPr>
              <a:t>c</a:t>
            </a:r>
            <a:r>
              <a:rPr sz="1800" dirty="0">
                <a:latin typeface="Times New Roman"/>
                <a:cs typeface="Times New Roman"/>
              </a:rPr>
              <a:t>hanis</a:t>
            </a:r>
            <a:r>
              <a:rPr sz="1800" spc="-15" dirty="0">
                <a:latin typeface="Times New Roman"/>
                <a:cs typeface="Times New Roman"/>
              </a:rPr>
              <a:t>m</a:t>
            </a:r>
            <a:r>
              <a:rPr sz="1800" dirty="0">
                <a:latin typeface="Times New Roman"/>
                <a:cs typeface="Times New Roman"/>
              </a:rPr>
              <a:t>s</a:t>
            </a:r>
            <a:r>
              <a:rPr sz="1800" spc="170" dirty="0">
                <a:latin typeface="Times New Roman"/>
                <a:cs typeface="Times New Roman"/>
              </a:rPr>
              <a:t> </a:t>
            </a:r>
            <a:r>
              <a:rPr sz="1800" dirty="0">
                <a:latin typeface="Times New Roman"/>
                <a:cs typeface="Times New Roman"/>
              </a:rPr>
              <a:t>w</a:t>
            </a:r>
            <a:r>
              <a:rPr sz="1800" spc="-10" dirty="0">
                <a:latin typeface="Times New Roman"/>
                <a:cs typeface="Times New Roman"/>
              </a:rPr>
              <a:t>h</a:t>
            </a:r>
            <a:r>
              <a:rPr sz="1800" dirty="0">
                <a:latin typeface="Times New Roman"/>
                <a:cs typeface="Times New Roman"/>
              </a:rPr>
              <a:t>i</a:t>
            </a:r>
            <a:r>
              <a:rPr sz="1800" spc="5" dirty="0">
                <a:latin typeface="Times New Roman"/>
                <a:cs typeface="Times New Roman"/>
              </a:rPr>
              <a:t>c</a:t>
            </a:r>
            <a:r>
              <a:rPr sz="1800" dirty="0">
                <a:latin typeface="Times New Roman"/>
                <a:cs typeface="Times New Roman"/>
              </a:rPr>
              <a:t>h</a:t>
            </a:r>
            <a:r>
              <a:rPr sz="1800" spc="170" dirty="0">
                <a:latin typeface="Times New Roman"/>
                <a:cs typeface="Times New Roman"/>
              </a:rPr>
              <a:t> </a:t>
            </a:r>
            <a:r>
              <a:rPr sz="1800" dirty="0">
                <a:latin typeface="Times New Roman"/>
                <a:cs typeface="Times New Roman"/>
              </a:rPr>
              <a:t>i</a:t>
            </a:r>
            <a:r>
              <a:rPr sz="1800" spc="-10" dirty="0">
                <a:latin typeface="Times New Roman"/>
                <a:cs typeface="Times New Roman"/>
              </a:rPr>
              <a:t>m</a:t>
            </a:r>
            <a:r>
              <a:rPr sz="1800" dirty="0">
                <a:latin typeface="Times New Roman"/>
                <a:cs typeface="Times New Roman"/>
              </a:rPr>
              <a:t>prove</a:t>
            </a:r>
            <a:r>
              <a:rPr sz="1800" spc="175" dirty="0">
                <a:latin typeface="Times New Roman"/>
                <a:cs typeface="Times New Roman"/>
              </a:rPr>
              <a:t> </a:t>
            </a:r>
            <a:r>
              <a:rPr sz="1800" spc="-10" dirty="0">
                <a:latin typeface="Times New Roman"/>
                <a:cs typeface="Times New Roman"/>
              </a:rPr>
              <a:t>t</a:t>
            </a:r>
            <a:r>
              <a:rPr sz="1800" dirty="0">
                <a:latin typeface="Times New Roman"/>
                <a:cs typeface="Times New Roman"/>
              </a:rPr>
              <a:t>he</a:t>
            </a:r>
            <a:r>
              <a:rPr sz="1800" spc="175" dirty="0">
                <a:latin typeface="Times New Roman"/>
                <a:cs typeface="Times New Roman"/>
              </a:rPr>
              <a:t> </a:t>
            </a:r>
            <a:r>
              <a:rPr sz="1800" dirty="0">
                <a:latin typeface="Times New Roman"/>
                <a:cs typeface="Times New Roman"/>
              </a:rPr>
              <a:t>re</a:t>
            </a:r>
            <a:r>
              <a:rPr sz="1800" spc="5" dirty="0">
                <a:latin typeface="Times New Roman"/>
                <a:cs typeface="Times New Roman"/>
              </a:rPr>
              <a:t>l</a:t>
            </a:r>
            <a:r>
              <a:rPr sz="1800" spc="-10" dirty="0">
                <a:latin typeface="Times New Roman"/>
                <a:cs typeface="Times New Roman"/>
              </a:rPr>
              <a:t>i</a:t>
            </a:r>
            <a:r>
              <a:rPr sz="1800" dirty="0">
                <a:latin typeface="Times New Roman"/>
                <a:cs typeface="Times New Roman"/>
              </a:rPr>
              <a:t>abi</a:t>
            </a:r>
            <a:r>
              <a:rPr sz="1800" spc="-10" dirty="0">
                <a:latin typeface="Times New Roman"/>
                <a:cs typeface="Times New Roman"/>
              </a:rPr>
              <a:t>l</a:t>
            </a:r>
            <a:r>
              <a:rPr sz="1800" dirty="0">
                <a:latin typeface="Times New Roman"/>
                <a:cs typeface="Times New Roman"/>
              </a:rPr>
              <a:t>i</a:t>
            </a:r>
            <a:r>
              <a:rPr sz="1800" spc="-10" dirty="0">
                <a:latin typeface="Times New Roman"/>
                <a:cs typeface="Times New Roman"/>
              </a:rPr>
              <a:t>t</a:t>
            </a:r>
            <a:r>
              <a:rPr sz="1800" dirty="0">
                <a:latin typeface="Times New Roman"/>
                <a:cs typeface="Times New Roman"/>
              </a:rPr>
              <a:t>y</a:t>
            </a:r>
            <a:r>
              <a:rPr sz="1800" spc="185" dirty="0">
                <a:latin typeface="Times New Roman"/>
                <a:cs typeface="Times New Roman"/>
              </a:rPr>
              <a:t> </a:t>
            </a:r>
            <a:r>
              <a:rPr sz="1800" spc="-5" dirty="0">
                <a:latin typeface="Times New Roman"/>
                <a:cs typeface="Times New Roman"/>
              </a:rPr>
              <a:t>o</a:t>
            </a:r>
            <a:r>
              <a:rPr sz="1800" dirty="0">
                <a:latin typeface="Times New Roman"/>
                <a:cs typeface="Times New Roman"/>
              </a:rPr>
              <a:t>f</a:t>
            </a:r>
            <a:r>
              <a:rPr sz="1800" spc="160" dirty="0">
                <a:latin typeface="Times New Roman"/>
                <a:cs typeface="Times New Roman"/>
              </a:rPr>
              <a:t> </a:t>
            </a:r>
            <a:r>
              <a:rPr sz="1800" dirty="0">
                <a:latin typeface="Times New Roman"/>
                <a:cs typeface="Times New Roman"/>
              </a:rPr>
              <a:t>the</a:t>
            </a:r>
            <a:r>
              <a:rPr sz="1800" spc="175" dirty="0">
                <a:latin typeface="Times New Roman"/>
                <a:cs typeface="Times New Roman"/>
              </a:rPr>
              <a:t> </a:t>
            </a:r>
            <a:r>
              <a:rPr sz="1800" spc="-10" dirty="0">
                <a:latin typeface="Times New Roman"/>
                <a:cs typeface="Times New Roman"/>
              </a:rPr>
              <a:t>S</a:t>
            </a:r>
            <a:r>
              <a:rPr sz="1800" spc="-15" dirty="0">
                <a:latin typeface="Times New Roman"/>
                <a:cs typeface="Times New Roman"/>
              </a:rPr>
              <a:t>m</a:t>
            </a:r>
            <a:r>
              <a:rPr sz="1800" dirty="0">
                <a:latin typeface="Times New Roman"/>
                <a:cs typeface="Times New Roman"/>
              </a:rPr>
              <a:t>art Grid, and</a:t>
            </a:r>
            <a:r>
              <a:rPr sz="1800" spc="-5" dirty="0">
                <a:latin typeface="Times New Roman"/>
                <a:cs typeface="Times New Roman"/>
              </a:rPr>
              <a:t> </a:t>
            </a:r>
            <a:r>
              <a:rPr sz="1800" dirty="0">
                <a:latin typeface="Times New Roman"/>
                <a:cs typeface="Times New Roman"/>
              </a:rPr>
              <a:t>exp</a:t>
            </a:r>
            <a:r>
              <a:rPr sz="1800" spc="5" dirty="0">
                <a:latin typeface="Times New Roman"/>
                <a:cs typeface="Times New Roman"/>
              </a:rPr>
              <a:t>l</a:t>
            </a:r>
            <a:r>
              <a:rPr sz="1800" dirty="0">
                <a:latin typeface="Times New Roman"/>
                <a:cs typeface="Times New Roman"/>
              </a:rPr>
              <a:t>ore the</a:t>
            </a:r>
            <a:r>
              <a:rPr sz="1800" spc="5" dirty="0">
                <a:latin typeface="Times New Roman"/>
                <a:cs typeface="Times New Roman"/>
              </a:rPr>
              <a:t> </a:t>
            </a:r>
            <a:r>
              <a:rPr sz="1800" dirty="0">
                <a:latin typeface="Times New Roman"/>
                <a:cs typeface="Times New Roman"/>
              </a:rPr>
              <a:t>securi</a:t>
            </a:r>
            <a:r>
              <a:rPr sz="1800" spc="5" dirty="0">
                <a:latin typeface="Times New Roman"/>
                <a:cs typeface="Times New Roman"/>
              </a:rPr>
              <a:t>t</a:t>
            </a:r>
            <a:r>
              <a:rPr sz="1800" dirty="0">
                <a:latin typeface="Times New Roman"/>
                <a:cs typeface="Times New Roman"/>
              </a:rPr>
              <a:t>y</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priv</a:t>
            </a:r>
            <a:r>
              <a:rPr sz="1800" spc="5" dirty="0">
                <a:latin typeface="Times New Roman"/>
                <a:cs typeface="Times New Roman"/>
              </a:rPr>
              <a:t>a</a:t>
            </a:r>
            <a:r>
              <a:rPr sz="1800" dirty="0">
                <a:latin typeface="Times New Roman"/>
                <a:cs typeface="Times New Roman"/>
              </a:rPr>
              <a:t>cy issues in</a:t>
            </a:r>
            <a:r>
              <a:rPr sz="1800" spc="-10" dirty="0">
                <a:latin typeface="Times New Roman"/>
                <a:cs typeface="Times New Roman"/>
              </a:rPr>
              <a:t> </a:t>
            </a:r>
            <a:r>
              <a:rPr sz="1800" dirty="0">
                <a:latin typeface="Times New Roman"/>
                <a:cs typeface="Times New Roman"/>
              </a:rPr>
              <a:t>the S</a:t>
            </a:r>
            <a:r>
              <a:rPr sz="1800" spc="-15" dirty="0">
                <a:latin typeface="Times New Roman"/>
                <a:cs typeface="Times New Roman"/>
              </a:rPr>
              <a:t>m</a:t>
            </a:r>
            <a:r>
              <a:rPr sz="1800" dirty="0">
                <a:latin typeface="Times New Roman"/>
                <a:cs typeface="Times New Roman"/>
              </a:rPr>
              <a:t>art</a:t>
            </a:r>
            <a:r>
              <a:rPr sz="1800" spc="5" dirty="0">
                <a:latin typeface="Times New Roman"/>
                <a:cs typeface="Times New Roman"/>
              </a:rPr>
              <a:t> </a:t>
            </a:r>
            <a:r>
              <a:rPr sz="1800" dirty="0">
                <a:latin typeface="Times New Roman"/>
                <a:cs typeface="Times New Roman"/>
              </a:rPr>
              <a:t>Grid.</a:t>
            </a:r>
            <a:endParaRPr sz="1800">
              <a:latin typeface="Times New Roman"/>
              <a:cs typeface="Times New Roman"/>
            </a:endParaRPr>
          </a:p>
        </p:txBody>
      </p:sp>
      <p:sp>
        <p:nvSpPr>
          <p:cNvPr id="7" name="object 7"/>
          <p:cNvSpPr/>
          <p:nvPr/>
        </p:nvSpPr>
        <p:spPr>
          <a:xfrm>
            <a:off x="8382000" y="199515"/>
            <a:ext cx="575956" cy="5624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2400" y="762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47139" y="310401"/>
            <a:ext cx="4993005" cy="457834"/>
          </a:xfrm>
          <a:prstGeom prst="rect">
            <a:avLst/>
          </a:prstGeom>
        </p:spPr>
        <p:txBody>
          <a:bodyPr vert="horz" wrap="square" lIns="0" tIns="0" rIns="0" bIns="0" rtlCol="0">
            <a:spAutoFit/>
          </a:bodyPr>
          <a:lstStyle/>
          <a:p>
            <a:pPr marL="12700">
              <a:lnSpc>
                <a:spcPct val="100000"/>
              </a:lnSpc>
            </a:pPr>
            <a:r>
              <a:rPr sz="3600" b="1" dirty="0">
                <a:solidFill>
                  <a:srgbClr val="FF0000"/>
                </a:solidFill>
                <a:latin typeface="Times New Roman"/>
                <a:cs typeface="Times New Roman"/>
              </a:rPr>
              <a:t>LITER</a:t>
            </a:r>
            <a:r>
              <a:rPr sz="3600" b="1" spc="-265" dirty="0">
                <a:solidFill>
                  <a:srgbClr val="FF0000"/>
                </a:solidFill>
                <a:latin typeface="Times New Roman"/>
                <a:cs typeface="Times New Roman"/>
              </a:rPr>
              <a:t>A</a:t>
            </a:r>
            <a:r>
              <a:rPr sz="3600" b="1" dirty="0">
                <a:solidFill>
                  <a:srgbClr val="FF0000"/>
                </a:solidFill>
                <a:latin typeface="Times New Roman"/>
                <a:cs typeface="Times New Roman"/>
              </a:rPr>
              <a:t>TURE</a:t>
            </a:r>
            <a:r>
              <a:rPr sz="3600" b="1" spc="-25" dirty="0">
                <a:solidFill>
                  <a:srgbClr val="FF0000"/>
                </a:solidFill>
                <a:latin typeface="Times New Roman"/>
                <a:cs typeface="Times New Roman"/>
              </a:rPr>
              <a:t> </a:t>
            </a:r>
            <a:r>
              <a:rPr sz="3600" b="1" dirty="0">
                <a:solidFill>
                  <a:srgbClr val="FF0000"/>
                </a:solidFill>
                <a:latin typeface="Times New Roman"/>
                <a:cs typeface="Times New Roman"/>
              </a:rPr>
              <a:t>SU</a:t>
            </a:r>
            <a:r>
              <a:rPr sz="3600" b="1" spc="-130" dirty="0">
                <a:solidFill>
                  <a:srgbClr val="FF0000"/>
                </a:solidFill>
                <a:latin typeface="Times New Roman"/>
                <a:cs typeface="Times New Roman"/>
              </a:rPr>
              <a:t>R</a:t>
            </a:r>
            <a:r>
              <a:rPr sz="3600" b="1" dirty="0">
                <a:solidFill>
                  <a:srgbClr val="FF0000"/>
                </a:solidFill>
                <a:latin typeface="Times New Roman"/>
                <a:cs typeface="Times New Roman"/>
              </a:rPr>
              <a:t>VEY</a:t>
            </a:r>
            <a:endParaRPr sz="3600">
              <a:latin typeface="Times New Roman"/>
              <a:cs typeface="Times New Roman"/>
            </a:endParaRPr>
          </a:p>
        </p:txBody>
      </p:sp>
      <p:sp>
        <p:nvSpPr>
          <p:cNvPr id="3" name="object 3"/>
          <p:cNvSpPr txBox="1"/>
          <p:nvPr/>
        </p:nvSpPr>
        <p:spPr>
          <a:xfrm>
            <a:off x="78740" y="1081277"/>
            <a:ext cx="8759825" cy="4799330"/>
          </a:xfrm>
          <a:prstGeom prst="rect">
            <a:avLst/>
          </a:prstGeom>
        </p:spPr>
        <p:txBody>
          <a:bodyPr vert="horz" wrap="square" lIns="0" tIns="0" rIns="0" bIns="0" rtlCol="0">
            <a:spAutoFit/>
          </a:bodyPr>
          <a:lstStyle/>
          <a:p>
            <a:pPr marL="297180" marR="27940" indent="-56515">
              <a:lnSpc>
                <a:spcPct val="100000"/>
              </a:lnSpc>
            </a:pPr>
            <a:r>
              <a:rPr sz="1800" b="1" dirty="0">
                <a:latin typeface="Times New Roman"/>
                <a:cs typeface="Times New Roman"/>
              </a:rPr>
              <a:t>A</a:t>
            </a:r>
            <a:r>
              <a:rPr sz="1800" b="1" spc="-100" dirty="0">
                <a:latin typeface="Times New Roman"/>
                <a:cs typeface="Times New Roman"/>
              </a:rPr>
              <a:t> </a:t>
            </a:r>
            <a:r>
              <a:rPr sz="1800" b="1" dirty="0">
                <a:latin typeface="Times New Roman"/>
                <a:cs typeface="Times New Roman"/>
              </a:rPr>
              <a:t>RE</a:t>
            </a:r>
            <a:r>
              <a:rPr sz="1800" b="1" spc="-10" dirty="0">
                <a:latin typeface="Times New Roman"/>
                <a:cs typeface="Times New Roman"/>
              </a:rPr>
              <a:t>V</a:t>
            </a:r>
            <a:r>
              <a:rPr sz="1800" b="1" dirty="0">
                <a:latin typeface="Times New Roman"/>
                <a:cs typeface="Times New Roman"/>
              </a:rPr>
              <a:t>IEW</a:t>
            </a:r>
            <a:r>
              <a:rPr sz="1800" b="1" spc="-40" dirty="0">
                <a:latin typeface="Times New Roman"/>
                <a:cs typeface="Times New Roman"/>
              </a:rPr>
              <a:t> </a:t>
            </a:r>
            <a:r>
              <a:rPr sz="1800" b="1" dirty="0">
                <a:latin typeface="Times New Roman"/>
                <a:cs typeface="Times New Roman"/>
              </a:rPr>
              <a:t>ON</a:t>
            </a:r>
            <a:r>
              <a:rPr sz="1800" b="1" spc="-35" dirty="0">
                <a:latin typeface="Times New Roman"/>
                <a:cs typeface="Times New Roman"/>
              </a:rPr>
              <a:t> </a:t>
            </a:r>
            <a:r>
              <a:rPr sz="1800" b="1" dirty="0">
                <a:latin typeface="Times New Roman"/>
                <a:cs typeface="Times New Roman"/>
              </a:rPr>
              <a:t>THE </a:t>
            </a:r>
            <a:r>
              <a:rPr sz="1800" b="1" spc="-10" dirty="0">
                <a:latin typeface="Times New Roman"/>
                <a:cs typeface="Times New Roman"/>
              </a:rPr>
              <a:t>D</a:t>
            </a:r>
            <a:r>
              <a:rPr sz="1800" b="1" dirty="0">
                <a:latin typeface="Times New Roman"/>
                <a:cs typeface="Times New Roman"/>
              </a:rPr>
              <a:t>R</a:t>
            </a:r>
            <a:r>
              <a:rPr sz="1800" b="1" spc="-215" dirty="0">
                <a:latin typeface="Times New Roman"/>
                <a:cs typeface="Times New Roman"/>
              </a:rPr>
              <a:t>A</a:t>
            </a:r>
            <a:r>
              <a:rPr sz="1800" b="1" dirty="0">
                <a:latin typeface="Times New Roman"/>
                <a:cs typeface="Times New Roman"/>
              </a:rPr>
              <a:t>WBA</a:t>
            </a:r>
            <a:r>
              <a:rPr sz="1800" b="1" spc="-10" dirty="0">
                <a:latin typeface="Times New Roman"/>
                <a:cs typeface="Times New Roman"/>
              </a:rPr>
              <a:t>C</a:t>
            </a:r>
            <a:r>
              <a:rPr sz="1800" b="1" dirty="0">
                <a:latin typeface="Times New Roman"/>
                <a:cs typeface="Times New Roman"/>
              </a:rPr>
              <a:t>KS</a:t>
            </a:r>
            <a:r>
              <a:rPr sz="1800" b="1" spc="25" dirty="0">
                <a:latin typeface="Times New Roman"/>
                <a:cs typeface="Times New Roman"/>
              </a:rPr>
              <a:t> </a:t>
            </a:r>
            <a:r>
              <a:rPr sz="1800" b="1" dirty="0">
                <a:latin typeface="Times New Roman"/>
                <a:cs typeface="Times New Roman"/>
              </a:rPr>
              <a:t>OF</a:t>
            </a:r>
            <a:r>
              <a:rPr sz="1800" b="1" spc="-75" dirty="0">
                <a:latin typeface="Times New Roman"/>
                <a:cs typeface="Times New Roman"/>
              </a:rPr>
              <a:t> </a:t>
            </a:r>
            <a:r>
              <a:rPr sz="1800" b="1" dirty="0">
                <a:latin typeface="Times New Roman"/>
                <a:cs typeface="Times New Roman"/>
              </a:rPr>
              <a:t>RE</a:t>
            </a:r>
            <a:r>
              <a:rPr sz="1800" b="1" spc="-10" dirty="0">
                <a:latin typeface="Times New Roman"/>
                <a:cs typeface="Times New Roman"/>
              </a:rPr>
              <a:t>N</a:t>
            </a:r>
            <a:r>
              <a:rPr sz="1800" b="1" dirty="0">
                <a:latin typeface="Times New Roman"/>
                <a:cs typeface="Times New Roman"/>
              </a:rPr>
              <a:t>E</a:t>
            </a:r>
            <a:r>
              <a:rPr sz="1800" b="1" spc="-210" dirty="0">
                <a:latin typeface="Times New Roman"/>
                <a:cs typeface="Times New Roman"/>
              </a:rPr>
              <a:t>W</a:t>
            </a:r>
            <a:r>
              <a:rPr sz="1800" b="1" dirty="0">
                <a:latin typeface="Times New Roman"/>
                <a:cs typeface="Times New Roman"/>
              </a:rPr>
              <a:t>ABLE</a:t>
            </a:r>
            <a:r>
              <a:rPr sz="1800" b="1" spc="10" dirty="0">
                <a:latin typeface="Times New Roman"/>
                <a:cs typeface="Times New Roman"/>
              </a:rPr>
              <a:t> </a:t>
            </a:r>
            <a:r>
              <a:rPr sz="1800" b="1" dirty="0">
                <a:latin typeface="Times New Roman"/>
                <a:cs typeface="Times New Roman"/>
              </a:rPr>
              <a:t>ENE</a:t>
            </a:r>
            <a:r>
              <a:rPr sz="1800" b="1" spc="-10" dirty="0">
                <a:latin typeface="Times New Roman"/>
                <a:cs typeface="Times New Roman"/>
              </a:rPr>
              <a:t>R</a:t>
            </a:r>
            <a:r>
              <a:rPr sz="1800" b="1" dirty="0">
                <a:latin typeface="Times New Roman"/>
                <a:cs typeface="Times New Roman"/>
              </a:rPr>
              <a:t>GY</a:t>
            </a:r>
            <a:r>
              <a:rPr sz="1800" b="1" spc="-165" dirty="0">
                <a:latin typeface="Times New Roman"/>
                <a:cs typeface="Times New Roman"/>
              </a:rPr>
              <a:t> </a:t>
            </a:r>
            <a:r>
              <a:rPr sz="1800" b="1" dirty="0">
                <a:latin typeface="Times New Roman"/>
                <a:cs typeface="Times New Roman"/>
              </a:rPr>
              <a:t>AS</a:t>
            </a:r>
            <a:r>
              <a:rPr sz="1800" b="1" spc="-100" dirty="0">
                <a:latin typeface="Times New Roman"/>
                <a:cs typeface="Times New Roman"/>
              </a:rPr>
              <a:t> </a:t>
            </a:r>
            <a:r>
              <a:rPr sz="1800" b="1" dirty="0">
                <a:latin typeface="Times New Roman"/>
                <a:cs typeface="Times New Roman"/>
              </a:rPr>
              <a:t>A</a:t>
            </a:r>
            <a:r>
              <a:rPr sz="1800" b="1" spc="-100" dirty="0">
                <a:latin typeface="Times New Roman"/>
                <a:cs typeface="Times New Roman"/>
              </a:rPr>
              <a:t> </a:t>
            </a:r>
            <a:r>
              <a:rPr sz="1800" b="1" dirty="0">
                <a:latin typeface="Times New Roman"/>
                <a:cs typeface="Times New Roman"/>
              </a:rPr>
              <a:t>PRO</a:t>
            </a:r>
            <a:r>
              <a:rPr sz="1800" b="1" spc="5" dirty="0">
                <a:latin typeface="Times New Roman"/>
                <a:cs typeface="Times New Roman"/>
              </a:rPr>
              <a:t>M</a:t>
            </a:r>
            <a:r>
              <a:rPr sz="1800" b="1" dirty="0">
                <a:latin typeface="Times New Roman"/>
                <a:cs typeface="Times New Roman"/>
              </a:rPr>
              <a:t>I</a:t>
            </a:r>
            <a:r>
              <a:rPr sz="1800" b="1" spc="-10" dirty="0">
                <a:latin typeface="Times New Roman"/>
                <a:cs typeface="Times New Roman"/>
              </a:rPr>
              <a:t>S</a:t>
            </a:r>
            <a:r>
              <a:rPr sz="1800" b="1" dirty="0">
                <a:latin typeface="Times New Roman"/>
                <a:cs typeface="Times New Roman"/>
              </a:rPr>
              <a:t>I</a:t>
            </a:r>
            <a:r>
              <a:rPr sz="1800" b="1" spc="-10" dirty="0">
                <a:latin typeface="Times New Roman"/>
                <a:cs typeface="Times New Roman"/>
              </a:rPr>
              <a:t>N</a:t>
            </a:r>
            <a:r>
              <a:rPr sz="1800" b="1" dirty="0">
                <a:latin typeface="Times New Roman"/>
                <a:cs typeface="Times New Roman"/>
              </a:rPr>
              <a:t>G ENE</a:t>
            </a:r>
            <a:r>
              <a:rPr sz="1800" b="1" spc="-10" dirty="0">
                <a:latin typeface="Times New Roman"/>
                <a:cs typeface="Times New Roman"/>
              </a:rPr>
              <a:t>R</a:t>
            </a:r>
            <a:r>
              <a:rPr sz="1800" b="1" dirty="0">
                <a:latin typeface="Times New Roman"/>
                <a:cs typeface="Times New Roman"/>
              </a:rPr>
              <a:t>GY</a:t>
            </a:r>
            <a:r>
              <a:rPr sz="1800" b="1" spc="-60" dirty="0">
                <a:latin typeface="Times New Roman"/>
                <a:cs typeface="Times New Roman"/>
              </a:rPr>
              <a:t> </a:t>
            </a:r>
            <a:r>
              <a:rPr sz="1800" b="1" dirty="0">
                <a:latin typeface="Times New Roman"/>
                <a:cs typeface="Times New Roman"/>
              </a:rPr>
              <a:t>SOU</a:t>
            </a:r>
            <a:r>
              <a:rPr sz="1800" b="1" spc="-10" dirty="0">
                <a:latin typeface="Times New Roman"/>
                <a:cs typeface="Times New Roman"/>
              </a:rPr>
              <a:t>R</a:t>
            </a:r>
            <a:r>
              <a:rPr sz="1800" b="1" dirty="0">
                <a:latin typeface="Times New Roman"/>
                <a:cs typeface="Times New Roman"/>
              </a:rPr>
              <a:t>CE</a:t>
            </a:r>
            <a:r>
              <a:rPr sz="1800" b="1" spc="10" dirty="0">
                <a:latin typeface="Times New Roman"/>
                <a:cs typeface="Times New Roman"/>
              </a:rPr>
              <a:t> </a:t>
            </a:r>
            <a:r>
              <a:rPr sz="1800" b="1" dirty="0">
                <a:latin typeface="Times New Roman"/>
                <a:cs typeface="Times New Roman"/>
              </a:rPr>
              <a:t>OF</a:t>
            </a:r>
            <a:r>
              <a:rPr sz="1800" b="1" spc="-110" dirty="0">
                <a:latin typeface="Times New Roman"/>
                <a:cs typeface="Times New Roman"/>
              </a:rPr>
              <a:t> </a:t>
            </a:r>
            <a:r>
              <a:rPr sz="1800" b="1" dirty="0">
                <a:latin typeface="Times New Roman"/>
                <a:cs typeface="Times New Roman"/>
              </a:rPr>
              <a:t>THE FUT</a:t>
            </a:r>
            <a:r>
              <a:rPr sz="1800" b="1" spc="-10" dirty="0">
                <a:latin typeface="Times New Roman"/>
                <a:cs typeface="Times New Roman"/>
              </a:rPr>
              <a:t>U</a:t>
            </a:r>
            <a:r>
              <a:rPr sz="1800" b="1" dirty="0">
                <a:latin typeface="Times New Roman"/>
                <a:cs typeface="Times New Roman"/>
              </a:rPr>
              <a:t>RE</a:t>
            </a:r>
            <a:endParaRPr sz="1800">
              <a:latin typeface="Times New Roman"/>
              <a:cs typeface="Times New Roman"/>
            </a:endParaRPr>
          </a:p>
          <a:p>
            <a:pPr marL="355600" marR="5080" indent="-342900" algn="just">
              <a:lnSpc>
                <a:spcPct val="150000"/>
              </a:lnSpc>
              <a:spcBef>
                <a:spcPts val="1295"/>
              </a:spcBef>
              <a:buFont typeface="Wingdings"/>
              <a:buChar char=""/>
              <a:tabLst>
                <a:tab pos="355600" algn="l"/>
              </a:tabLst>
            </a:pPr>
            <a:r>
              <a:rPr sz="1800" dirty="0">
                <a:latin typeface="Times New Roman"/>
                <a:cs typeface="Times New Roman"/>
              </a:rPr>
              <a:t>A</a:t>
            </a:r>
            <a:r>
              <a:rPr sz="1800" spc="200" dirty="0">
                <a:latin typeface="Times New Roman"/>
                <a:cs typeface="Times New Roman"/>
              </a:rPr>
              <a:t> </a:t>
            </a:r>
            <a:r>
              <a:rPr sz="1800" dirty="0">
                <a:latin typeface="Times New Roman"/>
                <a:cs typeface="Times New Roman"/>
              </a:rPr>
              <a:t>Co</a:t>
            </a:r>
            <a:r>
              <a:rPr sz="1800" spc="-15" dirty="0">
                <a:latin typeface="Times New Roman"/>
                <a:cs typeface="Times New Roman"/>
              </a:rPr>
              <a:t>mm</a:t>
            </a:r>
            <a:r>
              <a:rPr sz="1800" dirty="0">
                <a:latin typeface="Times New Roman"/>
                <a:cs typeface="Times New Roman"/>
              </a:rPr>
              <a:t>on </a:t>
            </a:r>
            <a:r>
              <a:rPr sz="1800" spc="-145" dirty="0">
                <a:latin typeface="Times New Roman"/>
                <a:cs typeface="Times New Roman"/>
              </a:rPr>
              <a:t> </a:t>
            </a:r>
            <a:r>
              <a:rPr sz="1800" spc="-10" dirty="0">
                <a:latin typeface="Times New Roman"/>
                <a:cs typeface="Times New Roman"/>
              </a:rPr>
              <a:t>M</a:t>
            </a:r>
            <a:r>
              <a:rPr sz="1800" dirty="0">
                <a:latin typeface="Times New Roman"/>
                <a:cs typeface="Times New Roman"/>
              </a:rPr>
              <a:t>i</a:t>
            </a:r>
            <a:r>
              <a:rPr sz="1800" spc="5" dirty="0">
                <a:latin typeface="Times New Roman"/>
                <a:cs typeface="Times New Roman"/>
              </a:rPr>
              <a:t>s</a:t>
            </a:r>
            <a:r>
              <a:rPr sz="1800" dirty="0">
                <a:latin typeface="Times New Roman"/>
                <a:cs typeface="Times New Roman"/>
              </a:rPr>
              <a:t>conc</a:t>
            </a:r>
            <a:r>
              <a:rPr sz="1800" spc="5" dirty="0">
                <a:latin typeface="Times New Roman"/>
                <a:cs typeface="Times New Roman"/>
              </a:rPr>
              <a:t>e</a:t>
            </a:r>
            <a:r>
              <a:rPr sz="1800" dirty="0">
                <a:latin typeface="Times New Roman"/>
                <a:cs typeface="Times New Roman"/>
              </a:rPr>
              <a:t>p</a:t>
            </a:r>
            <a:r>
              <a:rPr sz="1800" spc="-15" dirty="0">
                <a:latin typeface="Times New Roman"/>
                <a:cs typeface="Times New Roman"/>
              </a:rPr>
              <a:t>t</a:t>
            </a:r>
            <a:r>
              <a:rPr sz="1800" dirty="0">
                <a:latin typeface="Times New Roman"/>
                <a:cs typeface="Times New Roman"/>
              </a:rPr>
              <a:t>ion </a:t>
            </a:r>
            <a:r>
              <a:rPr sz="1800" spc="-135" dirty="0">
                <a:latin typeface="Times New Roman"/>
                <a:cs typeface="Times New Roman"/>
              </a:rPr>
              <a:t> </a:t>
            </a:r>
            <a:r>
              <a:rPr sz="1800" spc="-10" dirty="0">
                <a:latin typeface="Times New Roman"/>
                <a:cs typeface="Times New Roman"/>
              </a:rPr>
              <a:t>O</a:t>
            </a:r>
            <a:r>
              <a:rPr sz="1800" dirty="0">
                <a:latin typeface="Times New Roman"/>
                <a:cs typeface="Times New Roman"/>
              </a:rPr>
              <a:t>f </a:t>
            </a:r>
            <a:r>
              <a:rPr sz="1800" spc="-160" dirty="0">
                <a:latin typeface="Times New Roman"/>
                <a:cs typeface="Times New Roman"/>
              </a:rPr>
              <a:t> </a:t>
            </a:r>
            <a:r>
              <a:rPr sz="1800" dirty="0">
                <a:latin typeface="Times New Roman"/>
                <a:cs typeface="Times New Roman"/>
              </a:rPr>
              <a:t>Renewable </a:t>
            </a:r>
            <a:r>
              <a:rPr sz="1800" spc="-150" dirty="0">
                <a:latin typeface="Times New Roman"/>
                <a:cs typeface="Times New Roman"/>
              </a:rPr>
              <a:t> </a:t>
            </a:r>
            <a:r>
              <a:rPr sz="1800" dirty="0">
                <a:latin typeface="Times New Roman"/>
                <a:cs typeface="Times New Roman"/>
              </a:rPr>
              <a:t>Ene</a:t>
            </a:r>
            <a:r>
              <a:rPr sz="1800" spc="-45" dirty="0">
                <a:latin typeface="Times New Roman"/>
                <a:cs typeface="Times New Roman"/>
              </a:rPr>
              <a:t>r</a:t>
            </a:r>
            <a:r>
              <a:rPr sz="1800" spc="-15" dirty="0">
                <a:latin typeface="Times New Roman"/>
                <a:cs typeface="Times New Roman"/>
              </a:rPr>
              <a:t>g</a:t>
            </a:r>
            <a:r>
              <a:rPr sz="1800" dirty="0">
                <a:latin typeface="Times New Roman"/>
                <a:cs typeface="Times New Roman"/>
              </a:rPr>
              <a:t>y </a:t>
            </a:r>
            <a:r>
              <a:rPr sz="1800" spc="-125" dirty="0">
                <a:latin typeface="Times New Roman"/>
                <a:cs typeface="Times New Roman"/>
              </a:rPr>
              <a:t> </a:t>
            </a:r>
            <a:r>
              <a:rPr sz="1800" spc="-5" dirty="0">
                <a:latin typeface="Times New Roman"/>
                <a:cs typeface="Times New Roman"/>
              </a:rPr>
              <a:t>I</a:t>
            </a:r>
            <a:r>
              <a:rPr sz="1800" dirty="0">
                <a:latin typeface="Times New Roman"/>
                <a:cs typeface="Times New Roman"/>
              </a:rPr>
              <a:t>s </a:t>
            </a:r>
            <a:r>
              <a:rPr sz="1800" spc="-165" dirty="0">
                <a:latin typeface="Times New Roman"/>
                <a:cs typeface="Times New Roman"/>
              </a:rPr>
              <a:t> </a:t>
            </a:r>
            <a:r>
              <a:rPr sz="1800" dirty="0">
                <a:latin typeface="Times New Roman"/>
                <a:cs typeface="Times New Roman"/>
              </a:rPr>
              <a:t>That </a:t>
            </a:r>
            <a:r>
              <a:rPr sz="1800" spc="-145" dirty="0">
                <a:latin typeface="Times New Roman"/>
                <a:cs typeface="Times New Roman"/>
              </a:rPr>
              <a:t> </a:t>
            </a:r>
            <a:r>
              <a:rPr sz="1800" spc="-5" dirty="0">
                <a:latin typeface="Times New Roman"/>
                <a:cs typeface="Times New Roman"/>
              </a:rPr>
              <a:t>I</a:t>
            </a:r>
            <a:r>
              <a:rPr sz="1800" dirty="0">
                <a:latin typeface="Times New Roman"/>
                <a:cs typeface="Times New Roman"/>
              </a:rPr>
              <a:t>t </a:t>
            </a:r>
            <a:r>
              <a:rPr sz="1800" spc="-145" dirty="0">
                <a:latin typeface="Times New Roman"/>
                <a:cs typeface="Times New Roman"/>
              </a:rPr>
              <a:t> </a:t>
            </a:r>
            <a:r>
              <a:rPr sz="1800" spc="-15" dirty="0">
                <a:latin typeface="Times New Roman"/>
                <a:cs typeface="Times New Roman"/>
              </a:rPr>
              <a:t>C</a:t>
            </a:r>
            <a:r>
              <a:rPr sz="1800" dirty="0">
                <a:latin typeface="Times New Roman"/>
                <a:cs typeface="Times New Roman"/>
              </a:rPr>
              <a:t>ould </a:t>
            </a:r>
            <a:r>
              <a:rPr sz="1800" spc="-145" dirty="0">
                <a:latin typeface="Times New Roman"/>
                <a:cs typeface="Times New Roman"/>
              </a:rPr>
              <a:t> </a:t>
            </a:r>
            <a:r>
              <a:rPr sz="1800" spc="-10" dirty="0">
                <a:latin typeface="Times New Roman"/>
                <a:cs typeface="Times New Roman"/>
              </a:rPr>
              <a:t>S</a:t>
            </a:r>
            <a:r>
              <a:rPr sz="1800" dirty="0">
                <a:latin typeface="Times New Roman"/>
                <a:cs typeface="Times New Roman"/>
              </a:rPr>
              <a:t>erve </a:t>
            </a:r>
            <a:r>
              <a:rPr sz="1800" spc="-155" dirty="0">
                <a:latin typeface="Times New Roman"/>
                <a:cs typeface="Times New Roman"/>
              </a:rPr>
              <a:t> </a:t>
            </a:r>
            <a:r>
              <a:rPr sz="1800" dirty="0">
                <a:latin typeface="Times New Roman"/>
                <a:cs typeface="Times New Roman"/>
              </a:rPr>
              <a:t>as </a:t>
            </a:r>
            <a:r>
              <a:rPr sz="1800" spc="-150" dirty="0">
                <a:latin typeface="Times New Roman"/>
                <a:cs typeface="Times New Roman"/>
              </a:rPr>
              <a:t> </a:t>
            </a:r>
            <a:r>
              <a:rPr sz="1800" dirty="0">
                <a:latin typeface="Times New Roman"/>
                <a:cs typeface="Times New Roman"/>
              </a:rPr>
              <a:t>A</a:t>
            </a:r>
            <a:r>
              <a:rPr sz="1800" spc="190" dirty="0">
                <a:latin typeface="Times New Roman"/>
                <a:cs typeface="Times New Roman"/>
              </a:rPr>
              <a:t> </a:t>
            </a:r>
            <a:r>
              <a:rPr sz="1800" dirty="0">
                <a:latin typeface="Times New Roman"/>
                <a:cs typeface="Times New Roman"/>
              </a:rPr>
              <a:t>H</a:t>
            </a:r>
            <a:r>
              <a:rPr sz="1800" spc="-10" dirty="0">
                <a:latin typeface="Times New Roman"/>
                <a:cs typeface="Times New Roman"/>
              </a:rPr>
              <a:t>o</a:t>
            </a:r>
            <a:r>
              <a:rPr sz="1800" dirty="0">
                <a:latin typeface="Times New Roman"/>
                <a:cs typeface="Times New Roman"/>
              </a:rPr>
              <a:t>listic Solution</a:t>
            </a:r>
            <a:r>
              <a:rPr sz="1800" spc="130" dirty="0">
                <a:latin typeface="Times New Roman"/>
                <a:cs typeface="Times New Roman"/>
              </a:rPr>
              <a:t> </a:t>
            </a:r>
            <a:r>
              <a:rPr sz="1800" spc="-120" dirty="0">
                <a:latin typeface="Times New Roman"/>
                <a:cs typeface="Times New Roman"/>
              </a:rPr>
              <a:t>T</a:t>
            </a:r>
            <a:r>
              <a:rPr sz="1800" dirty="0">
                <a:latin typeface="Times New Roman"/>
                <a:cs typeface="Times New Roman"/>
              </a:rPr>
              <a:t>o</a:t>
            </a:r>
            <a:r>
              <a:rPr sz="1800" spc="110" dirty="0">
                <a:latin typeface="Times New Roman"/>
                <a:cs typeface="Times New Roman"/>
              </a:rPr>
              <a:t> </a:t>
            </a:r>
            <a:r>
              <a:rPr sz="1800" dirty="0">
                <a:latin typeface="Times New Roman"/>
                <a:cs typeface="Times New Roman"/>
              </a:rPr>
              <a:t>The</a:t>
            </a:r>
            <a:r>
              <a:rPr sz="1800" spc="135" dirty="0">
                <a:latin typeface="Times New Roman"/>
                <a:cs typeface="Times New Roman"/>
              </a:rPr>
              <a:t> </a:t>
            </a:r>
            <a:r>
              <a:rPr sz="1800" dirty="0">
                <a:latin typeface="Times New Roman"/>
                <a:cs typeface="Times New Roman"/>
              </a:rPr>
              <a:t>Problems</a:t>
            </a:r>
            <a:r>
              <a:rPr sz="1800" spc="130" dirty="0">
                <a:latin typeface="Times New Roman"/>
                <a:cs typeface="Times New Roman"/>
              </a:rPr>
              <a:t> </a:t>
            </a:r>
            <a:r>
              <a:rPr sz="1800" dirty="0">
                <a:latin typeface="Times New Roman"/>
                <a:cs typeface="Times New Roman"/>
              </a:rPr>
              <a:t>A</a:t>
            </a:r>
            <a:r>
              <a:rPr sz="1800" spc="-10" dirty="0">
                <a:latin typeface="Times New Roman"/>
                <a:cs typeface="Times New Roman"/>
              </a:rPr>
              <a:t>s</a:t>
            </a:r>
            <a:r>
              <a:rPr sz="1800" dirty="0">
                <a:latin typeface="Times New Roman"/>
                <a:cs typeface="Times New Roman"/>
              </a:rPr>
              <a:t>soci</a:t>
            </a:r>
            <a:r>
              <a:rPr sz="1800" spc="5" dirty="0">
                <a:latin typeface="Times New Roman"/>
                <a:cs typeface="Times New Roman"/>
              </a:rPr>
              <a:t>a</a:t>
            </a:r>
            <a:r>
              <a:rPr sz="1800" spc="-10" dirty="0">
                <a:latin typeface="Times New Roman"/>
                <a:cs typeface="Times New Roman"/>
              </a:rPr>
              <a:t>t</a:t>
            </a:r>
            <a:r>
              <a:rPr sz="1800" dirty="0">
                <a:latin typeface="Times New Roman"/>
                <a:cs typeface="Times New Roman"/>
              </a:rPr>
              <a:t>ed</a:t>
            </a:r>
            <a:r>
              <a:rPr sz="1800" spc="130" dirty="0">
                <a:latin typeface="Times New Roman"/>
                <a:cs typeface="Times New Roman"/>
              </a:rPr>
              <a:t> </a:t>
            </a:r>
            <a:r>
              <a:rPr sz="1800" spc="-80" dirty="0">
                <a:latin typeface="Times New Roman"/>
                <a:cs typeface="Times New Roman"/>
              </a:rPr>
              <a:t>W</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h</a:t>
            </a:r>
            <a:r>
              <a:rPr sz="1800" spc="125" dirty="0">
                <a:latin typeface="Times New Roman"/>
                <a:cs typeface="Times New Roman"/>
              </a:rPr>
              <a:t> </a:t>
            </a:r>
            <a:r>
              <a:rPr sz="1800" dirty="0">
                <a:latin typeface="Times New Roman"/>
                <a:cs typeface="Times New Roman"/>
              </a:rPr>
              <a:t>The</a:t>
            </a:r>
            <a:r>
              <a:rPr sz="1800" spc="135" dirty="0">
                <a:latin typeface="Times New Roman"/>
                <a:cs typeface="Times New Roman"/>
              </a:rPr>
              <a:t> </a:t>
            </a:r>
            <a:r>
              <a:rPr sz="1800" dirty="0">
                <a:latin typeface="Times New Roman"/>
                <a:cs typeface="Times New Roman"/>
              </a:rPr>
              <a:t>Disrepu</a:t>
            </a:r>
            <a:r>
              <a:rPr sz="1800" spc="-10" dirty="0">
                <a:latin typeface="Times New Roman"/>
                <a:cs typeface="Times New Roman"/>
              </a:rPr>
              <a:t>t</a:t>
            </a:r>
            <a:r>
              <a:rPr sz="1800" dirty="0">
                <a:latin typeface="Times New Roman"/>
                <a:cs typeface="Times New Roman"/>
              </a:rPr>
              <a:t>ab</a:t>
            </a:r>
            <a:r>
              <a:rPr sz="1800" spc="5" dirty="0">
                <a:latin typeface="Times New Roman"/>
                <a:cs typeface="Times New Roman"/>
              </a:rPr>
              <a:t>l</a:t>
            </a:r>
            <a:r>
              <a:rPr sz="1800" dirty="0">
                <a:latin typeface="Times New Roman"/>
                <a:cs typeface="Times New Roman"/>
              </a:rPr>
              <a:t>e</a:t>
            </a:r>
            <a:r>
              <a:rPr sz="1800" spc="135" dirty="0">
                <a:latin typeface="Times New Roman"/>
                <a:cs typeface="Times New Roman"/>
              </a:rPr>
              <a:t> </a:t>
            </a:r>
            <a:r>
              <a:rPr sz="1800" spc="-15" dirty="0">
                <a:latin typeface="Times New Roman"/>
                <a:cs typeface="Times New Roman"/>
              </a:rPr>
              <a:t>B</a:t>
            </a:r>
            <a:r>
              <a:rPr sz="1800" dirty="0">
                <a:latin typeface="Times New Roman"/>
                <a:cs typeface="Times New Roman"/>
              </a:rPr>
              <a:t>ut</a:t>
            </a:r>
            <a:r>
              <a:rPr sz="1800" spc="140" dirty="0">
                <a:latin typeface="Times New Roman"/>
                <a:cs typeface="Times New Roman"/>
              </a:rPr>
              <a:t> </a:t>
            </a:r>
            <a:r>
              <a:rPr sz="1800" spc="-185" dirty="0">
                <a:latin typeface="Times New Roman"/>
                <a:cs typeface="Times New Roman"/>
              </a:rPr>
              <a:t>Y</a:t>
            </a:r>
            <a:r>
              <a:rPr sz="1800" spc="-10" dirty="0">
                <a:latin typeface="Times New Roman"/>
                <a:cs typeface="Times New Roman"/>
              </a:rPr>
              <a:t>e</a:t>
            </a:r>
            <a:r>
              <a:rPr sz="1800" dirty="0">
                <a:latin typeface="Times New Roman"/>
                <a:cs typeface="Times New Roman"/>
              </a:rPr>
              <a:t>t</a:t>
            </a:r>
            <a:r>
              <a:rPr sz="1800" spc="140" dirty="0">
                <a:latin typeface="Times New Roman"/>
                <a:cs typeface="Times New Roman"/>
              </a:rPr>
              <a:t> </a:t>
            </a:r>
            <a:r>
              <a:rPr sz="1800" spc="-15" dirty="0">
                <a:latin typeface="Times New Roman"/>
                <a:cs typeface="Times New Roman"/>
              </a:rPr>
              <a:t>R</a:t>
            </a:r>
            <a:r>
              <a:rPr sz="1800" dirty="0">
                <a:latin typeface="Times New Roman"/>
                <a:cs typeface="Times New Roman"/>
              </a:rPr>
              <a:t>e</a:t>
            </a:r>
            <a:r>
              <a:rPr sz="1800" spc="5" dirty="0">
                <a:latin typeface="Times New Roman"/>
                <a:cs typeface="Times New Roman"/>
              </a:rPr>
              <a:t>l</a:t>
            </a:r>
            <a:r>
              <a:rPr sz="1800" spc="-10" dirty="0">
                <a:latin typeface="Times New Roman"/>
                <a:cs typeface="Times New Roman"/>
              </a:rPr>
              <a:t>i</a:t>
            </a:r>
            <a:r>
              <a:rPr sz="1800" dirty="0">
                <a:latin typeface="Times New Roman"/>
                <a:cs typeface="Times New Roman"/>
              </a:rPr>
              <a:t>ab</a:t>
            </a:r>
            <a:r>
              <a:rPr sz="1800" spc="5" dirty="0">
                <a:latin typeface="Times New Roman"/>
                <a:cs typeface="Times New Roman"/>
              </a:rPr>
              <a:t>l</a:t>
            </a:r>
            <a:r>
              <a:rPr sz="1800" dirty="0">
                <a:latin typeface="Times New Roman"/>
                <a:cs typeface="Times New Roman"/>
              </a:rPr>
              <a:t>e</a:t>
            </a:r>
            <a:r>
              <a:rPr sz="1800" spc="120" dirty="0">
                <a:latin typeface="Times New Roman"/>
                <a:cs typeface="Times New Roman"/>
              </a:rPr>
              <a:t> </a:t>
            </a:r>
            <a:r>
              <a:rPr sz="1800" dirty="0">
                <a:latin typeface="Times New Roman"/>
                <a:cs typeface="Times New Roman"/>
              </a:rPr>
              <a:t>Fo</a:t>
            </a:r>
            <a:r>
              <a:rPr sz="1800" spc="-10" dirty="0">
                <a:latin typeface="Times New Roman"/>
                <a:cs typeface="Times New Roman"/>
              </a:rPr>
              <a:t>s</a:t>
            </a:r>
            <a:r>
              <a:rPr sz="1800" dirty="0">
                <a:latin typeface="Times New Roman"/>
                <a:cs typeface="Times New Roman"/>
              </a:rPr>
              <a:t>sil</a:t>
            </a:r>
            <a:r>
              <a:rPr sz="1800" spc="140" dirty="0">
                <a:latin typeface="Times New Roman"/>
                <a:cs typeface="Times New Roman"/>
              </a:rPr>
              <a:t> </a:t>
            </a:r>
            <a:r>
              <a:rPr sz="1800" dirty="0">
                <a:latin typeface="Times New Roman"/>
                <a:cs typeface="Times New Roman"/>
              </a:rPr>
              <a:t>fu</a:t>
            </a:r>
            <a:r>
              <a:rPr sz="1800" spc="-10" dirty="0">
                <a:latin typeface="Times New Roman"/>
                <a:cs typeface="Times New Roman"/>
              </a:rPr>
              <a:t>e</a:t>
            </a:r>
            <a:r>
              <a:rPr sz="1800" dirty="0">
                <a:latin typeface="Times New Roman"/>
                <a:cs typeface="Times New Roman"/>
              </a:rPr>
              <a:t>l And </a:t>
            </a:r>
            <a:r>
              <a:rPr sz="1800" spc="-75" dirty="0">
                <a:latin typeface="Times New Roman"/>
                <a:cs typeface="Times New Roman"/>
              </a:rPr>
              <a:t> </a:t>
            </a:r>
            <a:r>
              <a:rPr sz="1800" dirty="0">
                <a:latin typeface="Times New Roman"/>
                <a:cs typeface="Times New Roman"/>
              </a:rPr>
              <a:t>Nucl</a:t>
            </a:r>
            <a:r>
              <a:rPr sz="1800" spc="5" dirty="0">
                <a:latin typeface="Times New Roman"/>
                <a:cs typeface="Times New Roman"/>
              </a:rPr>
              <a:t>e</a:t>
            </a:r>
            <a:r>
              <a:rPr sz="1800" dirty="0">
                <a:latin typeface="Times New Roman"/>
                <a:cs typeface="Times New Roman"/>
              </a:rPr>
              <a:t>ar </a:t>
            </a:r>
            <a:r>
              <a:rPr sz="1800" spc="-65" dirty="0">
                <a:latin typeface="Times New Roman"/>
                <a:cs typeface="Times New Roman"/>
              </a:rPr>
              <a:t> </a:t>
            </a:r>
            <a:r>
              <a:rPr sz="1800" spc="-10" dirty="0">
                <a:latin typeface="Times New Roman"/>
                <a:cs typeface="Times New Roman"/>
              </a:rPr>
              <a:t>E</a:t>
            </a:r>
            <a:r>
              <a:rPr sz="1800" dirty="0">
                <a:latin typeface="Times New Roman"/>
                <a:cs typeface="Times New Roman"/>
              </a:rPr>
              <a:t>ne</a:t>
            </a:r>
            <a:r>
              <a:rPr sz="1800" spc="-35" dirty="0">
                <a:latin typeface="Times New Roman"/>
                <a:cs typeface="Times New Roman"/>
              </a:rPr>
              <a:t>r</a:t>
            </a:r>
            <a:r>
              <a:rPr sz="1800" spc="-15" dirty="0">
                <a:latin typeface="Times New Roman"/>
                <a:cs typeface="Times New Roman"/>
              </a:rPr>
              <a:t>g</a:t>
            </a:r>
            <a:r>
              <a:rPr sz="1800" spc="-100" dirty="0">
                <a:latin typeface="Times New Roman"/>
                <a:cs typeface="Times New Roman"/>
              </a:rPr>
              <a:t>y</a:t>
            </a:r>
            <a:r>
              <a:rPr sz="1800" dirty="0">
                <a:latin typeface="Times New Roman"/>
                <a:cs typeface="Times New Roman"/>
              </a:rPr>
              <a:t>. </a:t>
            </a:r>
            <a:r>
              <a:rPr sz="1800" spc="-75"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 </a:t>
            </a:r>
            <a:r>
              <a:rPr sz="1800" spc="-60" dirty="0">
                <a:latin typeface="Times New Roman"/>
                <a:cs typeface="Times New Roman"/>
              </a:rPr>
              <a:t> </a:t>
            </a:r>
            <a:r>
              <a:rPr sz="1800" spc="-20" dirty="0">
                <a:latin typeface="Times New Roman"/>
                <a:cs typeface="Times New Roman"/>
              </a:rPr>
              <a:t>S</a:t>
            </a:r>
            <a:r>
              <a:rPr sz="1800" dirty="0">
                <a:latin typeface="Times New Roman"/>
                <a:cs typeface="Times New Roman"/>
              </a:rPr>
              <a:t>upp</a:t>
            </a:r>
            <a:r>
              <a:rPr sz="1800" spc="-10" dirty="0">
                <a:latin typeface="Times New Roman"/>
                <a:cs typeface="Times New Roman"/>
              </a:rPr>
              <a:t>l</a:t>
            </a:r>
            <a:r>
              <a:rPr sz="1800" dirty="0">
                <a:latin typeface="Times New Roman"/>
                <a:cs typeface="Times New Roman"/>
              </a:rPr>
              <a:t>y </a:t>
            </a:r>
            <a:r>
              <a:rPr sz="1800" spc="-60" dirty="0">
                <a:latin typeface="Times New Roman"/>
                <a:cs typeface="Times New Roman"/>
              </a:rPr>
              <a:t> </a:t>
            </a:r>
            <a:r>
              <a:rPr sz="1800" dirty="0">
                <a:latin typeface="Times New Roman"/>
                <a:cs typeface="Times New Roman"/>
              </a:rPr>
              <a:t>And </a:t>
            </a:r>
            <a:r>
              <a:rPr sz="1800" spc="-75" dirty="0">
                <a:latin typeface="Times New Roman"/>
                <a:cs typeface="Times New Roman"/>
              </a:rPr>
              <a:t> </a:t>
            </a:r>
            <a:r>
              <a:rPr sz="1800" dirty="0">
                <a:latin typeface="Times New Roman"/>
                <a:cs typeface="Times New Roman"/>
              </a:rPr>
              <a:t>Re</a:t>
            </a:r>
            <a:r>
              <a:rPr sz="1800" spc="5" dirty="0">
                <a:latin typeface="Times New Roman"/>
                <a:cs typeface="Times New Roman"/>
              </a:rPr>
              <a:t>l</a:t>
            </a:r>
            <a:r>
              <a:rPr sz="1800" spc="-10" dirty="0">
                <a:latin typeface="Times New Roman"/>
                <a:cs typeface="Times New Roman"/>
              </a:rPr>
              <a:t>a</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d </a:t>
            </a:r>
            <a:r>
              <a:rPr sz="1800" spc="-70" dirty="0">
                <a:latin typeface="Times New Roman"/>
                <a:cs typeface="Times New Roman"/>
              </a:rPr>
              <a:t> </a:t>
            </a:r>
            <a:r>
              <a:rPr sz="1800" dirty="0">
                <a:latin typeface="Times New Roman"/>
                <a:cs typeface="Times New Roman"/>
              </a:rPr>
              <a:t>En</a:t>
            </a:r>
            <a:r>
              <a:rPr sz="1800" spc="-10" dirty="0">
                <a:latin typeface="Times New Roman"/>
                <a:cs typeface="Times New Roman"/>
              </a:rPr>
              <a:t>v</a:t>
            </a:r>
            <a:r>
              <a:rPr sz="1800" dirty="0">
                <a:latin typeface="Times New Roman"/>
                <a:cs typeface="Times New Roman"/>
              </a:rPr>
              <a:t>ironment</a:t>
            </a:r>
            <a:r>
              <a:rPr sz="1800" spc="5" dirty="0">
                <a:latin typeface="Times New Roman"/>
                <a:cs typeface="Times New Roman"/>
              </a:rPr>
              <a:t>a</a:t>
            </a:r>
            <a:r>
              <a:rPr sz="1800" dirty="0">
                <a:latin typeface="Times New Roman"/>
                <a:cs typeface="Times New Roman"/>
              </a:rPr>
              <a:t>l </a:t>
            </a:r>
            <a:r>
              <a:rPr sz="1800" spc="-65" dirty="0">
                <a:latin typeface="Times New Roman"/>
                <a:cs typeface="Times New Roman"/>
              </a:rPr>
              <a:t> </a:t>
            </a:r>
            <a:r>
              <a:rPr sz="1800" dirty="0">
                <a:latin typeface="Times New Roman"/>
                <a:cs typeface="Times New Roman"/>
              </a:rPr>
              <a:t>Prob</a:t>
            </a:r>
            <a:r>
              <a:rPr sz="1800" spc="-15" dirty="0">
                <a:latin typeface="Times New Roman"/>
                <a:cs typeface="Times New Roman"/>
              </a:rPr>
              <a:t>l</a:t>
            </a:r>
            <a:r>
              <a:rPr sz="1800" dirty="0">
                <a:latin typeface="Times New Roman"/>
                <a:cs typeface="Times New Roman"/>
              </a:rPr>
              <a:t>em</a:t>
            </a:r>
            <a:r>
              <a:rPr sz="1800" spc="-10" dirty="0">
                <a:latin typeface="Times New Roman"/>
                <a:cs typeface="Times New Roman"/>
              </a:rPr>
              <a:t>s</a:t>
            </a:r>
            <a:r>
              <a:rPr sz="1800" dirty="0">
                <a:latin typeface="Times New Roman"/>
                <a:cs typeface="Times New Roman"/>
              </a:rPr>
              <a:t>, </a:t>
            </a:r>
            <a:r>
              <a:rPr sz="1800" spc="-65" dirty="0">
                <a:latin typeface="Times New Roman"/>
                <a:cs typeface="Times New Roman"/>
              </a:rPr>
              <a:t> </a:t>
            </a:r>
            <a:r>
              <a:rPr sz="1800" spc="-10" dirty="0">
                <a:latin typeface="Times New Roman"/>
                <a:cs typeface="Times New Roman"/>
              </a:rPr>
              <a:t>E</a:t>
            </a:r>
            <a:r>
              <a:rPr sz="1800" dirty="0">
                <a:latin typeface="Times New Roman"/>
                <a:cs typeface="Times New Roman"/>
              </a:rPr>
              <a:t>specia</a:t>
            </a:r>
            <a:r>
              <a:rPr sz="1800" spc="-15" dirty="0">
                <a:latin typeface="Times New Roman"/>
                <a:cs typeface="Times New Roman"/>
              </a:rPr>
              <a:t>l</a:t>
            </a:r>
            <a:r>
              <a:rPr sz="1800" spc="-10" dirty="0">
                <a:latin typeface="Times New Roman"/>
                <a:cs typeface="Times New Roman"/>
              </a:rPr>
              <a:t>l</a:t>
            </a:r>
            <a:r>
              <a:rPr sz="1800" dirty="0">
                <a:latin typeface="Times New Roman"/>
                <a:cs typeface="Times New Roman"/>
              </a:rPr>
              <a:t>y Global  </a:t>
            </a:r>
            <a:r>
              <a:rPr sz="1800" spc="-95" dirty="0">
                <a:latin typeface="Times New Roman"/>
                <a:cs typeface="Times New Roman"/>
              </a:rPr>
              <a:t> </a:t>
            </a:r>
            <a:r>
              <a:rPr sz="1800" spc="-155" dirty="0">
                <a:latin typeface="Times New Roman"/>
                <a:cs typeface="Times New Roman"/>
              </a:rPr>
              <a:t>W</a:t>
            </a:r>
            <a:r>
              <a:rPr sz="1800" dirty="0">
                <a:latin typeface="Times New Roman"/>
                <a:cs typeface="Times New Roman"/>
              </a:rPr>
              <a:t>arming  </a:t>
            </a:r>
            <a:r>
              <a:rPr sz="1800" spc="-90" dirty="0">
                <a:latin typeface="Times New Roman"/>
                <a:cs typeface="Times New Roman"/>
              </a:rPr>
              <a:t> </a:t>
            </a:r>
            <a:r>
              <a:rPr sz="1800" dirty="0">
                <a:latin typeface="Times New Roman"/>
                <a:cs typeface="Times New Roman"/>
              </a:rPr>
              <a:t>Could  </a:t>
            </a:r>
            <a:r>
              <a:rPr sz="1800" spc="-100" dirty="0">
                <a:latin typeface="Times New Roman"/>
                <a:cs typeface="Times New Roman"/>
              </a:rPr>
              <a:t> </a:t>
            </a:r>
            <a:r>
              <a:rPr sz="1800" spc="-5" dirty="0">
                <a:latin typeface="Times New Roman"/>
                <a:cs typeface="Times New Roman"/>
              </a:rPr>
              <a:t>B</a:t>
            </a:r>
            <a:r>
              <a:rPr sz="1800" dirty="0">
                <a:latin typeface="Times New Roman"/>
                <a:cs typeface="Times New Roman"/>
              </a:rPr>
              <a:t>e  </a:t>
            </a:r>
            <a:r>
              <a:rPr sz="1800" spc="-100" dirty="0">
                <a:latin typeface="Times New Roman"/>
                <a:cs typeface="Times New Roman"/>
              </a:rPr>
              <a:t> </a:t>
            </a:r>
            <a:r>
              <a:rPr sz="1800" spc="-20" dirty="0">
                <a:latin typeface="Times New Roman"/>
                <a:cs typeface="Times New Roman"/>
              </a:rPr>
              <a:t>S</a:t>
            </a:r>
            <a:r>
              <a:rPr sz="1800" dirty="0">
                <a:latin typeface="Times New Roman"/>
                <a:cs typeface="Times New Roman"/>
              </a:rPr>
              <a:t>uc</a:t>
            </a:r>
            <a:r>
              <a:rPr sz="1800" spc="5" dirty="0">
                <a:latin typeface="Times New Roman"/>
                <a:cs typeface="Times New Roman"/>
              </a:rPr>
              <a:t>c</a:t>
            </a:r>
            <a:r>
              <a:rPr sz="1800" dirty="0">
                <a:latin typeface="Times New Roman"/>
                <a:cs typeface="Times New Roman"/>
              </a:rPr>
              <a:t>essful</a:t>
            </a:r>
            <a:r>
              <a:rPr sz="1800" spc="-10" dirty="0">
                <a:latin typeface="Times New Roman"/>
                <a:cs typeface="Times New Roman"/>
              </a:rPr>
              <a:t>l</a:t>
            </a:r>
            <a:r>
              <a:rPr sz="1800" dirty="0">
                <a:latin typeface="Times New Roman"/>
                <a:cs typeface="Times New Roman"/>
              </a:rPr>
              <a:t>y  </a:t>
            </a:r>
            <a:r>
              <a:rPr sz="1800" spc="-90" dirty="0">
                <a:latin typeface="Times New Roman"/>
                <a:cs typeface="Times New Roman"/>
              </a:rPr>
              <a:t> </a:t>
            </a:r>
            <a:r>
              <a:rPr sz="1800" dirty="0">
                <a:latin typeface="Times New Roman"/>
                <a:cs typeface="Times New Roman"/>
              </a:rPr>
              <a:t>A</a:t>
            </a:r>
            <a:r>
              <a:rPr sz="1800" spc="-20" dirty="0">
                <a:latin typeface="Times New Roman"/>
                <a:cs typeface="Times New Roman"/>
              </a:rPr>
              <a:t>d</a:t>
            </a:r>
            <a:r>
              <a:rPr sz="1800" dirty="0">
                <a:latin typeface="Times New Roman"/>
                <a:cs typeface="Times New Roman"/>
              </a:rPr>
              <a:t>dres</a:t>
            </a:r>
            <a:r>
              <a:rPr sz="1800" spc="-10" dirty="0">
                <a:latin typeface="Times New Roman"/>
                <a:cs typeface="Times New Roman"/>
              </a:rPr>
              <a:t>s</a:t>
            </a:r>
            <a:r>
              <a:rPr sz="1800" dirty="0">
                <a:latin typeface="Times New Roman"/>
                <a:cs typeface="Times New Roman"/>
              </a:rPr>
              <a:t>ed  </a:t>
            </a:r>
            <a:r>
              <a:rPr sz="1800" spc="-85" dirty="0">
                <a:latin typeface="Times New Roman"/>
                <a:cs typeface="Times New Roman"/>
              </a:rPr>
              <a:t> </a:t>
            </a:r>
            <a:r>
              <a:rPr sz="1800" dirty="0">
                <a:latin typeface="Times New Roman"/>
                <a:cs typeface="Times New Roman"/>
              </a:rPr>
              <a:t>Ju</a:t>
            </a:r>
            <a:r>
              <a:rPr sz="1800" spc="-10" dirty="0">
                <a:latin typeface="Times New Roman"/>
                <a:cs typeface="Times New Roman"/>
              </a:rPr>
              <a:t>s</a:t>
            </a:r>
            <a:r>
              <a:rPr sz="1800" dirty="0">
                <a:latin typeface="Times New Roman"/>
                <a:cs typeface="Times New Roman"/>
              </a:rPr>
              <a:t>t  </a:t>
            </a:r>
            <a:r>
              <a:rPr sz="1800" spc="-85" dirty="0">
                <a:latin typeface="Times New Roman"/>
                <a:cs typeface="Times New Roman"/>
              </a:rPr>
              <a:t> </a:t>
            </a:r>
            <a:r>
              <a:rPr sz="1800" spc="-15" dirty="0">
                <a:latin typeface="Times New Roman"/>
                <a:cs typeface="Times New Roman"/>
              </a:rPr>
              <a:t>B</a:t>
            </a:r>
            <a:r>
              <a:rPr sz="1800" dirty="0">
                <a:latin typeface="Times New Roman"/>
                <a:cs typeface="Times New Roman"/>
              </a:rPr>
              <a:t>y  </a:t>
            </a:r>
            <a:r>
              <a:rPr sz="1800" spc="-90" dirty="0">
                <a:latin typeface="Times New Roman"/>
                <a:cs typeface="Times New Roman"/>
              </a:rPr>
              <a:t> </a:t>
            </a:r>
            <a:r>
              <a:rPr sz="1800" dirty="0">
                <a:latin typeface="Times New Roman"/>
                <a:cs typeface="Times New Roman"/>
              </a:rPr>
              <a:t>S</a:t>
            </a:r>
            <a:r>
              <a:rPr sz="1800" spc="-10" dirty="0">
                <a:latin typeface="Times New Roman"/>
                <a:cs typeface="Times New Roman"/>
              </a:rPr>
              <a:t>w</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c</a:t>
            </a:r>
            <a:r>
              <a:rPr sz="1800" spc="-10" dirty="0">
                <a:latin typeface="Times New Roman"/>
                <a:cs typeface="Times New Roman"/>
              </a:rPr>
              <a:t>h</a:t>
            </a:r>
            <a:r>
              <a:rPr sz="1800" dirty="0">
                <a:latin typeface="Times New Roman"/>
                <a:cs typeface="Times New Roman"/>
              </a:rPr>
              <a:t>ing  </a:t>
            </a:r>
            <a:r>
              <a:rPr sz="1800" spc="-85" dirty="0">
                <a:latin typeface="Times New Roman"/>
                <a:cs typeface="Times New Roman"/>
              </a:rPr>
              <a:t> </a:t>
            </a:r>
            <a:r>
              <a:rPr sz="1800" spc="-20" dirty="0">
                <a:latin typeface="Times New Roman"/>
                <a:cs typeface="Times New Roman"/>
              </a:rPr>
              <a:t>F</a:t>
            </a:r>
            <a:r>
              <a:rPr sz="1800" dirty="0">
                <a:latin typeface="Times New Roman"/>
                <a:cs typeface="Times New Roman"/>
              </a:rPr>
              <a:t>rom  </a:t>
            </a:r>
            <a:r>
              <a:rPr sz="1800" spc="-100" dirty="0">
                <a:latin typeface="Times New Roman"/>
                <a:cs typeface="Times New Roman"/>
              </a:rPr>
              <a:t> </a:t>
            </a:r>
            <a:r>
              <a:rPr sz="1800" dirty="0">
                <a:latin typeface="Times New Roman"/>
                <a:cs typeface="Times New Roman"/>
              </a:rPr>
              <a:t>The Conven</a:t>
            </a:r>
            <a:r>
              <a:rPr sz="1800" spc="5" dirty="0">
                <a:latin typeface="Times New Roman"/>
                <a:cs typeface="Times New Roman"/>
              </a:rPr>
              <a:t>t</a:t>
            </a:r>
            <a:r>
              <a:rPr sz="1800" dirty="0">
                <a:latin typeface="Times New Roman"/>
                <a:cs typeface="Times New Roman"/>
              </a:rPr>
              <a:t>ional</a:t>
            </a:r>
            <a:r>
              <a:rPr sz="1800" spc="55" dirty="0">
                <a:latin typeface="Times New Roman"/>
                <a:cs typeface="Times New Roman"/>
              </a:rPr>
              <a:t> </a:t>
            </a:r>
            <a:r>
              <a:rPr sz="1800" dirty="0">
                <a:latin typeface="Times New Roman"/>
                <a:cs typeface="Times New Roman"/>
              </a:rPr>
              <a:t>f</a:t>
            </a:r>
            <a:r>
              <a:rPr sz="1800" spc="-15" dirty="0">
                <a:latin typeface="Times New Roman"/>
                <a:cs typeface="Times New Roman"/>
              </a:rPr>
              <a:t>o</a:t>
            </a:r>
            <a:r>
              <a:rPr sz="1800" dirty="0">
                <a:latin typeface="Times New Roman"/>
                <a:cs typeface="Times New Roman"/>
              </a:rPr>
              <a:t>s</a:t>
            </a:r>
            <a:r>
              <a:rPr sz="1800" spc="-10" dirty="0">
                <a:latin typeface="Times New Roman"/>
                <a:cs typeface="Times New Roman"/>
              </a:rPr>
              <a:t>s</a:t>
            </a:r>
            <a:r>
              <a:rPr sz="1800" dirty="0">
                <a:latin typeface="Times New Roman"/>
                <a:cs typeface="Times New Roman"/>
              </a:rPr>
              <a:t>il</a:t>
            </a:r>
            <a:r>
              <a:rPr sz="1800" spc="60" dirty="0">
                <a:latin typeface="Times New Roman"/>
                <a:cs typeface="Times New Roman"/>
              </a:rPr>
              <a:t> </a:t>
            </a:r>
            <a:r>
              <a:rPr sz="1800" dirty="0">
                <a:latin typeface="Times New Roman"/>
                <a:cs typeface="Times New Roman"/>
              </a:rPr>
              <a:t>Fuel</a:t>
            </a:r>
            <a:r>
              <a:rPr sz="1800" spc="60" dirty="0">
                <a:latin typeface="Times New Roman"/>
                <a:cs typeface="Times New Roman"/>
              </a:rPr>
              <a:t> </a:t>
            </a:r>
            <a:r>
              <a:rPr sz="1800" dirty="0">
                <a:latin typeface="Times New Roman"/>
                <a:cs typeface="Times New Roman"/>
              </a:rPr>
              <a:t>And</a:t>
            </a:r>
            <a:r>
              <a:rPr sz="1800" spc="50" dirty="0">
                <a:latin typeface="Times New Roman"/>
                <a:cs typeface="Times New Roman"/>
              </a:rPr>
              <a:t> </a:t>
            </a:r>
            <a:r>
              <a:rPr sz="1800" spc="-20" dirty="0">
                <a:latin typeface="Times New Roman"/>
                <a:cs typeface="Times New Roman"/>
              </a:rPr>
              <a:t>N</a:t>
            </a:r>
            <a:r>
              <a:rPr sz="1800" dirty="0">
                <a:latin typeface="Times New Roman"/>
                <a:cs typeface="Times New Roman"/>
              </a:rPr>
              <a:t>uc</a:t>
            </a:r>
            <a:r>
              <a:rPr sz="1800" spc="5" dirty="0">
                <a:latin typeface="Times New Roman"/>
                <a:cs typeface="Times New Roman"/>
              </a:rPr>
              <a:t>l</a:t>
            </a:r>
            <a:r>
              <a:rPr sz="1800" dirty="0">
                <a:latin typeface="Times New Roman"/>
                <a:cs typeface="Times New Roman"/>
              </a:rPr>
              <a:t>e</a:t>
            </a:r>
            <a:r>
              <a:rPr sz="1800" spc="5" dirty="0">
                <a:latin typeface="Times New Roman"/>
                <a:cs typeface="Times New Roman"/>
              </a:rPr>
              <a:t>a</a:t>
            </a:r>
            <a:r>
              <a:rPr sz="1800" dirty="0">
                <a:latin typeface="Times New Roman"/>
                <a:cs typeface="Times New Roman"/>
              </a:rPr>
              <a:t>r</a:t>
            </a:r>
            <a:r>
              <a:rPr sz="1800" spc="45"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a:t>
            </a:r>
            <a:r>
              <a:rPr sz="1800" spc="55" dirty="0">
                <a:latin typeface="Times New Roman"/>
                <a:cs typeface="Times New Roman"/>
              </a:rPr>
              <a:t> </a:t>
            </a:r>
            <a:r>
              <a:rPr sz="1800" spc="-130" dirty="0">
                <a:latin typeface="Times New Roman"/>
                <a:cs typeface="Times New Roman"/>
              </a:rPr>
              <a:t>T</a:t>
            </a:r>
            <a:r>
              <a:rPr sz="1800" dirty="0">
                <a:latin typeface="Times New Roman"/>
                <a:cs typeface="Times New Roman"/>
              </a:rPr>
              <a:t>o</a:t>
            </a:r>
            <a:r>
              <a:rPr sz="1800" spc="50" dirty="0">
                <a:latin typeface="Times New Roman"/>
                <a:cs typeface="Times New Roman"/>
              </a:rPr>
              <a:t> </a:t>
            </a:r>
            <a:r>
              <a:rPr sz="1800" dirty="0">
                <a:latin typeface="Times New Roman"/>
                <a:cs typeface="Times New Roman"/>
              </a:rPr>
              <a:t>Purportedly</a:t>
            </a:r>
            <a:r>
              <a:rPr sz="1800" spc="50" dirty="0">
                <a:latin typeface="Times New Roman"/>
                <a:cs typeface="Times New Roman"/>
              </a:rPr>
              <a:t> </a:t>
            </a:r>
            <a:r>
              <a:rPr sz="1800" spc="-10" dirty="0">
                <a:latin typeface="Times New Roman"/>
                <a:cs typeface="Times New Roman"/>
              </a:rPr>
              <a:t>E</a:t>
            </a:r>
            <a:r>
              <a:rPr sz="1800" dirty="0">
                <a:latin typeface="Times New Roman"/>
                <a:cs typeface="Times New Roman"/>
              </a:rPr>
              <a:t>nvironment</a:t>
            </a:r>
            <a:r>
              <a:rPr sz="1800" spc="5" dirty="0">
                <a:latin typeface="Times New Roman"/>
                <a:cs typeface="Times New Roman"/>
              </a:rPr>
              <a:t>a</a:t>
            </a:r>
            <a:r>
              <a:rPr sz="1800" dirty="0">
                <a:latin typeface="Times New Roman"/>
                <a:cs typeface="Times New Roman"/>
              </a:rPr>
              <a:t>l</a:t>
            </a:r>
            <a:r>
              <a:rPr sz="1800" spc="55" dirty="0">
                <a:latin typeface="Times New Roman"/>
                <a:cs typeface="Times New Roman"/>
              </a:rPr>
              <a:t> </a:t>
            </a:r>
            <a:r>
              <a:rPr sz="1800" dirty="0">
                <a:latin typeface="Times New Roman"/>
                <a:cs typeface="Times New Roman"/>
              </a:rPr>
              <a:t>Fr</a:t>
            </a:r>
            <a:r>
              <a:rPr sz="1800" spc="-15" dirty="0">
                <a:latin typeface="Times New Roman"/>
                <a:cs typeface="Times New Roman"/>
              </a:rPr>
              <a:t>i</a:t>
            </a:r>
            <a:r>
              <a:rPr sz="1800" dirty="0">
                <a:latin typeface="Times New Roman"/>
                <a:cs typeface="Times New Roman"/>
              </a:rPr>
              <a:t>endly</a:t>
            </a:r>
            <a:r>
              <a:rPr sz="1800" spc="60" dirty="0">
                <a:latin typeface="Times New Roman"/>
                <a:cs typeface="Times New Roman"/>
              </a:rPr>
              <a:t> </a:t>
            </a:r>
            <a:r>
              <a:rPr sz="1800" dirty="0">
                <a:latin typeface="Times New Roman"/>
                <a:cs typeface="Times New Roman"/>
              </a:rPr>
              <a:t>And Su</a:t>
            </a:r>
            <a:r>
              <a:rPr sz="1800" spc="-10" dirty="0">
                <a:latin typeface="Times New Roman"/>
                <a:cs typeface="Times New Roman"/>
              </a:rPr>
              <a:t>s</a:t>
            </a:r>
            <a:r>
              <a:rPr sz="1800" dirty="0">
                <a:latin typeface="Times New Roman"/>
                <a:cs typeface="Times New Roman"/>
              </a:rPr>
              <a:t>t</a:t>
            </a:r>
            <a:r>
              <a:rPr sz="1800" spc="5" dirty="0">
                <a:latin typeface="Times New Roman"/>
                <a:cs typeface="Times New Roman"/>
              </a:rPr>
              <a:t>a</a:t>
            </a:r>
            <a:r>
              <a:rPr sz="1800" dirty="0">
                <a:latin typeface="Times New Roman"/>
                <a:cs typeface="Times New Roman"/>
              </a:rPr>
              <a:t>in</a:t>
            </a:r>
            <a:r>
              <a:rPr sz="1800" spc="5" dirty="0">
                <a:latin typeface="Times New Roman"/>
                <a:cs typeface="Times New Roman"/>
              </a:rPr>
              <a:t>a</a:t>
            </a:r>
            <a:r>
              <a:rPr sz="1800" dirty="0">
                <a:latin typeface="Times New Roman"/>
                <a:cs typeface="Times New Roman"/>
              </a:rPr>
              <a:t>ble </a:t>
            </a:r>
            <a:r>
              <a:rPr sz="1800" spc="-135" dirty="0">
                <a:latin typeface="Times New Roman"/>
                <a:cs typeface="Times New Roman"/>
              </a:rPr>
              <a:t> </a:t>
            </a:r>
            <a:r>
              <a:rPr sz="1800" dirty="0">
                <a:latin typeface="Times New Roman"/>
                <a:cs typeface="Times New Roman"/>
              </a:rPr>
              <a:t>Re</a:t>
            </a:r>
            <a:r>
              <a:rPr sz="1800" spc="-10" dirty="0">
                <a:latin typeface="Times New Roman"/>
                <a:cs typeface="Times New Roman"/>
              </a:rPr>
              <a:t>n</a:t>
            </a:r>
            <a:r>
              <a:rPr sz="1800" dirty="0">
                <a:latin typeface="Times New Roman"/>
                <a:cs typeface="Times New Roman"/>
              </a:rPr>
              <a:t>ewable </a:t>
            </a:r>
            <a:r>
              <a:rPr sz="1800" spc="-120" dirty="0">
                <a:latin typeface="Times New Roman"/>
                <a:cs typeface="Times New Roman"/>
              </a:rPr>
              <a:t> </a:t>
            </a:r>
            <a:r>
              <a:rPr sz="1800" dirty="0">
                <a:latin typeface="Times New Roman"/>
                <a:cs typeface="Times New Roman"/>
              </a:rPr>
              <a:t>Sour</a:t>
            </a:r>
            <a:r>
              <a:rPr sz="1800" spc="-15" dirty="0">
                <a:latin typeface="Times New Roman"/>
                <a:cs typeface="Times New Roman"/>
              </a:rPr>
              <a:t>c</a:t>
            </a:r>
            <a:r>
              <a:rPr sz="1800" dirty="0">
                <a:latin typeface="Times New Roman"/>
                <a:cs typeface="Times New Roman"/>
              </a:rPr>
              <a:t>es. </a:t>
            </a:r>
            <a:r>
              <a:rPr sz="1800" spc="-140" dirty="0">
                <a:latin typeface="Times New Roman"/>
                <a:cs typeface="Times New Roman"/>
              </a:rPr>
              <a:t> </a:t>
            </a:r>
            <a:r>
              <a:rPr sz="1800" spc="-5" dirty="0">
                <a:latin typeface="Times New Roman"/>
                <a:cs typeface="Times New Roman"/>
              </a:rPr>
              <a:t>Bu</a:t>
            </a:r>
            <a:r>
              <a:rPr sz="1800" dirty="0">
                <a:latin typeface="Times New Roman"/>
                <a:cs typeface="Times New Roman"/>
              </a:rPr>
              <a:t>t </a:t>
            </a:r>
            <a:r>
              <a:rPr sz="1800" spc="-130"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is </a:t>
            </a:r>
            <a:r>
              <a:rPr sz="1800" spc="-135" dirty="0">
                <a:latin typeface="Times New Roman"/>
                <a:cs typeface="Times New Roman"/>
              </a:rPr>
              <a:t> </a:t>
            </a:r>
            <a:r>
              <a:rPr sz="1800" dirty="0">
                <a:latin typeface="Times New Roman"/>
                <a:cs typeface="Times New Roman"/>
              </a:rPr>
              <a:t>Cre</a:t>
            </a:r>
            <a:r>
              <a:rPr sz="1800" spc="-10" dirty="0">
                <a:latin typeface="Times New Roman"/>
                <a:cs typeface="Times New Roman"/>
              </a:rPr>
              <a:t>d</a:t>
            </a:r>
            <a:r>
              <a:rPr sz="1800" dirty="0">
                <a:latin typeface="Times New Roman"/>
                <a:cs typeface="Times New Roman"/>
              </a:rPr>
              <a:t>en</a:t>
            </a:r>
            <a:r>
              <a:rPr sz="1800" spc="5" dirty="0">
                <a:latin typeface="Times New Roman"/>
                <a:cs typeface="Times New Roman"/>
              </a:rPr>
              <a:t>c</a:t>
            </a:r>
            <a:r>
              <a:rPr sz="1800" dirty="0">
                <a:latin typeface="Times New Roman"/>
                <a:cs typeface="Times New Roman"/>
              </a:rPr>
              <a:t>e </a:t>
            </a:r>
            <a:r>
              <a:rPr sz="1800" spc="-125" dirty="0">
                <a:latin typeface="Times New Roman"/>
                <a:cs typeface="Times New Roman"/>
              </a:rPr>
              <a:t> </a:t>
            </a:r>
            <a:r>
              <a:rPr sz="1800" dirty="0">
                <a:latin typeface="Times New Roman"/>
                <a:cs typeface="Times New Roman"/>
              </a:rPr>
              <a:t>Is </a:t>
            </a:r>
            <a:r>
              <a:rPr sz="1800" spc="-140" dirty="0">
                <a:latin typeface="Times New Roman"/>
                <a:cs typeface="Times New Roman"/>
              </a:rPr>
              <a:t> </a:t>
            </a:r>
            <a:r>
              <a:rPr sz="1800" dirty="0">
                <a:latin typeface="Times New Roman"/>
                <a:cs typeface="Times New Roman"/>
              </a:rPr>
              <a:t>Proved </a:t>
            </a:r>
            <a:r>
              <a:rPr sz="1800" spc="-155" dirty="0">
                <a:latin typeface="Times New Roman"/>
                <a:cs typeface="Times New Roman"/>
              </a:rPr>
              <a:t> </a:t>
            </a:r>
            <a:r>
              <a:rPr sz="1800" spc="-120" dirty="0">
                <a:latin typeface="Times New Roman"/>
                <a:cs typeface="Times New Roman"/>
              </a:rPr>
              <a:t>T</a:t>
            </a:r>
            <a:r>
              <a:rPr sz="1800" dirty="0">
                <a:latin typeface="Times New Roman"/>
                <a:cs typeface="Times New Roman"/>
              </a:rPr>
              <a:t>o </a:t>
            </a:r>
            <a:r>
              <a:rPr sz="1800" spc="-135" dirty="0">
                <a:latin typeface="Times New Roman"/>
                <a:cs typeface="Times New Roman"/>
              </a:rPr>
              <a:t> </a:t>
            </a:r>
            <a:r>
              <a:rPr sz="1800" spc="-15" dirty="0">
                <a:latin typeface="Times New Roman"/>
                <a:cs typeface="Times New Roman"/>
              </a:rPr>
              <a:t>B</a:t>
            </a:r>
            <a:r>
              <a:rPr sz="1800" dirty="0">
                <a:latin typeface="Times New Roman"/>
                <a:cs typeface="Times New Roman"/>
              </a:rPr>
              <a:t>e </a:t>
            </a:r>
            <a:r>
              <a:rPr sz="1800" spc="-130" dirty="0">
                <a:latin typeface="Times New Roman"/>
                <a:cs typeface="Times New Roman"/>
              </a:rPr>
              <a:t> </a:t>
            </a:r>
            <a:r>
              <a:rPr sz="1800" dirty="0">
                <a:latin typeface="Times New Roman"/>
                <a:cs typeface="Times New Roman"/>
              </a:rPr>
              <a:t>A</a:t>
            </a:r>
            <a:r>
              <a:rPr sz="1800" spc="215" dirty="0">
                <a:latin typeface="Times New Roman"/>
                <a:cs typeface="Times New Roman"/>
              </a:rPr>
              <a:t> </a:t>
            </a:r>
            <a:r>
              <a:rPr sz="1800" dirty="0">
                <a:latin typeface="Times New Roman"/>
                <a:cs typeface="Times New Roman"/>
              </a:rPr>
              <a:t>F</a:t>
            </a:r>
            <a:r>
              <a:rPr sz="1800" spc="-15" dirty="0">
                <a:latin typeface="Times New Roman"/>
                <a:cs typeface="Times New Roman"/>
              </a:rPr>
              <a:t>a</a:t>
            </a:r>
            <a:r>
              <a:rPr sz="1800" dirty="0">
                <a:latin typeface="Times New Roman"/>
                <a:cs typeface="Times New Roman"/>
              </a:rPr>
              <a:t>l</a:t>
            </a:r>
            <a:r>
              <a:rPr sz="1800" spc="5" dirty="0">
                <a:latin typeface="Times New Roman"/>
                <a:cs typeface="Times New Roman"/>
              </a:rPr>
              <a:t>l</a:t>
            </a:r>
            <a:r>
              <a:rPr sz="1800" spc="-10" dirty="0">
                <a:latin typeface="Times New Roman"/>
                <a:cs typeface="Times New Roman"/>
              </a:rPr>
              <a:t>ac</a:t>
            </a:r>
            <a:r>
              <a:rPr sz="1800" dirty="0">
                <a:latin typeface="Times New Roman"/>
                <a:cs typeface="Times New Roman"/>
              </a:rPr>
              <a:t>y </a:t>
            </a:r>
            <a:r>
              <a:rPr sz="1800" spc="-120" dirty="0">
                <a:latin typeface="Times New Roman"/>
                <a:cs typeface="Times New Roman"/>
              </a:rPr>
              <a:t> </a:t>
            </a:r>
            <a:r>
              <a:rPr sz="1800" spc="-5" dirty="0">
                <a:latin typeface="Times New Roman"/>
                <a:cs typeface="Times New Roman"/>
              </a:rPr>
              <a:t>A</a:t>
            </a:r>
            <a:r>
              <a:rPr sz="1800" dirty="0">
                <a:latin typeface="Times New Roman"/>
                <a:cs typeface="Times New Roman"/>
              </a:rPr>
              <a:t>s </a:t>
            </a:r>
            <a:r>
              <a:rPr sz="1800" spc="-140" dirty="0">
                <a:latin typeface="Times New Roman"/>
                <a:cs typeface="Times New Roman"/>
              </a:rPr>
              <a:t> </a:t>
            </a:r>
            <a:r>
              <a:rPr sz="1800" spc="-5" dirty="0">
                <a:latin typeface="Times New Roman"/>
                <a:cs typeface="Times New Roman"/>
              </a:rPr>
              <a:t>RE </a:t>
            </a:r>
            <a:r>
              <a:rPr sz="1800" dirty="0">
                <a:latin typeface="Times New Roman"/>
                <a:cs typeface="Times New Roman"/>
              </a:rPr>
              <a:t>Sources</a:t>
            </a:r>
            <a:r>
              <a:rPr sz="1800" spc="30" dirty="0">
                <a:latin typeface="Times New Roman"/>
                <a:cs typeface="Times New Roman"/>
              </a:rPr>
              <a:t> </a:t>
            </a:r>
            <a:r>
              <a:rPr sz="1800" dirty="0">
                <a:latin typeface="Times New Roman"/>
                <a:cs typeface="Times New Roman"/>
              </a:rPr>
              <a:t>Could</a:t>
            </a:r>
            <a:r>
              <a:rPr sz="1800" spc="5" dirty="0">
                <a:latin typeface="Times New Roman"/>
                <a:cs typeface="Times New Roman"/>
              </a:rPr>
              <a:t> </a:t>
            </a:r>
            <a:r>
              <a:rPr sz="1800" dirty="0">
                <a:latin typeface="Times New Roman"/>
                <a:cs typeface="Times New Roman"/>
              </a:rPr>
              <a:t>Not</a:t>
            </a:r>
            <a:r>
              <a:rPr sz="1800" spc="30" dirty="0">
                <a:latin typeface="Times New Roman"/>
                <a:cs typeface="Times New Roman"/>
              </a:rPr>
              <a:t> </a:t>
            </a:r>
            <a:r>
              <a:rPr sz="1800" dirty="0">
                <a:latin typeface="Times New Roman"/>
                <a:cs typeface="Times New Roman"/>
              </a:rPr>
              <a:t>Meet</a:t>
            </a:r>
            <a:r>
              <a:rPr sz="1800" spc="2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D</a:t>
            </a:r>
            <a:r>
              <a:rPr sz="1800" spc="-15" dirty="0">
                <a:latin typeface="Times New Roman"/>
                <a:cs typeface="Times New Roman"/>
              </a:rPr>
              <a:t>e</a:t>
            </a:r>
            <a:r>
              <a:rPr sz="1800" spc="-10" dirty="0">
                <a:latin typeface="Times New Roman"/>
                <a:cs typeface="Times New Roman"/>
              </a:rPr>
              <a:t>m</a:t>
            </a:r>
            <a:r>
              <a:rPr sz="1800" dirty="0">
                <a:latin typeface="Times New Roman"/>
                <a:cs typeface="Times New Roman"/>
              </a:rPr>
              <a:t>and</a:t>
            </a:r>
            <a:r>
              <a:rPr sz="1800" spc="35" dirty="0">
                <a:latin typeface="Times New Roman"/>
                <a:cs typeface="Times New Roman"/>
              </a:rPr>
              <a:t> </a:t>
            </a:r>
            <a:r>
              <a:rPr sz="1800" spc="-5" dirty="0">
                <a:latin typeface="Times New Roman"/>
                <a:cs typeface="Times New Roman"/>
              </a:rPr>
              <a:t>O</a:t>
            </a:r>
            <a:r>
              <a:rPr sz="1800" dirty="0">
                <a:latin typeface="Times New Roman"/>
                <a:cs typeface="Times New Roman"/>
              </a:rPr>
              <a:t>f</a:t>
            </a:r>
            <a:r>
              <a:rPr sz="1800" spc="30"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a:t>
            </a:r>
            <a:r>
              <a:rPr sz="1800" spc="35" dirty="0">
                <a:latin typeface="Times New Roman"/>
                <a:cs typeface="Times New Roman"/>
              </a:rPr>
              <a:t> </a:t>
            </a:r>
            <a:r>
              <a:rPr sz="1800" dirty="0">
                <a:latin typeface="Times New Roman"/>
                <a:cs typeface="Times New Roman"/>
              </a:rPr>
              <a:t>That</a:t>
            </a:r>
            <a:r>
              <a:rPr sz="1800" spc="30" dirty="0">
                <a:latin typeface="Times New Roman"/>
                <a:cs typeface="Times New Roman"/>
              </a:rPr>
              <a:t> </a:t>
            </a:r>
            <a:r>
              <a:rPr sz="1800" dirty="0">
                <a:latin typeface="Times New Roman"/>
                <a:cs typeface="Times New Roman"/>
              </a:rPr>
              <a:t>Is</a:t>
            </a:r>
            <a:r>
              <a:rPr sz="1800" spc="25" dirty="0">
                <a:latin typeface="Times New Roman"/>
                <a:cs typeface="Times New Roman"/>
              </a:rPr>
              <a:t> </a:t>
            </a:r>
            <a:r>
              <a:rPr sz="1800" dirty="0">
                <a:latin typeface="Times New Roman"/>
                <a:cs typeface="Times New Roman"/>
              </a:rPr>
              <a:t>Gro</a:t>
            </a:r>
            <a:r>
              <a:rPr sz="1800" spc="-10" dirty="0">
                <a:latin typeface="Times New Roman"/>
                <a:cs typeface="Times New Roman"/>
              </a:rPr>
              <a:t>w</a:t>
            </a:r>
            <a:r>
              <a:rPr sz="1800" dirty="0">
                <a:latin typeface="Times New Roman"/>
                <a:cs typeface="Times New Roman"/>
              </a:rPr>
              <a:t>i</a:t>
            </a:r>
            <a:r>
              <a:rPr sz="1800" spc="-10" dirty="0">
                <a:latin typeface="Times New Roman"/>
                <a:cs typeface="Times New Roman"/>
              </a:rPr>
              <a:t>n</a:t>
            </a:r>
            <a:r>
              <a:rPr sz="1800" dirty="0">
                <a:latin typeface="Times New Roman"/>
                <a:cs typeface="Times New Roman"/>
              </a:rPr>
              <a:t>g</a:t>
            </a:r>
            <a:r>
              <a:rPr sz="1800" spc="30" dirty="0">
                <a:latin typeface="Times New Roman"/>
                <a:cs typeface="Times New Roman"/>
              </a:rPr>
              <a:t> </a:t>
            </a:r>
            <a:r>
              <a:rPr sz="1800" dirty="0">
                <a:latin typeface="Times New Roman"/>
                <a:cs typeface="Times New Roman"/>
              </a:rPr>
              <a:t>Global</a:t>
            </a:r>
            <a:r>
              <a:rPr sz="1800" spc="-15" dirty="0">
                <a:latin typeface="Times New Roman"/>
                <a:cs typeface="Times New Roman"/>
              </a:rPr>
              <a:t>l</a:t>
            </a:r>
            <a:r>
              <a:rPr sz="1800" dirty="0">
                <a:latin typeface="Times New Roman"/>
                <a:cs typeface="Times New Roman"/>
              </a:rPr>
              <a:t>y</a:t>
            </a:r>
            <a:r>
              <a:rPr sz="1800" spc="40" dirty="0">
                <a:latin typeface="Times New Roman"/>
                <a:cs typeface="Times New Roman"/>
              </a:rPr>
              <a:t> </a:t>
            </a:r>
            <a:r>
              <a:rPr sz="1800" spc="-80" dirty="0">
                <a:latin typeface="Times New Roman"/>
                <a:cs typeface="Times New Roman"/>
              </a:rPr>
              <a:t>W</a:t>
            </a:r>
            <a:r>
              <a:rPr sz="1800" dirty="0">
                <a:latin typeface="Times New Roman"/>
                <a:cs typeface="Times New Roman"/>
              </a:rPr>
              <a:t>i</a:t>
            </a:r>
            <a:r>
              <a:rPr sz="1800" spc="5" dirty="0">
                <a:latin typeface="Times New Roman"/>
                <a:cs typeface="Times New Roman"/>
              </a:rPr>
              <a:t>t</a:t>
            </a:r>
            <a:r>
              <a:rPr sz="1800" spc="-15" dirty="0">
                <a:latin typeface="Times New Roman"/>
                <a:cs typeface="Times New Roman"/>
              </a:rPr>
              <a:t>h</a:t>
            </a:r>
            <a:r>
              <a:rPr sz="1800" dirty="0">
                <a:latin typeface="Times New Roman"/>
                <a:cs typeface="Times New Roman"/>
              </a:rPr>
              <a:t>out</a:t>
            </a:r>
            <a:r>
              <a:rPr sz="1800" spc="35" dirty="0">
                <a:latin typeface="Times New Roman"/>
                <a:cs typeface="Times New Roman"/>
              </a:rPr>
              <a:t> </a:t>
            </a:r>
            <a:r>
              <a:rPr sz="1800" dirty="0">
                <a:latin typeface="Times New Roman"/>
                <a:cs typeface="Times New Roman"/>
              </a:rPr>
              <a:t>Po</a:t>
            </a:r>
            <a:r>
              <a:rPr sz="1800" spc="-10" dirty="0">
                <a:latin typeface="Times New Roman"/>
                <a:cs typeface="Times New Roman"/>
              </a:rPr>
              <a:t>s</a:t>
            </a:r>
            <a:r>
              <a:rPr sz="1800" dirty="0">
                <a:latin typeface="Times New Roman"/>
                <a:cs typeface="Times New Roman"/>
              </a:rPr>
              <a:t>ing Cer</a:t>
            </a:r>
            <a:r>
              <a:rPr sz="1800" spc="5" dirty="0">
                <a:latin typeface="Times New Roman"/>
                <a:cs typeface="Times New Roman"/>
              </a:rPr>
              <a:t>t</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s</a:t>
            </a:r>
            <a:r>
              <a:rPr sz="1800" dirty="0">
                <a:latin typeface="Times New Roman"/>
                <a:cs typeface="Times New Roman"/>
              </a:rPr>
              <a:t>soci</a:t>
            </a:r>
            <a:r>
              <a:rPr sz="1800" spc="5" dirty="0">
                <a:latin typeface="Times New Roman"/>
                <a:cs typeface="Times New Roman"/>
              </a:rPr>
              <a:t>a</a:t>
            </a:r>
            <a:r>
              <a:rPr sz="1800" spc="-10" dirty="0">
                <a:latin typeface="Times New Roman"/>
                <a:cs typeface="Times New Roman"/>
              </a:rPr>
              <a:t>t</a:t>
            </a:r>
            <a:r>
              <a:rPr sz="1800" dirty="0">
                <a:latin typeface="Times New Roman"/>
                <a:cs typeface="Times New Roman"/>
              </a:rPr>
              <a:t>ed</a:t>
            </a:r>
            <a:r>
              <a:rPr sz="1800" spc="10" dirty="0">
                <a:latin typeface="Times New Roman"/>
                <a:cs typeface="Times New Roman"/>
              </a:rPr>
              <a:t> </a:t>
            </a:r>
            <a:r>
              <a:rPr sz="1800" dirty="0">
                <a:latin typeface="Times New Roman"/>
                <a:cs typeface="Times New Roman"/>
              </a:rPr>
              <a:t>Problems</a:t>
            </a:r>
            <a:r>
              <a:rPr sz="1800" spc="-15" dirty="0">
                <a:latin typeface="Times New Roman"/>
                <a:cs typeface="Times New Roman"/>
              </a:rPr>
              <a:t> </a:t>
            </a:r>
            <a:r>
              <a:rPr sz="1800" spc="-120" dirty="0">
                <a:latin typeface="Times New Roman"/>
                <a:cs typeface="Times New Roman"/>
              </a:rPr>
              <a:t>T</a:t>
            </a:r>
            <a:r>
              <a:rPr sz="1800" dirty="0">
                <a:latin typeface="Times New Roman"/>
                <a:cs typeface="Times New Roman"/>
              </a:rPr>
              <a:t>o</a:t>
            </a:r>
            <a:r>
              <a:rPr sz="1800" spc="-10" dirty="0">
                <a:latin typeface="Times New Roman"/>
                <a:cs typeface="Times New Roman"/>
              </a:rPr>
              <a:t> </a:t>
            </a:r>
            <a:r>
              <a:rPr sz="1800" dirty="0">
                <a:latin typeface="Times New Roman"/>
                <a:cs typeface="Times New Roman"/>
              </a:rPr>
              <a:t>Hu</a:t>
            </a:r>
            <a:r>
              <a:rPr sz="1800" spc="-15" dirty="0">
                <a:latin typeface="Times New Roman"/>
                <a:cs typeface="Times New Roman"/>
              </a:rPr>
              <a:t>m</a:t>
            </a:r>
            <a:r>
              <a:rPr sz="1800" dirty="0">
                <a:latin typeface="Times New Roman"/>
                <a:cs typeface="Times New Roman"/>
              </a:rPr>
              <a:t>an</a:t>
            </a:r>
            <a:r>
              <a:rPr sz="1800" spc="10" dirty="0">
                <a:latin typeface="Times New Roman"/>
                <a:cs typeface="Times New Roman"/>
              </a:rPr>
              <a:t> </a:t>
            </a:r>
            <a:r>
              <a:rPr sz="1800" dirty="0">
                <a:latin typeface="Times New Roman"/>
                <a:cs typeface="Times New Roman"/>
              </a:rPr>
              <a:t>And The Env</a:t>
            </a:r>
            <a:r>
              <a:rPr sz="1800" spc="5" dirty="0">
                <a:latin typeface="Times New Roman"/>
                <a:cs typeface="Times New Roman"/>
              </a:rPr>
              <a:t>i</a:t>
            </a:r>
            <a:r>
              <a:rPr sz="1800" dirty="0">
                <a:latin typeface="Times New Roman"/>
                <a:cs typeface="Times New Roman"/>
              </a:rPr>
              <a:t>ron</a:t>
            </a:r>
            <a:r>
              <a:rPr sz="1800" spc="-10" dirty="0">
                <a:latin typeface="Times New Roman"/>
                <a:cs typeface="Times New Roman"/>
              </a:rPr>
              <a:t>m</a:t>
            </a:r>
            <a:r>
              <a:rPr sz="1800" dirty="0">
                <a:latin typeface="Times New Roman"/>
                <a:cs typeface="Times New Roman"/>
              </a:rPr>
              <a:t>ent.</a:t>
            </a:r>
            <a:r>
              <a:rPr sz="1800" spc="10" dirty="0">
                <a:latin typeface="Times New Roman"/>
                <a:cs typeface="Times New Roman"/>
              </a:rPr>
              <a:t> </a:t>
            </a:r>
            <a:r>
              <a:rPr sz="1800" spc="-15" dirty="0">
                <a:latin typeface="Times New Roman"/>
                <a:cs typeface="Times New Roman"/>
              </a:rPr>
              <a:t>R</a:t>
            </a:r>
            <a:r>
              <a:rPr sz="1800" dirty="0">
                <a:latin typeface="Times New Roman"/>
                <a:cs typeface="Times New Roman"/>
              </a:rPr>
              <a:t>E</a:t>
            </a:r>
            <a:r>
              <a:rPr sz="1800" spc="10" dirty="0">
                <a:latin typeface="Times New Roman"/>
                <a:cs typeface="Times New Roman"/>
              </a:rPr>
              <a:t> </a:t>
            </a:r>
            <a:r>
              <a:rPr sz="1800" dirty="0">
                <a:latin typeface="Times New Roman"/>
                <a:cs typeface="Times New Roman"/>
              </a:rPr>
              <a:t>Supp</a:t>
            </a:r>
            <a:r>
              <a:rPr sz="1800" spc="-15" dirty="0">
                <a:latin typeface="Times New Roman"/>
                <a:cs typeface="Times New Roman"/>
              </a:rPr>
              <a:t>l</a:t>
            </a:r>
            <a:r>
              <a:rPr sz="1800" dirty="0">
                <a:latin typeface="Times New Roman"/>
                <a:cs typeface="Times New Roman"/>
              </a:rPr>
              <a:t>y</a:t>
            </a:r>
            <a:r>
              <a:rPr sz="1800" spc="15" dirty="0">
                <a:latin typeface="Times New Roman"/>
                <a:cs typeface="Times New Roman"/>
              </a:rPr>
              <a:t> </a:t>
            </a:r>
            <a:r>
              <a:rPr sz="1800" dirty="0">
                <a:latin typeface="Times New Roman"/>
                <a:cs typeface="Times New Roman"/>
              </a:rPr>
              <a:t>From</a:t>
            </a:r>
            <a:r>
              <a:rPr sz="1800" spc="-20" dirty="0">
                <a:latin typeface="Times New Roman"/>
                <a:cs typeface="Times New Roman"/>
              </a:rPr>
              <a:t> </a:t>
            </a:r>
            <a:r>
              <a:rPr sz="1800" dirty="0">
                <a:latin typeface="Times New Roman"/>
                <a:cs typeface="Times New Roman"/>
              </a:rPr>
              <a:t>Do</a:t>
            </a:r>
            <a:r>
              <a:rPr sz="1800" spc="-15" dirty="0">
                <a:latin typeface="Times New Roman"/>
                <a:cs typeface="Times New Roman"/>
              </a:rPr>
              <a:t>m</a:t>
            </a:r>
            <a:r>
              <a:rPr sz="1800" dirty="0">
                <a:latin typeface="Times New Roman"/>
                <a:cs typeface="Times New Roman"/>
              </a:rPr>
              <a:t>estic </a:t>
            </a:r>
            <a:r>
              <a:rPr sz="1800" spc="-80" dirty="0">
                <a:latin typeface="Times New Roman"/>
                <a:cs typeface="Times New Roman"/>
              </a:rPr>
              <a:t>W</a:t>
            </a:r>
            <a:r>
              <a:rPr sz="1800" dirty="0">
                <a:latin typeface="Times New Roman"/>
                <a:cs typeface="Times New Roman"/>
              </a:rPr>
              <a:t>ind, </a:t>
            </a:r>
            <a:r>
              <a:rPr sz="1800" spc="-170" dirty="0">
                <a:latin typeface="Times New Roman"/>
                <a:cs typeface="Times New Roman"/>
              </a:rPr>
              <a:t> </a:t>
            </a:r>
            <a:r>
              <a:rPr sz="1800" spc="-20" dirty="0">
                <a:latin typeface="Times New Roman"/>
                <a:cs typeface="Times New Roman"/>
              </a:rPr>
              <a:t>H</a:t>
            </a:r>
            <a:r>
              <a:rPr sz="1800" spc="20" dirty="0">
                <a:latin typeface="Times New Roman"/>
                <a:cs typeface="Times New Roman"/>
              </a:rPr>
              <a:t>y</a:t>
            </a:r>
            <a:r>
              <a:rPr sz="1800" dirty="0">
                <a:latin typeface="Times New Roman"/>
                <a:cs typeface="Times New Roman"/>
              </a:rPr>
              <a:t>dr</a:t>
            </a:r>
            <a:r>
              <a:rPr sz="1800" spc="-15" dirty="0">
                <a:latin typeface="Times New Roman"/>
                <a:cs typeface="Times New Roman"/>
              </a:rPr>
              <a:t>o</a:t>
            </a:r>
            <a:r>
              <a:rPr sz="1800" dirty="0">
                <a:latin typeface="Times New Roman"/>
                <a:cs typeface="Times New Roman"/>
              </a:rPr>
              <a:t>e</a:t>
            </a:r>
            <a:r>
              <a:rPr sz="1800" spc="5" dirty="0">
                <a:latin typeface="Times New Roman"/>
                <a:cs typeface="Times New Roman"/>
              </a:rPr>
              <a:t>l</a:t>
            </a:r>
            <a:r>
              <a:rPr sz="1800" spc="-10" dirty="0">
                <a:latin typeface="Times New Roman"/>
                <a:cs typeface="Times New Roman"/>
              </a:rPr>
              <a:t>e</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ric </a:t>
            </a:r>
            <a:r>
              <a:rPr sz="1800" spc="-180" dirty="0">
                <a:latin typeface="Times New Roman"/>
                <a:cs typeface="Times New Roman"/>
              </a:rPr>
              <a:t> </a:t>
            </a:r>
            <a:r>
              <a:rPr sz="1800" dirty="0">
                <a:latin typeface="Times New Roman"/>
                <a:cs typeface="Times New Roman"/>
              </a:rPr>
              <a:t>Da</a:t>
            </a:r>
            <a:r>
              <a:rPr sz="1800" spc="-10" dirty="0">
                <a:latin typeface="Times New Roman"/>
                <a:cs typeface="Times New Roman"/>
              </a:rPr>
              <a:t>m</a:t>
            </a:r>
            <a:r>
              <a:rPr sz="1800" dirty="0">
                <a:latin typeface="Times New Roman"/>
                <a:cs typeface="Times New Roman"/>
              </a:rPr>
              <a:t>, </a:t>
            </a:r>
            <a:r>
              <a:rPr sz="1800" spc="-175" dirty="0">
                <a:latin typeface="Times New Roman"/>
                <a:cs typeface="Times New Roman"/>
              </a:rPr>
              <a:t> </a:t>
            </a:r>
            <a:r>
              <a:rPr sz="1800" dirty="0">
                <a:latin typeface="Times New Roman"/>
                <a:cs typeface="Times New Roman"/>
              </a:rPr>
              <a:t>Sol</a:t>
            </a:r>
            <a:r>
              <a:rPr sz="1800" spc="-10" dirty="0">
                <a:latin typeface="Times New Roman"/>
                <a:cs typeface="Times New Roman"/>
              </a:rPr>
              <a:t>a</a:t>
            </a:r>
            <a:r>
              <a:rPr sz="1800" dirty="0">
                <a:latin typeface="Times New Roman"/>
                <a:cs typeface="Times New Roman"/>
              </a:rPr>
              <a:t>r </a:t>
            </a:r>
            <a:r>
              <a:rPr sz="1800" spc="-180"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spc="-15" dirty="0">
                <a:latin typeface="Times New Roman"/>
                <a:cs typeface="Times New Roman"/>
              </a:rPr>
              <a:t>g</a:t>
            </a:r>
            <a:r>
              <a:rPr sz="1800" spc="-110" dirty="0">
                <a:latin typeface="Times New Roman"/>
                <a:cs typeface="Times New Roman"/>
              </a:rPr>
              <a:t>y</a:t>
            </a:r>
            <a:r>
              <a:rPr sz="1800" dirty="0">
                <a:latin typeface="Times New Roman"/>
                <a:cs typeface="Times New Roman"/>
              </a:rPr>
              <a:t>, </a:t>
            </a:r>
            <a:r>
              <a:rPr sz="1800" spc="-170" dirty="0">
                <a:latin typeface="Times New Roman"/>
                <a:cs typeface="Times New Roman"/>
              </a:rPr>
              <a:t> </a:t>
            </a:r>
            <a:r>
              <a:rPr sz="1800" dirty="0">
                <a:latin typeface="Times New Roman"/>
                <a:cs typeface="Times New Roman"/>
              </a:rPr>
              <a:t>Grou</a:t>
            </a:r>
            <a:r>
              <a:rPr sz="1800" spc="-15" dirty="0">
                <a:latin typeface="Times New Roman"/>
                <a:cs typeface="Times New Roman"/>
              </a:rPr>
              <a:t>n</a:t>
            </a:r>
            <a:r>
              <a:rPr sz="1800" spc="-5" dirty="0">
                <a:latin typeface="Times New Roman"/>
                <a:cs typeface="Times New Roman"/>
              </a:rPr>
              <a:t>d</a:t>
            </a:r>
            <a:r>
              <a:rPr sz="1800" dirty="0">
                <a:latin typeface="Times New Roman"/>
                <a:cs typeface="Times New Roman"/>
              </a:rPr>
              <a:t>-source </a:t>
            </a:r>
            <a:r>
              <a:rPr sz="1800" spc="-175" dirty="0">
                <a:latin typeface="Times New Roman"/>
                <a:cs typeface="Times New Roman"/>
              </a:rPr>
              <a:t> </a:t>
            </a:r>
            <a:r>
              <a:rPr sz="1800" dirty="0">
                <a:latin typeface="Times New Roman"/>
                <a:cs typeface="Times New Roman"/>
              </a:rPr>
              <a:t>Hea</a:t>
            </a:r>
            <a:r>
              <a:rPr sz="1800" spc="-10" dirty="0">
                <a:latin typeface="Times New Roman"/>
                <a:cs typeface="Times New Roman"/>
              </a:rPr>
              <a:t>t</a:t>
            </a:r>
            <a:r>
              <a:rPr sz="1800" dirty="0">
                <a:latin typeface="Times New Roman"/>
                <a:cs typeface="Times New Roman"/>
              </a:rPr>
              <a:t>, </a:t>
            </a:r>
            <a:r>
              <a:rPr sz="1800" spc="-180" dirty="0">
                <a:latin typeface="Times New Roman"/>
                <a:cs typeface="Times New Roman"/>
              </a:rPr>
              <a:t> </a:t>
            </a:r>
            <a:r>
              <a:rPr sz="1800" dirty="0">
                <a:latin typeface="Times New Roman"/>
                <a:cs typeface="Times New Roman"/>
              </a:rPr>
              <a:t>And </a:t>
            </a:r>
            <a:r>
              <a:rPr sz="1800" spc="-185" dirty="0">
                <a:latin typeface="Times New Roman"/>
                <a:cs typeface="Times New Roman"/>
              </a:rPr>
              <a:t> </a:t>
            </a:r>
            <a:r>
              <a:rPr sz="1800" dirty="0">
                <a:latin typeface="Times New Roman"/>
                <a:cs typeface="Times New Roman"/>
              </a:rPr>
              <a:t>Bio</a:t>
            </a:r>
            <a:r>
              <a:rPr sz="1800" spc="-10" dirty="0">
                <a:latin typeface="Times New Roman"/>
                <a:cs typeface="Times New Roman"/>
              </a:rPr>
              <a:t>m</a:t>
            </a:r>
            <a:r>
              <a:rPr sz="1800" dirty="0">
                <a:latin typeface="Times New Roman"/>
                <a:cs typeface="Times New Roman"/>
              </a:rPr>
              <a:t>ass </a:t>
            </a:r>
            <a:r>
              <a:rPr sz="1800" spc="-185" dirty="0">
                <a:latin typeface="Times New Roman"/>
                <a:cs typeface="Times New Roman"/>
              </a:rPr>
              <a:t> </a:t>
            </a:r>
            <a:r>
              <a:rPr sz="1800" spc="-155" dirty="0">
                <a:latin typeface="Times New Roman"/>
                <a:cs typeface="Times New Roman"/>
              </a:rPr>
              <a:t>W</a:t>
            </a:r>
            <a:r>
              <a:rPr sz="1800" dirty="0">
                <a:latin typeface="Times New Roman"/>
                <a:cs typeface="Times New Roman"/>
              </a:rPr>
              <a:t>aste </a:t>
            </a:r>
            <a:r>
              <a:rPr sz="1800" spc="-175" dirty="0">
                <a:latin typeface="Times New Roman"/>
                <a:cs typeface="Times New Roman"/>
              </a:rPr>
              <a:t> </a:t>
            </a:r>
            <a:r>
              <a:rPr sz="1800" spc="-155" dirty="0">
                <a:latin typeface="Times New Roman"/>
                <a:cs typeface="Times New Roman"/>
              </a:rPr>
              <a:t>W</a:t>
            </a:r>
            <a:r>
              <a:rPr sz="1800" dirty="0">
                <a:latin typeface="Times New Roman"/>
                <a:cs typeface="Times New Roman"/>
              </a:rPr>
              <a:t>as Proven</a:t>
            </a:r>
            <a:r>
              <a:rPr sz="1800" spc="-30" dirty="0">
                <a:latin typeface="Times New Roman"/>
                <a:cs typeface="Times New Roman"/>
              </a:rPr>
              <a:t> </a:t>
            </a:r>
            <a:r>
              <a:rPr sz="1800" spc="-120" dirty="0">
                <a:latin typeface="Times New Roman"/>
                <a:cs typeface="Times New Roman"/>
              </a:rPr>
              <a:t>T</a:t>
            </a:r>
            <a:r>
              <a:rPr sz="1800" dirty="0">
                <a:latin typeface="Times New Roman"/>
                <a:cs typeface="Times New Roman"/>
              </a:rPr>
              <a:t>o</a:t>
            </a:r>
            <a:r>
              <a:rPr sz="1800" spc="-20" dirty="0">
                <a:latin typeface="Times New Roman"/>
                <a:cs typeface="Times New Roman"/>
              </a:rPr>
              <a:t> </a:t>
            </a:r>
            <a:r>
              <a:rPr sz="1800" spc="-5" dirty="0">
                <a:latin typeface="Times New Roman"/>
                <a:cs typeface="Times New Roman"/>
              </a:rPr>
              <a:t>B</a:t>
            </a:r>
            <a:r>
              <a:rPr sz="1800" dirty="0">
                <a:latin typeface="Times New Roman"/>
                <a:cs typeface="Times New Roman"/>
              </a:rPr>
              <a:t>e</a:t>
            </a:r>
            <a:r>
              <a:rPr sz="1800" spc="10" dirty="0">
                <a:latin typeface="Times New Roman"/>
                <a:cs typeface="Times New Roman"/>
              </a:rPr>
              <a:t> </a:t>
            </a:r>
            <a:r>
              <a:rPr sz="1800" dirty="0">
                <a:latin typeface="Times New Roman"/>
                <a:cs typeface="Times New Roman"/>
              </a:rPr>
              <a:t>Incap</a:t>
            </a:r>
            <a:r>
              <a:rPr sz="1800" spc="5" dirty="0">
                <a:latin typeface="Times New Roman"/>
                <a:cs typeface="Times New Roman"/>
              </a:rPr>
              <a:t>a</a:t>
            </a:r>
            <a:r>
              <a:rPr sz="1800" dirty="0">
                <a:latin typeface="Times New Roman"/>
                <a:cs typeface="Times New Roman"/>
              </a:rPr>
              <a:t>ble</a:t>
            </a:r>
            <a:r>
              <a:rPr sz="1800" spc="-5" dirty="0">
                <a:latin typeface="Times New Roman"/>
                <a:cs typeface="Times New Roman"/>
              </a:rPr>
              <a:t> O</a:t>
            </a:r>
            <a:r>
              <a:rPr sz="1800" dirty="0">
                <a:latin typeface="Times New Roman"/>
                <a:cs typeface="Times New Roman"/>
              </a:rPr>
              <a:t>f</a:t>
            </a:r>
            <a:r>
              <a:rPr sz="1800" spc="-10" dirty="0">
                <a:latin typeface="Times New Roman"/>
                <a:cs typeface="Times New Roman"/>
              </a:rPr>
              <a:t> </a:t>
            </a:r>
            <a:r>
              <a:rPr sz="1800" dirty="0">
                <a:latin typeface="Times New Roman"/>
                <a:cs typeface="Times New Roman"/>
              </a:rPr>
              <a:t>Meet</a:t>
            </a:r>
            <a:r>
              <a:rPr sz="1800" spc="5" dirty="0">
                <a:latin typeface="Times New Roman"/>
                <a:cs typeface="Times New Roman"/>
              </a:rPr>
              <a:t>i</a:t>
            </a:r>
            <a:r>
              <a:rPr sz="1800" dirty="0">
                <a:latin typeface="Times New Roman"/>
                <a:cs typeface="Times New Roman"/>
              </a:rPr>
              <a:t>ng</a:t>
            </a:r>
            <a:r>
              <a:rPr sz="1800" spc="-5" dirty="0">
                <a:latin typeface="Times New Roman"/>
                <a:cs typeface="Times New Roman"/>
              </a:rPr>
              <a:t> </a:t>
            </a:r>
            <a:r>
              <a:rPr sz="1800" dirty="0">
                <a:latin typeface="Times New Roman"/>
                <a:cs typeface="Times New Roman"/>
              </a:rPr>
              <a:t>En</a:t>
            </a:r>
            <a:r>
              <a:rPr sz="1800" spc="5" dirty="0">
                <a:latin typeface="Times New Roman"/>
                <a:cs typeface="Times New Roman"/>
              </a:rPr>
              <a:t>e</a:t>
            </a:r>
            <a:r>
              <a:rPr sz="1800" spc="-40" dirty="0">
                <a:latin typeface="Times New Roman"/>
                <a:cs typeface="Times New Roman"/>
              </a:rPr>
              <a:t>r</a:t>
            </a:r>
            <a:r>
              <a:rPr sz="1800" dirty="0">
                <a:latin typeface="Times New Roman"/>
                <a:cs typeface="Times New Roman"/>
              </a:rPr>
              <a:t>gy</a:t>
            </a:r>
            <a:r>
              <a:rPr sz="1800" spc="-5" dirty="0">
                <a:latin typeface="Times New Roman"/>
                <a:cs typeface="Times New Roman"/>
              </a:rPr>
              <a:t> </a:t>
            </a:r>
            <a:r>
              <a:rPr sz="1800" dirty="0">
                <a:latin typeface="Times New Roman"/>
                <a:cs typeface="Times New Roman"/>
              </a:rPr>
              <a:t>De</a:t>
            </a:r>
            <a:r>
              <a:rPr sz="1800" spc="-10" dirty="0">
                <a:latin typeface="Times New Roman"/>
                <a:cs typeface="Times New Roman"/>
              </a:rPr>
              <a:t>m</a:t>
            </a:r>
            <a:r>
              <a:rPr sz="1800" dirty="0">
                <a:latin typeface="Times New Roman"/>
                <a:cs typeface="Times New Roman"/>
              </a:rPr>
              <a:t>and.</a:t>
            </a:r>
            <a:endParaRPr sz="1800">
              <a:latin typeface="Times New Roman"/>
              <a:cs typeface="Times New Roman"/>
            </a:endParaRPr>
          </a:p>
        </p:txBody>
      </p:sp>
      <p:sp>
        <p:nvSpPr>
          <p:cNvPr id="4" name="object 4"/>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301" rIns="0" bIns="0" rtlCol="0">
            <a:spAutoFit/>
          </a:bodyPr>
          <a:lstStyle/>
          <a:p>
            <a:pPr marL="2393315">
              <a:lnSpc>
                <a:spcPct val="100000"/>
              </a:lnSpc>
            </a:pPr>
            <a:r>
              <a:rPr dirty="0"/>
              <a:t>EXI</a:t>
            </a:r>
            <a:r>
              <a:rPr spc="10" dirty="0"/>
              <a:t>S</a:t>
            </a:r>
            <a:r>
              <a:rPr dirty="0"/>
              <a:t>TING MET</a:t>
            </a:r>
            <a:r>
              <a:rPr spc="-15" dirty="0"/>
              <a:t>H</a:t>
            </a:r>
            <a:r>
              <a:rPr dirty="0"/>
              <a:t>OD</a:t>
            </a:r>
          </a:p>
        </p:txBody>
      </p:sp>
      <p:sp>
        <p:nvSpPr>
          <p:cNvPr id="3" name="object 3"/>
          <p:cNvSpPr/>
          <p:nvPr/>
        </p:nvSpPr>
        <p:spPr>
          <a:xfrm>
            <a:off x="1143000" y="2133600"/>
            <a:ext cx="7010400"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382000" y="152393"/>
            <a:ext cx="575956" cy="56248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 y="152415"/>
            <a:ext cx="2133600" cy="95958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86035" rIns="0" bIns="0" rtlCol="0">
            <a:spAutoFit/>
          </a:bodyPr>
          <a:lstStyle/>
          <a:p>
            <a:pPr marL="548005">
              <a:lnSpc>
                <a:spcPct val="100000"/>
              </a:lnSpc>
            </a:pPr>
            <a:r>
              <a:rPr dirty="0"/>
              <a:t>EX</a:t>
            </a:r>
            <a:r>
              <a:rPr spc="10" dirty="0"/>
              <a:t>I</a:t>
            </a:r>
            <a:r>
              <a:rPr dirty="0"/>
              <a:t>ST</a:t>
            </a:r>
            <a:r>
              <a:rPr spc="5" dirty="0"/>
              <a:t>I</a:t>
            </a:r>
            <a:r>
              <a:rPr dirty="0"/>
              <a:t>NG METHOD EXPL</a:t>
            </a:r>
            <a:r>
              <a:rPr spc="10" dirty="0"/>
              <a:t>A</a:t>
            </a:r>
            <a:r>
              <a:rPr dirty="0"/>
              <a:t>N</a:t>
            </a:r>
            <a:r>
              <a:rPr spc="-250" dirty="0"/>
              <a:t>A</a:t>
            </a:r>
            <a:r>
              <a:rPr dirty="0"/>
              <a:t>TION</a:t>
            </a:r>
          </a:p>
        </p:txBody>
      </p:sp>
      <p:sp>
        <p:nvSpPr>
          <p:cNvPr id="3" name="object 3"/>
          <p:cNvSpPr txBox="1"/>
          <p:nvPr/>
        </p:nvSpPr>
        <p:spPr>
          <a:xfrm>
            <a:off x="231140" y="2139070"/>
            <a:ext cx="8607425" cy="2735580"/>
          </a:xfrm>
          <a:prstGeom prst="rect">
            <a:avLst/>
          </a:prstGeom>
        </p:spPr>
        <p:txBody>
          <a:bodyPr vert="horz" wrap="square" lIns="0" tIns="0" rIns="0" bIns="0" rtlCol="0">
            <a:spAutoFit/>
          </a:bodyPr>
          <a:lstStyle/>
          <a:p>
            <a:pPr marL="355600" marR="5080" indent="-342900" algn="just">
              <a:lnSpc>
                <a:spcPct val="150000"/>
              </a:lnSpc>
              <a:buFont typeface="Wingdings"/>
              <a:buChar char=""/>
              <a:tabLst>
                <a:tab pos="355600" algn="l"/>
              </a:tabLst>
            </a:pPr>
            <a:r>
              <a:rPr sz="1800" dirty="0">
                <a:latin typeface="Times New Roman"/>
                <a:cs typeface="Times New Roman"/>
              </a:rPr>
              <a:t>In </a:t>
            </a:r>
            <a:r>
              <a:rPr sz="1800" spc="-170" dirty="0">
                <a:latin typeface="Times New Roman"/>
                <a:cs typeface="Times New Roman"/>
              </a:rPr>
              <a:t> </a:t>
            </a:r>
            <a:r>
              <a:rPr sz="1800" dirty="0">
                <a:latin typeface="Times New Roman"/>
                <a:cs typeface="Times New Roman"/>
              </a:rPr>
              <a:t>th</a:t>
            </a:r>
            <a:r>
              <a:rPr sz="1800" spc="5" dirty="0">
                <a:latin typeface="Times New Roman"/>
                <a:cs typeface="Times New Roman"/>
              </a:rPr>
              <a:t>i</a:t>
            </a:r>
            <a:r>
              <a:rPr sz="1800" dirty="0">
                <a:latin typeface="Times New Roman"/>
                <a:cs typeface="Times New Roman"/>
              </a:rPr>
              <a:t>s </a:t>
            </a:r>
            <a:r>
              <a:rPr sz="1800" spc="-185" dirty="0">
                <a:latin typeface="Times New Roman"/>
                <a:cs typeface="Times New Roman"/>
              </a:rPr>
              <a:t> </a:t>
            </a:r>
            <a:r>
              <a:rPr sz="1800" dirty="0">
                <a:latin typeface="Times New Roman"/>
                <a:cs typeface="Times New Roman"/>
              </a:rPr>
              <a:t>pro</a:t>
            </a:r>
            <a:r>
              <a:rPr sz="1800" spc="-10" dirty="0">
                <a:latin typeface="Times New Roman"/>
                <a:cs typeface="Times New Roman"/>
              </a:rPr>
              <a:t>j</a:t>
            </a:r>
            <a:r>
              <a:rPr sz="1800" dirty="0">
                <a:latin typeface="Times New Roman"/>
                <a:cs typeface="Times New Roman"/>
              </a:rPr>
              <a:t>e</a:t>
            </a:r>
            <a:r>
              <a:rPr sz="1800" spc="5" dirty="0">
                <a:latin typeface="Times New Roman"/>
                <a:cs typeface="Times New Roman"/>
              </a:rPr>
              <a:t>c</a:t>
            </a:r>
            <a:r>
              <a:rPr sz="1800" spc="-10" dirty="0">
                <a:latin typeface="Times New Roman"/>
                <a:cs typeface="Times New Roman"/>
              </a:rPr>
              <a:t>t</a:t>
            </a:r>
            <a:r>
              <a:rPr sz="1800" dirty="0">
                <a:latin typeface="Times New Roman"/>
                <a:cs typeface="Times New Roman"/>
              </a:rPr>
              <a:t>, </a:t>
            </a:r>
            <a:r>
              <a:rPr sz="1800" spc="-175" dirty="0">
                <a:latin typeface="Times New Roman"/>
                <a:cs typeface="Times New Roman"/>
              </a:rPr>
              <a:t> </a:t>
            </a:r>
            <a:r>
              <a:rPr sz="1800" spc="-5" dirty="0">
                <a:latin typeface="Times New Roman"/>
                <a:cs typeface="Times New Roman"/>
              </a:rPr>
              <a:t>w</a:t>
            </a:r>
            <a:r>
              <a:rPr sz="1800" dirty="0">
                <a:latin typeface="Times New Roman"/>
                <a:cs typeface="Times New Roman"/>
              </a:rPr>
              <a:t>e </a:t>
            </a:r>
            <a:r>
              <a:rPr sz="1800" spc="-165" dirty="0">
                <a:latin typeface="Times New Roman"/>
                <a:cs typeface="Times New Roman"/>
              </a:rPr>
              <a:t> </a:t>
            </a:r>
            <a:r>
              <a:rPr sz="1800" dirty="0">
                <a:latin typeface="Times New Roman"/>
                <a:cs typeface="Times New Roman"/>
              </a:rPr>
              <a:t>have </a:t>
            </a:r>
            <a:r>
              <a:rPr sz="1800" spc="-170" dirty="0">
                <a:latin typeface="Times New Roman"/>
                <a:cs typeface="Times New Roman"/>
              </a:rPr>
              <a:t> </a:t>
            </a:r>
            <a:r>
              <a:rPr sz="1800" dirty="0">
                <a:latin typeface="Times New Roman"/>
                <a:cs typeface="Times New Roman"/>
              </a:rPr>
              <a:t>propo</a:t>
            </a:r>
            <a:r>
              <a:rPr sz="1800" spc="-20" dirty="0">
                <a:latin typeface="Times New Roman"/>
                <a:cs typeface="Times New Roman"/>
              </a:rPr>
              <a:t>s</a:t>
            </a:r>
            <a:r>
              <a:rPr sz="1800" dirty="0">
                <a:latin typeface="Times New Roman"/>
                <a:cs typeface="Times New Roman"/>
              </a:rPr>
              <a:t>ed </a:t>
            </a:r>
            <a:r>
              <a:rPr sz="1800" spc="-165" dirty="0">
                <a:latin typeface="Times New Roman"/>
                <a:cs typeface="Times New Roman"/>
              </a:rPr>
              <a:t> </a:t>
            </a:r>
            <a:r>
              <a:rPr sz="1800" dirty="0">
                <a:latin typeface="Times New Roman"/>
                <a:cs typeface="Times New Roman"/>
              </a:rPr>
              <a:t>an </a:t>
            </a:r>
            <a:r>
              <a:rPr sz="1800" spc="-195" dirty="0">
                <a:latin typeface="Times New Roman"/>
                <a:cs typeface="Times New Roman"/>
              </a:rPr>
              <a:t>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cu</a:t>
            </a:r>
            <a:r>
              <a:rPr sz="1800" spc="-10" dirty="0">
                <a:latin typeface="Times New Roman"/>
                <a:cs typeface="Times New Roman"/>
              </a:rPr>
              <a:t>r</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e </a:t>
            </a:r>
            <a:r>
              <a:rPr sz="1800" spc="-185" dirty="0">
                <a:latin typeface="Times New Roman"/>
                <a:cs typeface="Times New Roman"/>
              </a:rPr>
              <a:t> </a:t>
            </a:r>
            <a:r>
              <a:rPr sz="1800" dirty="0">
                <a:latin typeface="Times New Roman"/>
                <a:cs typeface="Times New Roman"/>
              </a:rPr>
              <a:t>distr</a:t>
            </a:r>
            <a:r>
              <a:rPr sz="1800" spc="5" dirty="0">
                <a:latin typeface="Times New Roman"/>
                <a:cs typeface="Times New Roman"/>
              </a:rPr>
              <a:t>i</a:t>
            </a:r>
            <a:r>
              <a:rPr sz="1800" dirty="0">
                <a:latin typeface="Times New Roman"/>
                <a:cs typeface="Times New Roman"/>
              </a:rPr>
              <a:t>but</a:t>
            </a:r>
            <a:r>
              <a:rPr sz="1800" spc="5" dirty="0">
                <a:latin typeface="Times New Roman"/>
                <a:cs typeface="Times New Roman"/>
              </a:rPr>
              <a:t>i</a:t>
            </a:r>
            <a:r>
              <a:rPr sz="1800" dirty="0">
                <a:latin typeface="Times New Roman"/>
                <a:cs typeface="Times New Roman"/>
              </a:rPr>
              <a:t>on </a:t>
            </a:r>
            <a:r>
              <a:rPr sz="1800" spc="-175" dirty="0">
                <a:latin typeface="Times New Roman"/>
                <a:cs typeface="Times New Roman"/>
              </a:rPr>
              <a:t> </a:t>
            </a:r>
            <a:r>
              <a:rPr sz="1800" spc="-20" dirty="0">
                <a:latin typeface="Times New Roman"/>
                <a:cs typeface="Times New Roman"/>
              </a:rPr>
              <a:t>s</a:t>
            </a:r>
            <a:r>
              <a:rPr sz="1800" spc="20" dirty="0">
                <a:latin typeface="Times New Roman"/>
                <a:cs typeface="Times New Roman"/>
              </a:rPr>
              <a:t>y</a:t>
            </a:r>
            <a:r>
              <a:rPr sz="1800" spc="-20" dirty="0">
                <a:latin typeface="Times New Roman"/>
                <a:cs typeface="Times New Roman"/>
              </a:rPr>
              <a:t>s</a:t>
            </a:r>
            <a:r>
              <a:rPr sz="1800" spc="-10" dirty="0">
                <a:latin typeface="Times New Roman"/>
                <a:cs typeface="Times New Roman"/>
              </a:rPr>
              <a:t>t</a:t>
            </a:r>
            <a:r>
              <a:rPr sz="1800" dirty="0">
                <a:latin typeface="Times New Roman"/>
                <a:cs typeface="Times New Roman"/>
              </a:rPr>
              <a:t>em </a:t>
            </a:r>
            <a:r>
              <a:rPr sz="1800" spc="-170" dirty="0">
                <a:latin typeface="Times New Roman"/>
                <a:cs typeface="Times New Roman"/>
              </a:rPr>
              <a:t> </a:t>
            </a:r>
            <a:r>
              <a:rPr sz="1800" dirty="0">
                <a:latin typeface="Times New Roman"/>
                <a:cs typeface="Times New Roman"/>
              </a:rPr>
              <a:t>based </a:t>
            </a:r>
            <a:r>
              <a:rPr sz="1800" spc="-180" dirty="0">
                <a:latin typeface="Times New Roman"/>
                <a:cs typeface="Times New Roman"/>
              </a:rPr>
              <a:t> </a:t>
            </a:r>
            <a:r>
              <a:rPr sz="1800" dirty="0">
                <a:latin typeface="Times New Roman"/>
                <a:cs typeface="Times New Roman"/>
              </a:rPr>
              <a:t>on </a:t>
            </a:r>
            <a:r>
              <a:rPr sz="1800" spc="-170" dirty="0">
                <a:latin typeface="Times New Roman"/>
                <a:cs typeface="Times New Roman"/>
              </a:rPr>
              <a:t> </a:t>
            </a:r>
            <a:r>
              <a:rPr sz="1800" spc="-20" dirty="0">
                <a:latin typeface="Times New Roman"/>
                <a:cs typeface="Times New Roman"/>
              </a:rPr>
              <a:t>s</a:t>
            </a:r>
            <a:r>
              <a:rPr sz="1800" spc="-10" dirty="0">
                <a:latin typeface="Times New Roman"/>
                <a:cs typeface="Times New Roman"/>
              </a:rPr>
              <a:t>m</a:t>
            </a:r>
            <a:r>
              <a:rPr sz="1800" dirty="0">
                <a:latin typeface="Times New Roman"/>
                <a:cs typeface="Times New Roman"/>
              </a:rPr>
              <a:t>art </a:t>
            </a:r>
            <a:r>
              <a:rPr sz="1800" spc="-160" dirty="0">
                <a:latin typeface="Times New Roman"/>
                <a:cs typeface="Times New Roman"/>
              </a:rPr>
              <a:t> </a:t>
            </a:r>
            <a:r>
              <a:rPr sz="1800" dirty="0">
                <a:latin typeface="Times New Roman"/>
                <a:cs typeface="Times New Roman"/>
              </a:rPr>
              <a:t>grid t</a:t>
            </a:r>
            <a:r>
              <a:rPr sz="1800" spc="5" dirty="0">
                <a:latin typeface="Times New Roman"/>
                <a:cs typeface="Times New Roman"/>
              </a:rPr>
              <a:t>e</a:t>
            </a:r>
            <a:r>
              <a:rPr sz="1800" dirty="0">
                <a:latin typeface="Times New Roman"/>
                <a:cs typeface="Times New Roman"/>
              </a:rPr>
              <a:t>chno</a:t>
            </a:r>
            <a:r>
              <a:rPr sz="1800" spc="5" dirty="0">
                <a:latin typeface="Times New Roman"/>
                <a:cs typeface="Times New Roman"/>
              </a:rPr>
              <a:t>l</a:t>
            </a:r>
            <a:r>
              <a:rPr sz="1800" dirty="0">
                <a:latin typeface="Times New Roman"/>
                <a:cs typeface="Times New Roman"/>
              </a:rPr>
              <a:t>o</a:t>
            </a:r>
            <a:r>
              <a:rPr sz="1800" spc="-15" dirty="0">
                <a:latin typeface="Times New Roman"/>
                <a:cs typeface="Times New Roman"/>
              </a:rPr>
              <a:t>g</a:t>
            </a:r>
            <a:r>
              <a:rPr sz="1800" spc="-105" dirty="0">
                <a:latin typeface="Times New Roman"/>
                <a:cs typeface="Times New Roman"/>
              </a:rPr>
              <a:t>y</a:t>
            </a:r>
            <a:r>
              <a:rPr sz="1800" dirty="0">
                <a:latin typeface="Times New Roman"/>
                <a:cs typeface="Times New Roman"/>
              </a:rPr>
              <a:t>. </a:t>
            </a:r>
            <a:r>
              <a:rPr sz="1800" spc="-20" dirty="0">
                <a:latin typeface="Times New Roman"/>
                <a:cs typeface="Times New Roman"/>
              </a:rPr>
              <a:t> </a:t>
            </a:r>
            <a:r>
              <a:rPr sz="1800" dirty="0">
                <a:latin typeface="Times New Roman"/>
                <a:cs typeface="Times New Roman"/>
              </a:rPr>
              <a:t>The </a:t>
            </a:r>
            <a:r>
              <a:rPr sz="1800" spc="-5" dirty="0">
                <a:latin typeface="Times New Roman"/>
                <a:cs typeface="Times New Roman"/>
              </a:rPr>
              <a:t> </a:t>
            </a:r>
            <a:r>
              <a:rPr sz="1800" dirty="0">
                <a:latin typeface="Times New Roman"/>
                <a:cs typeface="Times New Roman"/>
              </a:rPr>
              <a:t>presen</a:t>
            </a:r>
            <a:r>
              <a:rPr sz="1800" spc="-10" dirty="0">
                <a:latin typeface="Times New Roman"/>
                <a:cs typeface="Times New Roman"/>
              </a:rPr>
              <a:t>t</a:t>
            </a:r>
            <a:r>
              <a:rPr sz="1800" dirty="0">
                <a:latin typeface="Times New Roman"/>
                <a:cs typeface="Times New Roman"/>
              </a:rPr>
              <a:t>ed </a:t>
            </a:r>
            <a:r>
              <a:rPr sz="1800" spc="5" dirty="0">
                <a:latin typeface="Times New Roman"/>
                <a:cs typeface="Times New Roman"/>
              </a:rPr>
              <a:t> </a:t>
            </a:r>
            <a:r>
              <a:rPr sz="1800" spc="-20" dirty="0">
                <a:latin typeface="Times New Roman"/>
                <a:cs typeface="Times New Roman"/>
              </a:rPr>
              <a:t>s</a:t>
            </a:r>
            <a:r>
              <a:rPr sz="1800" spc="10" dirty="0">
                <a:latin typeface="Times New Roman"/>
                <a:cs typeface="Times New Roman"/>
              </a:rPr>
              <a:t>y</a:t>
            </a:r>
            <a:r>
              <a:rPr sz="1800" dirty="0">
                <a:latin typeface="Times New Roman"/>
                <a:cs typeface="Times New Roman"/>
              </a:rPr>
              <a:t>s</a:t>
            </a:r>
            <a:r>
              <a:rPr sz="1800" spc="-15" dirty="0">
                <a:latin typeface="Times New Roman"/>
                <a:cs typeface="Times New Roman"/>
              </a:rPr>
              <a:t>t</a:t>
            </a:r>
            <a:r>
              <a:rPr sz="1800" dirty="0">
                <a:latin typeface="Times New Roman"/>
                <a:cs typeface="Times New Roman"/>
              </a:rPr>
              <a:t>em </a:t>
            </a:r>
            <a:r>
              <a:rPr sz="1800" spc="-5" dirty="0">
                <a:latin typeface="Times New Roman"/>
                <a:cs typeface="Times New Roman"/>
              </a:rPr>
              <a:t> </a:t>
            </a:r>
            <a:r>
              <a:rPr sz="1800" dirty="0">
                <a:latin typeface="Times New Roman"/>
                <a:cs typeface="Times New Roman"/>
              </a:rPr>
              <a:t>was </a:t>
            </a:r>
            <a:r>
              <a:rPr sz="1800" spc="-5" dirty="0">
                <a:latin typeface="Times New Roman"/>
                <a:cs typeface="Times New Roman"/>
              </a:rPr>
              <a:t> </a:t>
            </a:r>
            <a:r>
              <a:rPr sz="1800" dirty="0">
                <a:latin typeface="Times New Roman"/>
                <a:cs typeface="Times New Roman"/>
              </a:rPr>
              <a:t>treat</a:t>
            </a:r>
            <a:r>
              <a:rPr sz="1800" spc="5" dirty="0">
                <a:latin typeface="Times New Roman"/>
                <a:cs typeface="Times New Roman"/>
              </a:rPr>
              <a:t>e</a:t>
            </a:r>
            <a:r>
              <a:rPr sz="1800" dirty="0">
                <a:latin typeface="Times New Roman"/>
                <a:cs typeface="Times New Roman"/>
              </a:rPr>
              <a:t>d </a:t>
            </a:r>
            <a:r>
              <a:rPr sz="1800" spc="-15" dirty="0">
                <a:latin typeface="Times New Roman"/>
                <a:cs typeface="Times New Roman"/>
              </a:rPr>
              <a:t> </a:t>
            </a:r>
            <a:r>
              <a:rPr sz="1800" dirty="0">
                <a:latin typeface="Times New Roman"/>
                <a:cs typeface="Times New Roman"/>
              </a:rPr>
              <a:t>and </a:t>
            </a:r>
            <a:r>
              <a:rPr sz="1800" spc="-10" dirty="0">
                <a:latin typeface="Times New Roman"/>
                <a:cs typeface="Times New Roman"/>
              </a:rPr>
              <a:t> </a:t>
            </a:r>
            <a:r>
              <a:rPr sz="1800" dirty="0">
                <a:latin typeface="Times New Roman"/>
                <a:cs typeface="Times New Roman"/>
              </a:rPr>
              <a:t>discussed </a:t>
            </a:r>
            <a:r>
              <a:rPr sz="1800" spc="-10" dirty="0">
                <a:latin typeface="Times New Roman"/>
                <a:cs typeface="Times New Roman"/>
              </a:rPr>
              <a:t> </a:t>
            </a:r>
            <a:r>
              <a:rPr sz="1800" dirty="0">
                <a:latin typeface="Times New Roman"/>
                <a:cs typeface="Times New Roman"/>
              </a:rPr>
              <a:t>in  d</a:t>
            </a:r>
            <a:r>
              <a:rPr sz="1800" spc="-10" dirty="0">
                <a:latin typeface="Times New Roman"/>
                <a:cs typeface="Times New Roman"/>
              </a:rPr>
              <a:t>e</a:t>
            </a:r>
            <a:r>
              <a:rPr sz="1800" dirty="0">
                <a:latin typeface="Times New Roman"/>
                <a:cs typeface="Times New Roman"/>
              </a:rPr>
              <a:t>t</a:t>
            </a:r>
            <a:r>
              <a:rPr sz="1800" spc="5" dirty="0">
                <a:latin typeface="Times New Roman"/>
                <a:cs typeface="Times New Roman"/>
              </a:rPr>
              <a:t>a</a:t>
            </a:r>
            <a:r>
              <a:rPr sz="1800" spc="-10" dirty="0">
                <a:latin typeface="Times New Roman"/>
                <a:cs typeface="Times New Roman"/>
              </a:rPr>
              <a:t>i</a:t>
            </a:r>
            <a:r>
              <a:rPr sz="1800" dirty="0">
                <a:latin typeface="Times New Roman"/>
                <a:cs typeface="Times New Roman"/>
              </a:rPr>
              <a:t>l </a:t>
            </a:r>
            <a:r>
              <a:rPr sz="1800" spc="5" dirty="0">
                <a:latin typeface="Times New Roman"/>
                <a:cs typeface="Times New Roman"/>
              </a:rPr>
              <a:t> </a:t>
            </a:r>
            <a:r>
              <a:rPr sz="1800" dirty="0">
                <a:latin typeface="Times New Roman"/>
                <a:cs typeface="Times New Roman"/>
              </a:rPr>
              <a:t>un</a:t>
            </a:r>
            <a:r>
              <a:rPr sz="1800" spc="-15" dirty="0">
                <a:latin typeface="Times New Roman"/>
                <a:cs typeface="Times New Roman"/>
              </a:rPr>
              <a:t>d</a:t>
            </a:r>
            <a:r>
              <a:rPr sz="1800" dirty="0">
                <a:latin typeface="Times New Roman"/>
                <a:cs typeface="Times New Roman"/>
              </a:rPr>
              <a:t>er </a:t>
            </a:r>
            <a:r>
              <a:rPr sz="1800" spc="-5" dirty="0">
                <a:latin typeface="Times New Roman"/>
                <a:cs typeface="Times New Roman"/>
              </a:rPr>
              <a:t> </a:t>
            </a:r>
            <a:r>
              <a:rPr sz="1800" dirty="0">
                <a:latin typeface="Times New Roman"/>
                <a:cs typeface="Times New Roman"/>
              </a:rPr>
              <a:t>various c</a:t>
            </a:r>
            <a:r>
              <a:rPr sz="1800" spc="5" dirty="0">
                <a:latin typeface="Times New Roman"/>
                <a:cs typeface="Times New Roman"/>
              </a:rPr>
              <a:t>l</a:t>
            </a:r>
            <a:r>
              <a:rPr sz="1800" dirty="0">
                <a:latin typeface="Times New Roman"/>
                <a:cs typeface="Times New Roman"/>
              </a:rPr>
              <a:t>imatic </a:t>
            </a:r>
            <a:r>
              <a:rPr sz="1800" spc="-70" dirty="0">
                <a:latin typeface="Times New Roman"/>
                <a:cs typeface="Times New Roman"/>
              </a:rPr>
              <a:t> </a:t>
            </a:r>
            <a:r>
              <a:rPr sz="1800" dirty="0">
                <a:latin typeface="Times New Roman"/>
                <a:cs typeface="Times New Roman"/>
              </a:rPr>
              <a:t>cond</a:t>
            </a:r>
            <a:r>
              <a:rPr sz="1800" spc="5" dirty="0">
                <a:latin typeface="Times New Roman"/>
                <a:cs typeface="Times New Roman"/>
              </a:rPr>
              <a:t>i</a:t>
            </a:r>
            <a:r>
              <a:rPr sz="1800" spc="-10" dirty="0">
                <a:latin typeface="Times New Roman"/>
                <a:cs typeface="Times New Roman"/>
              </a:rPr>
              <a:t>ti</a:t>
            </a:r>
            <a:r>
              <a:rPr sz="1800" dirty="0">
                <a:latin typeface="Times New Roman"/>
                <a:cs typeface="Times New Roman"/>
              </a:rPr>
              <a:t>on</a:t>
            </a:r>
            <a:r>
              <a:rPr sz="1800" spc="-5" dirty="0">
                <a:latin typeface="Times New Roman"/>
                <a:cs typeface="Times New Roman"/>
              </a:rPr>
              <a:t>s</a:t>
            </a:r>
            <a:r>
              <a:rPr sz="1800" dirty="0">
                <a:latin typeface="Times New Roman"/>
                <a:cs typeface="Times New Roman"/>
              </a:rPr>
              <a:t>. </a:t>
            </a:r>
            <a:r>
              <a:rPr sz="1800" spc="-55" dirty="0">
                <a:latin typeface="Times New Roman"/>
                <a:cs typeface="Times New Roman"/>
              </a:rPr>
              <a:t> </a:t>
            </a:r>
            <a:r>
              <a:rPr sz="1800" dirty="0">
                <a:latin typeface="Times New Roman"/>
                <a:cs typeface="Times New Roman"/>
              </a:rPr>
              <a:t>Sever</a:t>
            </a:r>
            <a:r>
              <a:rPr sz="1800" spc="-10" dirty="0">
                <a:latin typeface="Times New Roman"/>
                <a:cs typeface="Times New Roman"/>
              </a:rPr>
              <a:t>a</a:t>
            </a:r>
            <a:r>
              <a:rPr sz="1800" dirty="0">
                <a:latin typeface="Times New Roman"/>
                <a:cs typeface="Times New Roman"/>
              </a:rPr>
              <a:t>l </a:t>
            </a:r>
            <a:r>
              <a:rPr sz="1800" spc="-65" dirty="0">
                <a:latin typeface="Times New Roman"/>
                <a:cs typeface="Times New Roman"/>
              </a:rPr>
              <a:t> </a:t>
            </a:r>
            <a:r>
              <a:rPr sz="1800" dirty="0">
                <a:latin typeface="Times New Roman"/>
                <a:cs typeface="Times New Roman"/>
              </a:rPr>
              <a:t>assu</a:t>
            </a:r>
            <a:r>
              <a:rPr sz="1800" spc="-15" dirty="0">
                <a:latin typeface="Times New Roman"/>
                <a:cs typeface="Times New Roman"/>
              </a:rPr>
              <a:t>m</a:t>
            </a:r>
            <a:r>
              <a:rPr sz="1800" dirty="0">
                <a:latin typeface="Times New Roman"/>
                <a:cs typeface="Times New Roman"/>
              </a:rPr>
              <a:t>pt</a:t>
            </a:r>
            <a:r>
              <a:rPr sz="1800" spc="5" dirty="0">
                <a:latin typeface="Times New Roman"/>
                <a:cs typeface="Times New Roman"/>
              </a:rPr>
              <a:t>i</a:t>
            </a:r>
            <a:r>
              <a:rPr sz="1800" dirty="0">
                <a:latin typeface="Times New Roman"/>
                <a:cs typeface="Times New Roman"/>
              </a:rPr>
              <a:t>ons </a:t>
            </a:r>
            <a:r>
              <a:rPr sz="1800" spc="-60" dirty="0">
                <a:latin typeface="Times New Roman"/>
                <a:cs typeface="Times New Roman"/>
              </a:rPr>
              <a:t> </a:t>
            </a:r>
            <a:r>
              <a:rPr sz="1800" dirty="0">
                <a:latin typeface="Times New Roman"/>
                <a:cs typeface="Times New Roman"/>
              </a:rPr>
              <a:t>were </a:t>
            </a:r>
            <a:r>
              <a:rPr sz="1800" spc="-70" dirty="0">
                <a:latin typeface="Times New Roman"/>
                <a:cs typeface="Times New Roman"/>
              </a:rPr>
              <a:t> </a:t>
            </a:r>
            <a:r>
              <a:rPr sz="1800" dirty="0">
                <a:latin typeface="Times New Roman"/>
                <a:cs typeface="Times New Roman"/>
              </a:rPr>
              <a:t>asses</a:t>
            </a:r>
            <a:r>
              <a:rPr sz="1800" spc="-10" dirty="0">
                <a:latin typeface="Times New Roman"/>
                <a:cs typeface="Times New Roman"/>
              </a:rPr>
              <a:t>s</a:t>
            </a:r>
            <a:r>
              <a:rPr sz="1800" dirty="0">
                <a:latin typeface="Times New Roman"/>
                <a:cs typeface="Times New Roman"/>
              </a:rPr>
              <a:t>ed </a:t>
            </a:r>
            <a:r>
              <a:rPr sz="1800" spc="-60" dirty="0">
                <a:latin typeface="Times New Roman"/>
                <a:cs typeface="Times New Roman"/>
              </a:rPr>
              <a:t> </a:t>
            </a:r>
            <a:r>
              <a:rPr sz="1800" dirty="0">
                <a:latin typeface="Times New Roman"/>
                <a:cs typeface="Times New Roman"/>
              </a:rPr>
              <a:t>and </a:t>
            </a:r>
            <a:r>
              <a:rPr sz="1800" spc="-55" dirty="0">
                <a:latin typeface="Times New Roman"/>
                <a:cs typeface="Times New Roman"/>
              </a:rPr>
              <a:t> </a:t>
            </a:r>
            <a:r>
              <a:rPr sz="1800" dirty="0">
                <a:latin typeface="Times New Roman"/>
                <a:cs typeface="Times New Roman"/>
              </a:rPr>
              <a:t>e</a:t>
            </a:r>
            <a:r>
              <a:rPr sz="1800" spc="-10" dirty="0">
                <a:latin typeface="Times New Roman"/>
                <a:cs typeface="Times New Roman"/>
              </a:rPr>
              <a:t>x</a:t>
            </a:r>
            <a:r>
              <a:rPr sz="1800" dirty="0">
                <a:latin typeface="Times New Roman"/>
                <a:cs typeface="Times New Roman"/>
              </a:rPr>
              <a:t>pl</a:t>
            </a:r>
            <a:r>
              <a:rPr sz="1800" spc="5" dirty="0">
                <a:latin typeface="Times New Roman"/>
                <a:cs typeface="Times New Roman"/>
              </a:rPr>
              <a:t>a</a:t>
            </a:r>
            <a:r>
              <a:rPr sz="1800" dirty="0">
                <a:latin typeface="Times New Roman"/>
                <a:cs typeface="Times New Roman"/>
              </a:rPr>
              <a:t>in</a:t>
            </a:r>
            <a:r>
              <a:rPr sz="1800" spc="5" dirty="0">
                <a:latin typeface="Times New Roman"/>
                <a:cs typeface="Times New Roman"/>
              </a:rPr>
              <a:t>e</a:t>
            </a:r>
            <a:r>
              <a:rPr sz="1800" dirty="0">
                <a:latin typeface="Times New Roman"/>
                <a:cs typeface="Times New Roman"/>
              </a:rPr>
              <a:t>d </a:t>
            </a:r>
            <a:r>
              <a:rPr sz="1800" spc="-70" dirty="0">
                <a:latin typeface="Times New Roman"/>
                <a:cs typeface="Times New Roman"/>
              </a:rPr>
              <a:t> </a:t>
            </a:r>
            <a:r>
              <a:rPr sz="1800" dirty="0">
                <a:latin typeface="Times New Roman"/>
                <a:cs typeface="Times New Roman"/>
              </a:rPr>
              <a:t>throug</a:t>
            </a:r>
            <a:r>
              <a:rPr sz="1800" spc="-10" dirty="0">
                <a:latin typeface="Times New Roman"/>
                <a:cs typeface="Times New Roman"/>
              </a:rPr>
              <a:t>h</a:t>
            </a:r>
            <a:r>
              <a:rPr sz="1800" dirty="0">
                <a:latin typeface="Times New Roman"/>
                <a:cs typeface="Times New Roman"/>
              </a:rPr>
              <a:t>out </a:t>
            </a:r>
            <a:r>
              <a:rPr sz="1800" spc="-5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s</a:t>
            </a:r>
            <a:r>
              <a:rPr sz="1800" spc="-20" dirty="0">
                <a:latin typeface="Times New Roman"/>
                <a:cs typeface="Times New Roman"/>
              </a:rPr>
              <a:t>m</a:t>
            </a:r>
            <a:r>
              <a:rPr sz="1800" dirty="0">
                <a:latin typeface="Times New Roman"/>
                <a:cs typeface="Times New Roman"/>
              </a:rPr>
              <a:t>art</a:t>
            </a:r>
            <a:r>
              <a:rPr sz="1800" spc="135" dirty="0">
                <a:latin typeface="Times New Roman"/>
                <a:cs typeface="Times New Roman"/>
              </a:rPr>
              <a:t> </a:t>
            </a:r>
            <a:r>
              <a:rPr sz="1800" spc="-15" dirty="0">
                <a:latin typeface="Times New Roman"/>
                <a:cs typeface="Times New Roman"/>
              </a:rPr>
              <a:t>m</a:t>
            </a:r>
            <a:r>
              <a:rPr sz="1800" dirty="0">
                <a:latin typeface="Times New Roman"/>
                <a:cs typeface="Times New Roman"/>
              </a:rPr>
              <a:t>e</a:t>
            </a:r>
            <a:r>
              <a:rPr sz="1800" spc="5" dirty="0">
                <a:latin typeface="Times New Roman"/>
                <a:cs typeface="Times New Roman"/>
              </a:rPr>
              <a:t>t</a:t>
            </a:r>
            <a:r>
              <a:rPr sz="1800" dirty="0">
                <a:latin typeface="Times New Roman"/>
                <a:cs typeface="Times New Roman"/>
              </a:rPr>
              <a:t>er</a:t>
            </a:r>
            <a:r>
              <a:rPr sz="1800" spc="130" dirty="0">
                <a:latin typeface="Times New Roman"/>
                <a:cs typeface="Times New Roman"/>
              </a:rPr>
              <a:t> </a:t>
            </a:r>
            <a:r>
              <a:rPr sz="1800" dirty="0">
                <a:latin typeface="Times New Roman"/>
                <a:cs typeface="Times New Roman"/>
              </a:rPr>
              <a:t>d</a:t>
            </a:r>
            <a:r>
              <a:rPr sz="1800" spc="-10" dirty="0">
                <a:latin typeface="Times New Roman"/>
                <a:cs typeface="Times New Roman"/>
              </a:rPr>
              <a:t>a</a:t>
            </a:r>
            <a:r>
              <a:rPr sz="1800" dirty="0">
                <a:latin typeface="Times New Roman"/>
                <a:cs typeface="Times New Roman"/>
              </a:rPr>
              <a:t>t</a:t>
            </a:r>
            <a:r>
              <a:rPr sz="1800" spc="-10" dirty="0">
                <a:latin typeface="Times New Roman"/>
                <a:cs typeface="Times New Roman"/>
              </a:rPr>
              <a:t>a</a:t>
            </a:r>
            <a:r>
              <a:rPr sz="1800" dirty="0">
                <a:latin typeface="Times New Roman"/>
                <a:cs typeface="Times New Roman"/>
              </a:rPr>
              <a:t>.  </a:t>
            </a:r>
            <a:r>
              <a:rPr sz="1800" spc="-204" dirty="0">
                <a:latin typeface="Times New Roman"/>
                <a:cs typeface="Times New Roman"/>
              </a:rPr>
              <a:t> </a:t>
            </a:r>
            <a:r>
              <a:rPr sz="1800" spc="-120" dirty="0">
                <a:latin typeface="Times New Roman"/>
                <a:cs typeface="Times New Roman"/>
              </a:rPr>
              <a:t>T</a:t>
            </a:r>
            <a:r>
              <a:rPr sz="1800" dirty="0">
                <a:latin typeface="Times New Roman"/>
                <a:cs typeface="Times New Roman"/>
              </a:rPr>
              <a:t>o</a:t>
            </a:r>
            <a:r>
              <a:rPr sz="1800" spc="114" dirty="0">
                <a:latin typeface="Times New Roman"/>
                <a:cs typeface="Times New Roman"/>
              </a:rPr>
              <a:t> </a:t>
            </a:r>
            <a:r>
              <a:rPr sz="1800" dirty="0">
                <a:latin typeface="Times New Roman"/>
                <a:cs typeface="Times New Roman"/>
              </a:rPr>
              <a:t>s</a:t>
            </a:r>
            <a:r>
              <a:rPr sz="1800" spc="-10" dirty="0">
                <a:latin typeface="Times New Roman"/>
                <a:cs typeface="Times New Roman"/>
              </a:rPr>
              <a:t>u</a:t>
            </a:r>
            <a:r>
              <a:rPr sz="1800" dirty="0">
                <a:latin typeface="Times New Roman"/>
                <a:cs typeface="Times New Roman"/>
              </a:rPr>
              <a:t>pervise</a:t>
            </a:r>
            <a:r>
              <a:rPr sz="1800" spc="114" dirty="0">
                <a:latin typeface="Times New Roman"/>
                <a:cs typeface="Times New Roman"/>
              </a:rPr>
              <a:t> </a:t>
            </a:r>
            <a:r>
              <a:rPr sz="1800" spc="-10" dirty="0">
                <a:latin typeface="Times New Roman"/>
                <a:cs typeface="Times New Roman"/>
              </a:rPr>
              <a:t>a</a:t>
            </a:r>
            <a:r>
              <a:rPr sz="1800" dirty="0">
                <a:latin typeface="Times New Roman"/>
                <a:cs typeface="Times New Roman"/>
              </a:rPr>
              <a:t>nd</a:t>
            </a:r>
            <a:r>
              <a:rPr sz="1800" spc="120" dirty="0">
                <a:latin typeface="Times New Roman"/>
                <a:cs typeface="Times New Roman"/>
              </a:rPr>
              <a:t> </a:t>
            </a:r>
            <a:r>
              <a:rPr sz="1800" spc="-15" dirty="0">
                <a:latin typeface="Times New Roman"/>
                <a:cs typeface="Times New Roman"/>
              </a:rPr>
              <a:t>m</a:t>
            </a:r>
            <a:r>
              <a:rPr sz="1800" dirty="0">
                <a:latin typeface="Times New Roman"/>
                <a:cs typeface="Times New Roman"/>
              </a:rPr>
              <a:t>anage</a:t>
            </a:r>
            <a:r>
              <a:rPr sz="1800" spc="120" dirty="0">
                <a:latin typeface="Times New Roman"/>
                <a:cs typeface="Times New Roman"/>
              </a:rPr>
              <a:t> </a:t>
            </a:r>
            <a:r>
              <a:rPr sz="1800" dirty="0">
                <a:latin typeface="Times New Roman"/>
                <a:cs typeface="Times New Roman"/>
              </a:rPr>
              <a:t>the</a:t>
            </a:r>
            <a:r>
              <a:rPr sz="1800" spc="130" dirty="0">
                <a:latin typeface="Times New Roman"/>
                <a:cs typeface="Times New Roman"/>
              </a:rPr>
              <a:t> </a:t>
            </a:r>
            <a:r>
              <a:rPr sz="1800" spc="-15" dirty="0">
                <a:latin typeface="Times New Roman"/>
                <a:cs typeface="Times New Roman"/>
              </a:rPr>
              <a:t>r</a:t>
            </a:r>
            <a:r>
              <a:rPr sz="1800" dirty="0">
                <a:latin typeface="Times New Roman"/>
                <a:cs typeface="Times New Roman"/>
              </a:rPr>
              <a:t>equir</a:t>
            </a:r>
            <a:r>
              <a:rPr sz="1800" spc="5" dirty="0">
                <a:latin typeface="Times New Roman"/>
                <a:cs typeface="Times New Roman"/>
              </a:rPr>
              <a:t>e</a:t>
            </a:r>
            <a:r>
              <a:rPr sz="1800" dirty="0">
                <a:latin typeface="Times New Roman"/>
                <a:cs typeface="Times New Roman"/>
              </a:rPr>
              <a:t>d</a:t>
            </a:r>
            <a:r>
              <a:rPr sz="1800" spc="114" dirty="0">
                <a:latin typeface="Times New Roman"/>
                <a:cs typeface="Times New Roman"/>
              </a:rPr>
              <a:t> </a:t>
            </a:r>
            <a:r>
              <a:rPr sz="1800" dirty="0">
                <a:latin typeface="Times New Roman"/>
                <a:cs typeface="Times New Roman"/>
              </a:rPr>
              <a:t>ene</a:t>
            </a:r>
            <a:r>
              <a:rPr sz="1800" spc="-40" dirty="0">
                <a:latin typeface="Times New Roman"/>
                <a:cs typeface="Times New Roman"/>
              </a:rPr>
              <a:t>r</a:t>
            </a:r>
            <a:r>
              <a:rPr sz="1800" spc="-15" dirty="0">
                <a:latin typeface="Times New Roman"/>
                <a:cs typeface="Times New Roman"/>
              </a:rPr>
              <a:t>g</a:t>
            </a:r>
            <a:r>
              <a:rPr sz="1800" dirty="0">
                <a:latin typeface="Times New Roman"/>
                <a:cs typeface="Times New Roman"/>
              </a:rPr>
              <a:t>y</a:t>
            </a:r>
            <a:r>
              <a:rPr sz="1800" spc="125" dirty="0">
                <a:latin typeface="Times New Roman"/>
                <a:cs typeface="Times New Roman"/>
              </a:rPr>
              <a:t> </a:t>
            </a:r>
            <a:r>
              <a:rPr sz="1800" dirty="0">
                <a:latin typeface="Times New Roman"/>
                <a:cs typeface="Times New Roman"/>
              </a:rPr>
              <a:t>de</a:t>
            </a:r>
            <a:r>
              <a:rPr sz="1800" spc="-10" dirty="0">
                <a:latin typeface="Times New Roman"/>
                <a:cs typeface="Times New Roman"/>
              </a:rPr>
              <a:t>m</a:t>
            </a:r>
            <a:r>
              <a:rPr sz="1800" dirty="0">
                <a:latin typeface="Times New Roman"/>
                <a:cs typeface="Times New Roman"/>
              </a:rPr>
              <a:t>and</a:t>
            </a:r>
            <a:r>
              <a:rPr sz="1800" spc="125" dirty="0">
                <a:latin typeface="Times New Roman"/>
                <a:cs typeface="Times New Roman"/>
              </a:rPr>
              <a:t> </a:t>
            </a:r>
            <a:r>
              <a:rPr sz="1800" dirty="0">
                <a:latin typeface="Times New Roman"/>
                <a:cs typeface="Times New Roman"/>
              </a:rPr>
              <a:t>and</a:t>
            </a:r>
            <a:r>
              <a:rPr sz="1800" spc="114" dirty="0">
                <a:latin typeface="Times New Roman"/>
                <a:cs typeface="Times New Roman"/>
              </a:rPr>
              <a:t> </a:t>
            </a:r>
            <a:r>
              <a:rPr sz="1800" dirty="0">
                <a:latin typeface="Times New Roman"/>
                <a:cs typeface="Times New Roman"/>
              </a:rPr>
              <a:t>the</a:t>
            </a:r>
            <a:r>
              <a:rPr sz="1800" spc="114" dirty="0">
                <a:latin typeface="Times New Roman"/>
                <a:cs typeface="Times New Roman"/>
              </a:rPr>
              <a:t> </a:t>
            </a:r>
            <a:r>
              <a:rPr sz="1800" dirty="0">
                <a:latin typeface="Times New Roman"/>
                <a:cs typeface="Times New Roman"/>
              </a:rPr>
              <a:t>ene</a:t>
            </a:r>
            <a:r>
              <a:rPr sz="1800" spc="-50" dirty="0">
                <a:latin typeface="Times New Roman"/>
                <a:cs typeface="Times New Roman"/>
              </a:rPr>
              <a:t>r</a:t>
            </a:r>
            <a:r>
              <a:rPr sz="1800" spc="-15" dirty="0">
                <a:latin typeface="Times New Roman"/>
                <a:cs typeface="Times New Roman"/>
              </a:rPr>
              <a:t>g</a:t>
            </a:r>
            <a:r>
              <a:rPr sz="1800" dirty="0">
                <a:latin typeface="Times New Roman"/>
                <a:cs typeface="Times New Roman"/>
              </a:rPr>
              <a:t>y supp</a:t>
            </a:r>
            <a:r>
              <a:rPr sz="1800" spc="-15" dirty="0">
                <a:latin typeface="Times New Roman"/>
                <a:cs typeface="Times New Roman"/>
              </a:rPr>
              <a:t>l</a:t>
            </a:r>
            <a:r>
              <a:rPr sz="1800" spc="-100" dirty="0">
                <a:latin typeface="Times New Roman"/>
                <a:cs typeface="Times New Roman"/>
              </a:rPr>
              <a:t>y</a:t>
            </a:r>
            <a:r>
              <a:rPr sz="1800" dirty="0">
                <a:latin typeface="Times New Roman"/>
                <a:cs typeface="Times New Roman"/>
              </a:rPr>
              <a:t>,</a:t>
            </a:r>
            <a:r>
              <a:rPr sz="1800" spc="145" dirty="0">
                <a:latin typeface="Times New Roman"/>
                <a:cs typeface="Times New Roman"/>
              </a:rPr>
              <a:t> </a:t>
            </a:r>
            <a:r>
              <a:rPr sz="1800" dirty="0">
                <a:latin typeface="Times New Roman"/>
                <a:cs typeface="Times New Roman"/>
              </a:rPr>
              <a:t>an</a:t>
            </a:r>
            <a:r>
              <a:rPr sz="1800" spc="150" dirty="0">
                <a:latin typeface="Times New Roman"/>
                <a:cs typeface="Times New Roman"/>
              </a:rPr>
              <a:t> </a:t>
            </a:r>
            <a:r>
              <a:rPr sz="1800" spc="-10" dirty="0">
                <a:latin typeface="Times New Roman"/>
                <a:cs typeface="Times New Roman"/>
              </a:rPr>
              <a:t>a</a:t>
            </a:r>
            <a:r>
              <a:rPr sz="1800" dirty="0">
                <a:latin typeface="Times New Roman"/>
                <a:cs typeface="Times New Roman"/>
              </a:rPr>
              <a:t>c</a:t>
            </a:r>
            <a:r>
              <a:rPr sz="1800" spc="5" dirty="0">
                <a:latin typeface="Times New Roman"/>
                <a:cs typeface="Times New Roman"/>
              </a:rPr>
              <a:t>c</a:t>
            </a:r>
            <a:r>
              <a:rPr sz="1800" dirty="0">
                <a:latin typeface="Times New Roman"/>
                <a:cs typeface="Times New Roman"/>
              </a:rPr>
              <a:t>u</a:t>
            </a:r>
            <a:r>
              <a:rPr sz="1800" spc="-15" dirty="0">
                <a:latin typeface="Times New Roman"/>
                <a:cs typeface="Times New Roman"/>
              </a:rPr>
              <a:t>r</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e</a:t>
            </a:r>
            <a:r>
              <a:rPr sz="1800" spc="155" dirty="0">
                <a:latin typeface="Times New Roman"/>
                <a:cs typeface="Times New Roman"/>
              </a:rPr>
              <a:t> </a:t>
            </a:r>
            <a:r>
              <a:rPr sz="1800" spc="-15" dirty="0">
                <a:latin typeface="Times New Roman"/>
                <a:cs typeface="Times New Roman"/>
              </a:rPr>
              <a:t>p</a:t>
            </a:r>
            <a:r>
              <a:rPr sz="1800" dirty="0">
                <a:latin typeface="Times New Roman"/>
                <a:cs typeface="Times New Roman"/>
              </a:rPr>
              <a:t>l</a:t>
            </a:r>
            <a:r>
              <a:rPr sz="1800" spc="5" dirty="0">
                <a:latin typeface="Times New Roman"/>
                <a:cs typeface="Times New Roman"/>
              </a:rPr>
              <a:t>a</a:t>
            </a:r>
            <a:r>
              <a:rPr sz="1800" dirty="0">
                <a:latin typeface="Times New Roman"/>
                <a:cs typeface="Times New Roman"/>
              </a:rPr>
              <a:t>tform</a:t>
            </a:r>
            <a:r>
              <a:rPr sz="1800" spc="150" dirty="0">
                <a:latin typeface="Times New Roman"/>
                <a:cs typeface="Times New Roman"/>
              </a:rPr>
              <a:t> </a:t>
            </a:r>
            <a:r>
              <a:rPr sz="1800" dirty="0">
                <a:latin typeface="Times New Roman"/>
                <a:cs typeface="Times New Roman"/>
              </a:rPr>
              <a:t>w</a:t>
            </a:r>
            <a:r>
              <a:rPr sz="1800" spc="-15" dirty="0">
                <a:latin typeface="Times New Roman"/>
                <a:cs typeface="Times New Roman"/>
              </a:rPr>
              <a:t>a</a:t>
            </a:r>
            <a:r>
              <a:rPr sz="1800" dirty="0">
                <a:latin typeface="Times New Roman"/>
                <a:cs typeface="Times New Roman"/>
              </a:rPr>
              <a:t>s</a:t>
            </a:r>
            <a:r>
              <a:rPr sz="1800" spc="145" dirty="0">
                <a:latin typeface="Times New Roman"/>
                <a:cs typeface="Times New Roman"/>
              </a:rPr>
              <a:t> </a:t>
            </a:r>
            <a:r>
              <a:rPr sz="1800" dirty="0">
                <a:latin typeface="Times New Roman"/>
                <a:cs typeface="Times New Roman"/>
              </a:rPr>
              <a:t>proposed.</a:t>
            </a:r>
            <a:r>
              <a:rPr sz="1800" spc="155" dirty="0">
                <a:latin typeface="Times New Roman"/>
                <a:cs typeface="Times New Roman"/>
              </a:rPr>
              <a:t> </a:t>
            </a:r>
            <a:r>
              <a:rPr sz="1800" dirty="0">
                <a:latin typeface="Times New Roman"/>
                <a:cs typeface="Times New Roman"/>
              </a:rPr>
              <a:t>The</a:t>
            </a:r>
            <a:r>
              <a:rPr sz="1800" spc="145" dirty="0">
                <a:latin typeface="Times New Roman"/>
                <a:cs typeface="Times New Roman"/>
              </a:rPr>
              <a:t> </a:t>
            </a:r>
            <a:r>
              <a:rPr sz="1800" dirty="0">
                <a:latin typeface="Times New Roman"/>
                <a:cs typeface="Times New Roman"/>
              </a:rPr>
              <a:t>proposed</a:t>
            </a:r>
            <a:r>
              <a:rPr sz="1800" spc="150" dirty="0">
                <a:latin typeface="Times New Roman"/>
                <a:cs typeface="Times New Roman"/>
              </a:rPr>
              <a:t> </a:t>
            </a:r>
            <a:r>
              <a:rPr sz="1800" dirty="0">
                <a:latin typeface="Times New Roman"/>
                <a:cs typeface="Times New Roman"/>
              </a:rPr>
              <a:t>pl</a:t>
            </a:r>
            <a:r>
              <a:rPr sz="1800" spc="5" dirty="0">
                <a:latin typeface="Times New Roman"/>
                <a:cs typeface="Times New Roman"/>
              </a:rPr>
              <a:t>a</a:t>
            </a:r>
            <a:r>
              <a:rPr sz="1800" dirty="0">
                <a:latin typeface="Times New Roman"/>
                <a:cs typeface="Times New Roman"/>
              </a:rPr>
              <a:t>tf</a:t>
            </a:r>
            <a:r>
              <a:rPr sz="1800" spc="-10" dirty="0">
                <a:latin typeface="Times New Roman"/>
                <a:cs typeface="Times New Roman"/>
              </a:rPr>
              <a:t>o</a:t>
            </a:r>
            <a:r>
              <a:rPr sz="1800" dirty="0">
                <a:latin typeface="Times New Roman"/>
                <a:cs typeface="Times New Roman"/>
              </a:rPr>
              <a:t>rm</a:t>
            </a:r>
            <a:r>
              <a:rPr sz="1800" spc="140" dirty="0">
                <a:latin typeface="Times New Roman"/>
                <a:cs typeface="Times New Roman"/>
              </a:rPr>
              <a:t> </a:t>
            </a:r>
            <a:r>
              <a:rPr sz="1800" dirty="0">
                <a:latin typeface="Times New Roman"/>
                <a:cs typeface="Times New Roman"/>
              </a:rPr>
              <a:t>a</a:t>
            </a:r>
            <a:r>
              <a:rPr sz="1800" spc="5" dirty="0">
                <a:latin typeface="Times New Roman"/>
                <a:cs typeface="Times New Roman"/>
              </a:rPr>
              <a:t>i</a:t>
            </a:r>
            <a:r>
              <a:rPr sz="1800" spc="-10" dirty="0">
                <a:latin typeface="Times New Roman"/>
                <a:cs typeface="Times New Roman"/>
              </a:rPr>
              <a:t>m</a:t>
            </a:r>
            <a:r>
              <a:rPr sz="1800" dirty="0">
                <a:latin typeface="Times New Roman"/>
                <a:cs typeface="Times New Roman"/>
              </a:rPr>
              <a:t>ed</a:t>
            </a:r>
            <a:r>
              <a:rPr sz="1800" spc="155" dirty="0">
                <a:latin typeface="Times New Roman"/>
                <a:cs typeface="Times New Roman"/>
              </a:rPr>
              <a:t> </a:t>
            </a:r>
            <a:r>
              <a:rPr sz="1800" dirty="0">
                <a:latin typeface="Times New Roman"/>
                <a:cs typeface="Times New Roman"/>
              </a:rPr>
              <a:t>to</a:t>
            </a:r>
            <a:r>
              <a:rPr sz="1800" spc="150" dirty="0">
                <a:latin typeface="Times New Roman"/>
                <a:cs typeface="Times New Roman"/>
              </a:rPr>
              <a:t> </a:t>
            </a:r>
            <a:r>
              <a:rPr sz="1800" dirty="0">
                <a:latin typeface="Times New Roman"/>
                <a:cs typeface="Times New Roman"/>
              </a:rPr>
              <a:t>colle</a:t>
            </a:r>
            <a:r>
              <a:rPr sz="1800" spc="5" dirty="0">
                <a:latin typeface="Times New Roman"/>
                <a:cs typeface="Times New Roman"/>
              </a:rPr>
              <a:t>c</a:t>
            </a:r>
            <a:r>
              <a:rPr sz="1800" dirty="0">
                <a:latin typeface="Times New Roman"/>
                <a:cs typeface="Times New Roman"/>
              </a:rPr>
              <a:t>t</a:t>
            </a:r>
            <a:r>
              <a:rPr sz="1800" spc="140" dirty="0">
                <a:latin typeface="Times New Roman"/>
                <a:cs typeface="Times New Roman"/>
              </a:rPr>
              <a:t> </a:t>
            </a:r>
            <a:r>
              <a:rPr sz="1800" dirty="0">
                <a:latin typeface="Times New Roman"/>
                <a:cs typeface="Times New Roman"/>
              </a:rPr>
              <a:t>a</a:t>
            </a:r>
            <a:r>
              <a:rPr sz="1800" spc="-10" dirty="0">
                <a:latin typeface="Times New Roman"/>
                <a:cs typeface="Times New Roman"/>
              </a:rPr>
              <a:t>n</a:t>
            </a:r>
            <a:r>
              <a:rPr sz="1800" dirty="0">
                <a:latin typeface="Times New Roman"/>
                <a:cs typeface="Times New Roman"/>
              </a:rPr>
              <a:t>d tr</a:t>
            </a:r>
            <a:r>
              <a:rPr sz="1800" spc="5" dirty="0">
                <a:latin typeface="Times New Roman"/>
                <a:cs typeface="Times New Roman"/>
              </a:rPr>
              <a:t>e</a:t>
            </a:r>
            <a:r>
              <a:rPr sz="1800" dirty="0">
                <a:latin typeface="Times New Roman"/>
                <a:cs typeface="Times New Roman"/>
              </a:rPr>
              <a:t>at</a:t>
            </a:r>
            <a:r>
              <a:rPr sz="1800" spc="150"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a:t>
            </a:r>
            <a:r>
              <a:rPr sz="1800" spc="140" dirty="0">
                <a:latin typeface="Times New Roman"/>
                <a:cs typeface="Times New Roman"/>
              </a:rPr>
              <a:t> </a:t>
            </a:r>
            <a:r>
              <a:rPr sz="1800" dirty="0">
                <a:latin typeface="Times New Roman"/>
                <a:cs typeface="Times New Roman"/>
              </a:rPr>
              <a:t>informat</a:t>
            </a:r>
            <a:r>
              <a:rPr sz="1800" spc="5" dirty="0">
                <a:latin typeface="Times New Roman"/>
                <a:cs typeface="Times New Roman"/>
              </a:rPr>
              <a:t>i</a:t>
            </a:r>
            <a:r>
              <a:rPr sz="1800" dirty="0">
                <a:latin typeface="Times New Roman"/>
                <a:cs typeface="Times New Roman"/>
              </a:rPr>
              <a:t>on</a:t>
            </a:r>
            <a:r>
              <a:rPr sz="1800" spc="140" dirty="0">
                <a:latin typeface="Times New Roman"/>
                <a:cs typeface="Times New Roman"/>
              </a:rPr>
              <a:t> </a:t>
            </a:r>
            <a:r>
              <a:rPr sz="1800" dirty="0">
                <a:latin typeface="Times New Roman"/>
                <a:cs typeface="Times New Roman"/>
              </a:rPr>
              <a:t>accord</a:t>
            </a:r>
            <a:r>
              <a:rPr sz="1800" spc="5" dirty="0">
                <a:latin typeface="Times New Roman"/>
                <a:cs typeface="Times New Roman"/>
              </a:rPr>
              <a:t>i</a:t>
            </a:r>
            <a:r>
              <a:rPr sz="1800" dirty="0">
                <a:latin typeface="Times New Roman"/>
                <a:cs typeface="Times New Roman"/>
              </a:rPr>
              <a:t>ng</a:t>
            </a:r>
            <a:r>
              <a:rPr sz="1800" spc="125" dirty="0">
                <a:latin typeface="Times New Roman"/>
                <a:cs typeface="Times New Roman"/>
              </a:rPr>
              <a:t> </a:t>
            </a:r>
            <a:r>
              <a:rPr sz="1800" dirty="0">
                <a:latin typeface="Times New Roman"/>
                <a:cs typeface="Times New Roman"/>
              </a:rPr>
              <a:t>to</a:t>
            </a:r>
            <a:r>
              <a:rPr sz="1800" spc="150" dirty="0">
                <a:latin typeface="Times New Roman"/>
                <a:cs typeface="Times New Roman"/>
              </a:rPr>
              <a:t> </a:t>
            </a:r>
            <a:r>
              <a:rPr sz="1800" dirty="0">
                <a:latin typeface="Times New Roman"/>
                <a:cs typeface="Times New Roman"/>
              </a:rPr>
              <a:t>s</a:t>
            </a:r>
            <a:r>
              <a:rPr sz="1800" spc="-15" dirty="0">
                <a:latin typeface="Times New Roman"/>
                <a:cs typeface="Times New Roman"/>
              </a:rPr>
              <a:t>m</a:t>
            </a:r>
            <a:r>
              <a:rPr sz="1800" dirty="0">
                <a:latin typeface="Times New Roman"/>
                <a:cs typeface="Times New Roman"/>
              </a:rPr>
              <a:t>art</a:t>
            </a:r>
            <a:r>
              <a:rPr sz="1800" spc="160" dirty="0">
                <a:latin typeface="Times New Roman"/>
                <a:cs typeface="Times New Roman"/>
              </a:rPr>
              <a:t> </a:t>
            </a:r>
            <a:r>
              <a:rPr sz="1800" spc="-10" dirty="0">
                <a:latin typeface="Times New Roman"/>
                <a:cs typeface="Times New Roman"/>
              </a:rPr>
              <a:t>m</a:t>
            </a:r>
            <a:r>
              <a:rPr sz="1800" dirty="0">
                <a:latin typeface="Times New Roman"/>
                <a:cs typeface="Times New Roman"/>
              </a:rPr>
              <a:t>eter</a:t>
            </a:r>
            <a:r>
              <a:rPr sz="1800" spc="-5" dirty="0">
                <a:latin typeface="Times New Roman"/>
                <a:cs typeface="Times New Roman"/>
              </a:rPr>
              <a:t>s</a:t>
            </a:r>
            <a:r>
              <a:rPr sz="1800" dirty="0">
                <a:latin typeface="Times New Roman"/>
                <a:cs typeface="Times New Roman"/>
              </a:rPr>
              <a:t>.</a:t>
            </a:r>
            <a:r>
              <a:rPr sz="1800" spc="140" dirty="0">
                <a:latin typeface="Times New Roman"/>
                <a:cs typeface="Times New Roman"/>
              </a:rPr>
              <a:t> </a:t>
            </a:r>
            <a:r>
              <a:rPr sz="1800" dirty="0">
                <a:latin typeface="Times New Roman"/>
                <a:cs typeface="Times New Roman"/>
              </a:rPr>
              <a:t>Moreove</a:t>
            </a:r>
            <a:r>
              <a:rPr sz="1800" spc="-75" dirty="0">
                <a:latin typeface="Times New Roman"/>
                <a:cs typeface="Times New Roman"/>
              </a:rPr>
              <a:t>r</a:t>
            </a:r>
            <a:r>
              <a:rPr sz="1800" dirty="0">
                <a:latin typeface="Times New Roman"/>
                <a:cs typeface="Times New Roman"/>
              </a:rPr>
              <a:t>,</a:t>
            </a:r>
            <a:r>
              <a:rPr sz="1800" spc="150" dirty="0">
                <a:latin typeface="Times New Roman"/>
                <a:cs typeface="Times New Roman"/>
              </a:rPr>
              <a:t> </a:t>
            </a:r>
            <a:r>
              <a:rPr sz="1800" dirty="0">
                <a:latin typeface="Times New Roman"/>
                <a:cs typeface="Times New Roman"/>
              </a:rPr>
              <a:t>ob</a:t>
            </a:r>
            <a:r>
              <a:rPr sz="1800" spc="-10" dirty="0">
                <a:latin typeface="Times New Roman"/>
                <a:cs typeface="Times New Roman"/>
              </a:rPr>
              <a:t>t</a:t>
            </a:r>
            <a:r>
              <a:rPr sz="1800" dirty="0">
                <a:latin typeface="Times New Roman"/>
                <a:cs typeface="Times New Roman"/>
              </a:rPr>
              <a:t>ained</a:t>
            </a:r>
            <a:r>
              <a:rPr sz="1800" spc="150" dirty="0">
                <a:latin typeface="Times New Roman"/>
                <a:cs typeface="Times New Roman"/>
              </a:rPr>
              <a:t> </a:t>
            </a:r>
            <a:r>
              <a:rPr sz="1800" dirty="0">
                <a:latin typeface="Times New Roman"/>
                <a:cs typeface="Times New Roman"/>
              </a:rPr>
              <a:t>resu</a:t>
            </a:r>
            <a:r>
              <a:rPr sz="1800" spc="-10" dirty="0">
                <a:latin typeface="Times New Roman"/>
                <a:cs typeface="Times New Roman"/>
              </a:rPr>
              <a:t>l</a:t>
            </a:r>
            <a:r>
              <a:rPr sz="1800" dirty="0">
                <a:latin typeface="Times New Roman"/>
                <a:cs typeface="Times New Roman"/>
              </a:rPr>
              <a:t>ts</a:t>
            </a:r>
            <a:r>
              <a:rPr sz="1800" spc="145" dirty="0">
                <a:latin typeface="Times New Roman"/>
                <a:cs typeface="Times New Roman"/>
              </a:rPr>
              <a:t> </a:t>
            </a:r>
            <a:r>
              <a:rPr sz="1800" dirty="0">
                <a:latin typeface="Times New Roman"/>
                <a:cs typeface="Times New Roman"/>
              </a:rPr>
              <a:t>pre</a:t>
            </a:r>
            <a:r>
              <a:rPr sz="1800" spc="-20" dirty="0">
                <a:latin typeface="Times New Roman"/>
                <a:cs typeface="Times New Roman"/>
              </a:rPr>
              <a:t>s</a:t>
            </a:r>
            <a:r>
              <a:rPr sz="1800" dirty="0">
                <a:latin typeface="Times New Roman"/>
                <a:cs typeface="Times New Roman"/>
              </a:rPr>
              <a:t>en</a:t>
            </a:r>
            <a:r>
              <a:rPr sz="1800" spc="5" dirty="0">
                <a:latin typeface="Times New Roman"/>
                <a:cs typeface="Times New Roman"/>
              </a:rPr>
              <a:t>t</a:t>
            </a:r>
            <a:r>
              <a:rPr sz="1800" dirty="0">
                <a:latin typeface="Times New Roman"/>
                <a:cs typeface="Times New Roman"/>
              </a:rPr>
              <a:t>ed</a:t>
            </a:r>
            <a:r>
              <a:rPr sz="1800" spc="145" dirty="0">
                <a:latin typeface="Times New Roman"/>
                <a:cs typeface="Times New Roman"/>
              </a:rPr>
              <a:t> </a:t>
            </a:r>
            <a:r>
              <a:rPr sz="1800" dirty="0">
                <a:latin typeface="Times New Roman"/>
                <a:cs typeface="Times New Roman"/>
              </a:rPr>
              <a:t>in the above</a:t>
            </a:r>
            <a:r>
              <a:rPr sz="1800" spc="-5" dirty="0">
                <a:latin typeface="Times New Roman"/>
                <a:cs typeface="Times New Roman"/>
              </a:rPr>
              <a:t> </a:t>
            </a:r>
            <a:r>
              <a:rPr sz="1800" dirty="0">
                <a:latin typeface="Times New Roman"/>
                <a:cs typeface="Times New Roman"/>
              </a:rPr>
              <a:t>sect</a:t>
            </a:r>
            <a:r>
              <a:rPr sz="1800" spc="5" dirty="0">
                <a:latin typeface="Times New Roman"/>
                <a:cs typeface="Times New Roman"/>
              </a:rPr>
              <a:t>i</a:t>
            </a:r>
            <a:r>
              <a:rPr sz="1800" dirty="0">
                <a:latin typeface="Times New Roman"/>
                <a:cs typeface="Times New Roman"/>
              </a:rPr>
              <a:t>on</a:t>
            </a:r>
            <a:r>
              <a:rPr sz="1800" spc="-20" dirty="0">
                <a:latin typeface="Times New Roman"/>
                <a:cs typeface="Times New Roman"/>
              </a:rPr>
              <a:t> </a:t>
            </a:r>
            <a:r>
              <a:rPr sz="1800" dirty="0">
                <a:latin typeface="Times New Roman"/>
                <a:cs typeface="Times New Roman"/>
              </a:rPr>
              <a:t>prove</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re</a:t>
            </a:r>
            <a:r>
              <a:rPr sz="1800" spc="5" dirty="0">
                <a:latin typeface="Times New Roman"/>
                <a:cs typeface="Times New Roman"/>
              </a:rPr>
              <a:t>l</a:t>
            </a:r>
            <a:r>
              <a:rPr sz="1800" dirty="0">
                <a:latin typeface="Times New Roman"/>
                <a:cs typeface="Times New Roman"/>
              </a:rPr>
              <a:t>i</a:t>
            </a:r>
            <a:r>
              <a:rPr sz="1800" spc="5" dirty="0">
                <a:latin typeface="Times New Roman"/>
                <a:cs typeface="Times New Roman"/>
              </a:rPr>
              <a:t>a</a:t>
            </a:r>
            <a:r>
              <a:rPr sz="1800" dirty="0">
                <a:latin typeface="Times New Roman"/>
                <a:cs typeface="Times New Roman"/>
              </a:rPr>
              <a:t>bil</a:t>
            </a:r>
            <a:r>
              <a:rPr sz="1800" spc="5" dirty="0">
                <a:latin typeface="Times New Roman"/>
                <a:cs typeface="Times New Roman"/>
              </a:rPr>
              <a:t>i</a:t>
            </a:r>
            <a:r>
              <a:rPr sz="1800" dirty="0">
                <a:latin typeface="Times New Roman"/>
                <a:cs typeface="Times New Roman"/>
              </a:rPr>
              <a:t>ty</a:t>
            </a:r>
            <a:r>
              <a:rPr sz="1800" spc="-2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s</a:t>
            </a:r>
            <a:r>
              <a:rPr sz="1800" spc="-10" dirty="0">
                <a:latin typeface="Times New Roman"/>
                <a:cs typeface="Times New Roman"/>
              </a:rPr>
              <a:t>u</a:t>
            </a:r>
            <a:r>
              <a:rPr sz="1800" dirty="0">
                <a:latin typeface="Times New Roman"/>
                <a:cs typeface="Times New Roman"/>
              </a:rPr>
              <a:t>stain</a:t>
            </a:r>
            <a:r>
              <a:rPr sz="1800" spc="5" dirty="0">
                <a:latin typeface="Times New Roman"/>
                <a:cs typeface="Times New Roman"/>
              </a:rPr>
              <a:t>a</a:t>
            </a:r>
            <a:r>
              <a:rPr sz="1800" dirty="0">
                <a:latin typeface="Times New Roman"/>
                <a:cs typeface="Times New Roman"/>
              </a:rPr>
              <a:t>bil</a:t>
            </a:r>
            <a:r>
              <a:rPr sz="1800" spc="5" dirty="0">
                <a:latin typeface="Times New Roman"/>
                <a:cs typeface="Times New Roman"/>
              </a:rPr>
              <a:t>i</a:t>
            </a:r>
            <a:r>
              <a:rPr sz="1800" dirty="0">
                <a:latin typeface="Times New Roman"/>
                <a:cs typeface="Times New Roman"/>
              </a:rPr>
              <a:t>ty</a:t>
            </a:r>
            <a:r>
              <a:rPr sz="1800" spc="-15" dirty="0">
                <a:latin typeface="Times New Roman"/>
                <a:cs typeface="Times New Roman"/>
              </a:rPr>
              <a:t> </a:t>
            </a:r>
            <a:r>
              <a:rPr sz="1800" spc="-5" dirty="0">
                <a:latin typeface="Times New Roman"/>
                <a:cs typeface="Times New Roman"/>
              </a:rPr>
              <a:t>o</a:t>
            </a:r>
            <a:r>
              <a:rPr sz="1800" dirty="0">
                <a:latin typeface="Times New Roman"/>
                <a:cs typeface="Times New Roman"/>
              </a:rPr>
              <a:t>f</a:t>
            </a:r>
            <a:r>
              <a:rPr sz="1800" spc="-10" dirty="0">
                <a:latin typeface="Times New Roman"/>
                <a:cs typeface="Times New Roman"/>
              </a:rPr>
              <a:t> </a:t>
            </a:r>
            <a:r>
              <a:rPr sz="1800" spc="-5" dirty="0">
                <a:latin typeface="Times New Roman"/>
                <a:cs typeface="Times New Roman"/>
              </a:rPr>
              <a:t>ou</a:t>
            </a:r>
            <a:r>
              <a:rPr sz="1800" dirty="0">
                <a:latin typeface="Times New Roman"/>
                <a:cs typeface="Times New Roman"/>
              </a:rPr>
              <a:t>r</a:t>
            </a:r>
            <a:r>
              <a:rPr sz="1800" spc="5" dirty="0">
                <a:latin typeface="Times New Roman"/>
                <a:cs typeface="Times New Roman"/>
              </a:rPr>
              <a:t> </a:t>
            </a:r>
            <a:r>
              <a:rPr sz="1800" dirty="0">
                <a:latin typeface="Times New Roman"/>
                <a:cs typeface="Times New Roman"/>
              </a:rPr>
              <a:t>propo</a:t>
            </a:r>
            <a:r>
              <a:rPr sz="1800" spc="-15" dirty="0">
                <a:latin typeface="Times New Roman"/>
                <a:cs typeface="Times New Roman"/>
              </a:rPr>
              <a:t>s</a:t>
            </a:r>
            <a:r>
              <a:rPr sz="1800" dirty="0">
                <a:latin typeface="Times New Roman"/>
                <a:cs typeface="Times New Roman"/>
              </a:rPr>
              <a:t>ed</a:t>
            </a:r>
            <a:r>
              <a:rPr sz="1800" spc="-5" dirty="0">
                <a:latin typeface="Times New Roman"/>
                <a:cs typeface="Times New Roman"/>
              </a:rPr>
              <a:t> </a:t>
            </a:r>
            <a:r>
              <a:rPr sz="1800" dirty="0">
                <a:latin typeface="Times New Roman"/>
                <a:cs typeface="Times New Roman"/>
              </a:rPr>
              <a:t>design</a:t>
            </a:r>
            <a:endParaRPr sz="1800">
              <a:latin typeface="Times New Roman"/>
              <a:cs typeface="Times New Roman"/>
            </a:endParaRPr>
          </a:p>
        </p:txBody>
      </p:sp>
      <p:sp>
        <p:nvSpPr>
          <p:cNvPr id="4" name="object 4"/>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400" y="1524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1235" rIns="0" bIns="0" rtlCol="0">
            <a:spAutoFit/>
          </a:bodyPr>
          <a:lstStyle/>
          <a:p>
            <a:pPr marL="2190115">
              <a:lnSpc>
                <a:spcPct val="100000"/>
              </a:lnSpc>
            </a:pPr>
            <a:r>
              <a:rPr dirty="0"/>
              <a:t>PROPOSED</a:t>
            </a:r>
            <a:r>
              <a:rPr spc="-5" dirty="0"/>
              <a:t> </a:t>
            </a:r>
            <a:r>
              <a:rPr dirty="0"/>
              <a:t>METHOD</a:t>
            </a:r>
          </a:p>
        </p:txBody>
      </p:sp>
      <p:sp>
        <p:nvSpPr>
          <p:cNvPr id="3" name="object 3"/>
          <p:cNvSpPr txBox="1"/>
          <p:nvPr/>
        </p:nvSpPr>
        <p:spPr>
          <a:xfrm>
            <a:off x="307340" y="1910223"/>
            <a:ext cx="8608695" cy="2790190"/>
          </a:xfrm>
          <a:prstGeom prst="rect">
            <a:avLst/>
          </a:prstGeom>
        </p:spPr>
        <p:txBody>
          <a:bodyPr vert="horz" wrap="square" lIns="0" tIns="0" rIns="0" bIns="0" rtlCol="0">
            <a:spAutoFit/>
          </a:bodyPr>
          <a:lstStyle/>
          <a:p>
            <a:pPr marL="355600" marR="5080" indent="-342900" algn="just">
              <a:lnSpc>
                <a:spcPct val="150000"/>
              </a:lnSpc>
              <a:buFont typeface="Wingdings"/>
              <a:buChar char=""/>
              <a:tabLst>
                <a:tab pos="355600" algn="l"/>
              </a:tabLst>
            </a:pPr>
            <a:r>
              <a:rPr sz="1800" spc="-10" dirty="0">
                <a:latin typeface="Times New Roman"/>
                <a:cs typeface="Times New Roman"/>
              </a:rPr>
              <a:t>S</a:t>
            </a:r>
            <a:r>
              <a:rPr sz="1800" dirty="0">
                <a:latin typeface="Times New Roman"/>
                <a:cs typeface="Times New Roman"/>
              </a:rPr>
              <a:t>olar </a:t>
            </a:r>
            <a:r>
              <a:rPr sz="1800" spc="25" dirty="0">
                <a:latin typeface="Times New Roman"/>
                <a:cs typeface="Times New Roman"/>
              </a:rPr>
              <a:t> </a:t>
            </a:r>
            <a:r>
              <a:rPr sz="1800" dirty="0">
                <a:latin typeface="Times New Roman"/>
                <a:cs typeface="Times New Roman"/>
              </a:rPr>
              <a:t>and </a:t>
            </a:r>
            <a:r>
              <a:rPr sz="1800" spc="10" dirty="0">
                <a:latin typeface="Times New Roman"/>
                <a:cs typeface="Times New Roman"/>
              </a:rPr>
              <a:t> </a:t>
            </a:r>
            <a:r>
              <a:rPr sz="1800" dirty="0">
                <a:latin typeface="Times New Roman"/>
                <a:cs typeface="Times New Roman"/>
              </a:rPr>
              <a:t>are </a:t>
            </a:r>
            <a:r>
              <a:rPr sz="1800" spc="15" dirty="0">
                <a:latin typeface="Times New Roman"/>
                <a:cs typeface="Times New Roman"/>
              </a:rPr>
              <a:t> </a:t>
            </a:r>
            <a:r>
              <a:rPr sz="1800" spc="-10" dirty="0">
                <a:latin typeface="Times New Roman"/>
                <a:cs typeface="Times New Roman"/>
              </a:rPr>
              <a:t>c</a:t>
            </a:r>
            <a:r>
              <a:rPr sz="1800" dirty="0">
                <a:latin typeface="Times New Roman"/>
                <a:cs typeface="Times New Roman"/>
              </a:rPr>
              <a:t>onnec</a:t>
            </a:r>
            <a:r>
              <a:rPr sz="1800" spc="5" dirty="0">
                <a:latin typeface="Times New Roman"/>
                <a:cs typeface="Times New Roman"/>
              </a:rPr>
              <a:t>t</a:t>
            </a:r>
            <a:r>
              <a:rPr sz="1800" dirty="0">
                <a:latin typeface="Times New Roman"/>
                <a:cs typeface="Times New Roman"/>
              </a:rPr>
              <a:t>ed </a:t>
            </a:r>
            <a:r>
              <a:rPr sz="1800" spc="15" dirty="0">
                <a:latin typeface="Times New Roman"/>
                <a:cs typeface="Times New Roman"/>
              </a:rPr>
              <a:t> </a:t>
            </a:r>
            <a:r>
              <a:rPr sz="1800" dirty="0">
                <a:latin typeface="Times New Roman"/>
                <a:cs typeface="Times New Roman"/>
              </a:rPr>
              <a:t>with </a:t>
            </a:r>
            <a:r>
              <a:rPr sz="1800" spc="-5" dirty="0">
                <a:latin typeface="Times New Roman"/>
                <a:cs typeface="Times New Roman"/>
              </a:rPr>
              <a:t> d</a:t>
            </a:r>
            <a:r>
              <a:rPr sz="1800" dirty="0">
                <a:latin typeface="Times New Roman"/>
                <a:cs typeface="Times New Roman"/>
              </a:rPr>
              <a:t>c </a:t>
            </a:r>
            <a:r>
              <a:rPr sz="1800" spc="25" dirty="0">
                <a:latin typeface="Times New Roman"/>
                <a:cs typeface="Times New Roman"/>
              </a:rPr>
              <a:t> </a:t>
            </a:r>
            <a:r>
              <a:rPr sz="1800" dirty="0">
                <a:latin typeface="Times New Roman"/>
                <a:cs typeface="Times New Roman"/>
              </a:rPr>
              <a:t>to </a:t>
            </a:r>
            <a:r>
              <a:rPr sz="1800" spc="10" dirty="0">
                <a:latin typeface="Times New Roman"/>
                <a:cs typeface="Times New Roman"/>
              </a:rPr>
              <a:t> </a:t>
            </a:r>
            <a:r>
              <a:rPr sz="1800" spc="-5" dirty="0">
                <a:latin typeface="Times New Roman"/>
                <a:cs typeface="Times New Roman"/>
              </a:rPr>
              <a:t>d</a:t>
            </a:r>
            <a:r>
              <a:rPr sz="1800" dirty="0">
                <a:latin typeface="Times New Roman"/>
                <a:cs typeface="Times New Roman"/>
              </a:rPr>
              <a:t>c </a:t>
            </a:r>
            <a:r>
              <a:rPr sz="1800" spc="15" dirty="0">
                <a:latin typeface="Times New Roman"/>
                <a:cs typeface="Times New Roman"/>
              </a:rPr>
              <a:t> </a:t>
            </a:r>
            <a:r>
              <a:rPr sz="1800" dirty="0">
                <a:latin typeface="Times New Roman"/>
                <a:cs typeface="Times New Roman"/>
              </a:rPr>
              <a:t>conv</a:t>
            </a:r>
            <a:r>
              <a:rPr sz="1800" spc="-10"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dirty="0">
                <a:latin typeface="Times New Roman"/>
                <a:cs typeface="Times New Roman"/>
              </a:rPr>
              <a:t>r </a:t>
            </a:r>
            <a:r>
              <a:rPr sz="1800" spc="10" dirty="0">
                <a:latin typeface="Times New Roman"/>
                <a:cs typeface="Times New Roman"/>
              </a:rPr>
              <a:t> </a:t>
            </a:r>
            <a:r>
              <a:rPr sz="1800" dirty="0">
                <a:latin typeface="Times New Roman"/>
                <a:cs typeface="Times New Roman"/>
              </a:rPr>
              <a:t>to </a:t>
            </a:r>
            <a:r>
              <a:rPr sz="1800" spc="20" dirty="0">
                <a:latin typeface="Times New Roman"/>
                <a:cs typeface="Times New Roman"/>
              </a:rPr>
              <a:t> </a:t>
            </a:r>
            <a:r>
              <a:rPr sz="1800" spc="-15" dirty="0">
                <a:latin typeface="Times New Roman"/>
                <a:cs typeface="Times New Roman"/>
              </a:rPr>
              <a:t>m</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a:t>
            </a:r>
            <a:r>
              <a:rPr sz="1800" spc="-15" dirty="0">
                <a:latin typeface="Times New Roman"/>
                <a:cs typeface="Times New Roman"/>
              </a:rPr>
              <a:t>t</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 </a:t>
            </a:r>
            <a:r>
              <a:rPr sz="1800" spc="15" dirty="0">
                <a:latin typeface="Times New Roman"/>
                <a:cs typeface="Times New Roman"/>
              </a:rPr>
              <a:t> </a:t>
            </a:r>
            <a:r>
              <a:rPr sz="1800" dirty="0">
                <a:latin typeface="Times New Roman"/>
                <a:cs typeface="Times New Roman"/>
              </a:rPr>
              <a:t>the </a:t>
            </a:r>
            <a:r>
              <a:rPr sz="1800" spc="15" dirty="0">
                <a:latin typeface="Times New Roman"/>
                <a:cs typeface="Times New Roman"/>
              </a:rPr>
              <a:t> </a:t>
            </a:r>
            <a:r>
              <a:rPr sz="1800" dirty="0">
                <a:latin typeface="Times New Roman"/>
                <a:cs typeface="Times New Roman"/>
              </a:rPr>
              <a:t>output </a:t>
            </a:r>
            <a:r>
              <a:rPr sz="1800" spc="15" dirty="0">
                <a:latin typeface="Times New Roman"/>
                <a:cs typeface="Times New Roman"/>
              </a:rPr>
              <a:t> </a:t>
            </a:r>
            <a:r>
              <a:rPr sz="1800" dirty="0">
                <a:latin typeface="Times New Roman"/>
                <a:cs typeface="Times New Roman"/>
              </a:rPr>
              <a:t>vo</a:t>
            </a:r>
            <a:r>
              <a:rPr sz="1800" spc="-15" dirty="0">
                <a:latin typeface="Times New Roman"/>
                <a:cs typeface="Times New Roman"/>
              </a:rPr>
              <a:t>l</a:t>
            </a:r>
            <a:r>
              <a:rPr sz="1800" dirty="0">
                <a:latin typeface="Times New Roman"/>
                <a:cs typeface="Times New Roman"/>
              </a:rPr>
              <a:t>t</a:t>
            </a:r>
            <a:r>
              <a:rPr sz="1800" spc="5" dirty="0">
                <a:latin typeface="Times New Roman"/>
                <a:cs typeface="Times New Roman"/>
              </a:rPr>
              <a:t>a</a:t>
            </a:r>
            <a:r>
              <a:rPr sz="1800" dirty="0">
                <a:latin typeface="Times New Roman"/>
                <a:cs typeface="Times New Roman"/>
              </a:rPr>
              <a:t>ge </a:t>
            </a:r>
            <a:r>
              <a:rPr sz="1800" spc="15" dirty="0">
                <a:latin typeface="Times New Roman"/>
                <a:cs typeface="Times New Roman"/>
              </a:rPr>
              <a:t> </a:t>
            </a:r>
            <a:r>
              <a:rPr sz="1800" dirty="0">
                <a:latin typeface="Times New Roman"/>
                <a:cs typeface="Times New Roman"/>
              </a:rPr>
              <a:t>as const</a:t>
            </a:r>
            <a:r>
              <a:rPr sz="1800" spc="5" dirty="0">
                <a:latin typeface="Times New Roman"/>
                <a:cs typeface="Times New Roman"/>
              </a:rPr>
              <a:t>a</a:t>
            </a:r>
            <a:r>
              <a:rPr sz="1800" dirty="0">
                <a:latin typeface="Times New Roman"/>
                <a:cs typeface="Times New Roman"/>
              </a:rPr>
              <a:t>n</a:t>
            </a:r>
            <a:r>
              <a:rPr sz="1800" spc="-5" dirty="0">
                <a:latin typeface="Times New Roman"/>
                <a:cs typeface="Times New Roman"/>
              </a:rPr>
              <a:t>t</a:t>
            </a:r>
            <a:r>
              <a:rPr sz="1800" dirty="0">
                <a:latin typeface="Times New Roman"/>
                <a:cs typeface="Times New Roman"/>
              </a:rPr>
              <a:t>.</a:t>
            </a:r>
            <a:r>
              <a:rPr sz="1800" spc="105" dirty="0">
                <a:latin typeface="Times New Roman"/>
                <a:cs typeface="Times New Roman"/>
              </a:rPr>
              <a:t> </a:t>
            </a:r>
            <a:r>
              <a:rPr sz="1800" dirty="0">
                <a:latin typeface="Times New Roman"/>
                <a:cs typeface="Times New Roman"/>
              </a:rPr>
              <a:t>For</a:t>
            </a:r>
            <a:r>
              <a:rPr sz="1800" spc="85" dirty="0">
                <a:latin typeface="Times New Roman"/>
                <a:cs typeface="Times New Roman"/>
              </a:rPr>
              <a:t> </a:t>
            </a:r>
            <a:r>
              <a:rPr sz="1800" dirty="0">
                <a:latin typeface="Times New Roman"/>
                <a:cs typeface="Times New Roman"/>
              </a:rPr>
              <a:t>dc</a:t>
            </a:r>
            <a:r>
              <a:rPr sz="1800" spc="80" dirty="0">
                <a:latin typeface="Times New Roman"/>
                <a:cs typeface="Times New Roman"/>
              </a:rPr>
              <a:t> </a:t>
            </a:r>
            <a:r>
              <a:rPr sz="1800" dirty="0">
                <a:latin typeface="Times New Roman"/>
                <a:cs typeface="Times New Roman"/>
              </a:rPr>
              <a:t>to</a:t>
            </a:r>
            <a:r>
              <a:rPr sz="1800" spc="100" dirty="0">
                <a:latin typeface="Times New Roman"/>
                <a:cs typeface="Times New Roman"/>
              </a:rPr>
              <a:t> </a:t>
            </a:r>
            <a:r>
              <a:rPr sz="1800" spc="-15" dirty="0">
                <a:latin typeface="Times New Roman"/>
                <a:cs typeface="Times New Roman"/>
              </a:rPr>
              <a:t>d</a:t>
            </a:r>
            <a:r>
              <a:rPr sz="1800" dirty="0">
                <a:latin typeface="Times New Roman"/>
                <a:cs typeface="Times New Roman"/>
              </a:rPr>
              <a:t>c</a:t>
            </a:r>
            <a:r>
              <a:rPr sz="1800" spc="95" dirty="0">
                <a:latin typeface="Times New Roman"/>
                <a:cs typeface="Times New Roman"/>
              </a:rPr>
              <a:t> </a:t>
            </a:r>
            <a:r>
              <a:rPr sz="1800" dirty="0">
                <a:latin typeface="Times New Roman"/>
                <a:cs typeface="Times New Roman"/>
              </a:rPr>
              <a:t>conv</a:t>
            </a:r>
            <a:r>
              <a:rPr sz="1800" spc="5" dirty="0">
                <a:latin typeface="Times New Roman"/>
                <a:cs typeface="Times New Roman"/>
              </a:rPr>
              <a:t>e</a:t>
            </a:r>
            <a:r>
              <a:rPr sz="1800" dirty="0">
                <a:latin typeface="Times New Roman"/>
                <a:cs typeface="Times New Roman"/>
              </a:rPr>
              <a:t>r</a:t>
            </a:r>
            <a:r>
              <a:rPr sz="1800" spc="-10" dirty="0">
                <a:latin typeface="Times New Roman"/>
                <a:cs typeface="Times New Roman"/>
              </a:rPr>
              <a:t>t</a:t>
            </a:r>
            <a:r>
              <a:rPr sz="1800" dirty="0">
                <a:latin typeface="Times New Roman"/>
                <a:cs typeface="Times New Roman"/>
              </a:rPr>
              <a:t>er</a:t>
            </a:r>
            <a:r>
              <a:rPr sz="1800" spc="85" dirty="0">
                <a:latin typeface="Times New Roman"/>
                <a:cs typeface="Times New Roman"/>
              </a:rPr>
              <a:t> </a:t>
            </a:r>
            <a:r>
              <a:rPr sz="1800" dirty="0">
                <a:latin typeface="Times New Roman"/>
                <a:cs typeface="Times New Roman"/>
              </a:rPr>
              <a:t>P</a:t>
            </a:r>
            <a:r>
              <a:rPr sz="1800" spc="-15" dirty="0">
                <a:latin typeface="Times New Roman"/>
                <a:cs typeface="Times New Roman"/>
              </a:rPr>
              <a:t>W</a:t>
            </a:r>
            <a:r>
              <a:rPr sz="1800" dirty="0">
                <a:latin typeface="Times New Roman"/>
                <a:cs typeface="Times New Roman"/>
              </a:rPr>
              <a:t>M</a:t>
            </a:r>
            <a:r>
              <a:rPr sz="1800" spc="100" dirty="0">
                <a:latin typeface="Times New Roman"/>
                <a:cs typeface="Times New Roman"/>
              </a:rPr>
              <a:t> </a:t>
            </a:r>
            <a:r>
              <a:rPr sz="1800" dirty="0">
                <a:latin typeface="Times New Roman"/>
                <a:cs typeface="Times New Roman"/>
              </a:rPr>
              <a:t>is</a:t>
            </a:r>
            <a:r>
              <a:rPr sz="1800" spc="95" dirty="0">
                <a:latin typeface="Times New Roman"/>
                <a:cs typeface="Times New Roman"/>
              </a:rPr>
              <a:t> </a:t>
            </a:r>
            <a:r>
              <a:rPr sz="1800" dirty="0">
                <a:latin typeface="Times New Roman"/>
                <a:cs typeface="Times New Roman"/>
              </a:rPr>
              <a:t>obt</a:t>
            </a:r>
            <a:r>
              <a:rPr sz="1800" spc="5" dirty="0">
                <a:latin typeface="Times New Roman"/>
                <a:cs typeface="Times New Roman"/>
              </a:rPr>
              <a:t>a</a:t>
            </a:r>
            <a:r>
              <a:rPr sz="1800" dirty="0">
                <a:latin typeface="Times New Roman"/>
                <a:cs typeface="Times New Roman"/>
              </a:rPr>
              <a:t>i</a:t>
            </a:r>
            <a:r>
              <a:rPr sz="1800" spc="-10" dirty="0">
                <a:latin typeface="Times New Roman"/>
                <a:cs typeface="Times New Roman"/>
              </a:rPr>
              <a:t>ne</a:t>
            </a:r>
            <a:r>
              <a:rPr sz="1800" dirty="0">
                <a:latin typeface="Times New Roman"/>
                <a:cs typeface="Times New Roman"/>
              </a:rPr>
              <a:t>d</a:t>
            </a:r>
            <a:r>
              <a:rPr sz="1800" spc="100" dirty="0">
                <a:latin typeface="Times New Roman"/>
                <a:cs typeface="Times New Roman"/>
              </a:rPr>
              <a:t> </a:t>
            </a:r>
            <a:r>
              <a:rPr sz="1800" dirty="0">
                <a:latin typeface="Times New Roman"/>
                <a:cs typeface="Times New Roman"/>
              </a:rPr>
              <a:t>from</a:t>
            </a:r>
            <a:r>
              <a:rPr sz="1800" spc="90" dirty="0">
                <a:latin typeface="Times New Roman"/>
                <a:cs typeface="Times New Roman"/>
              </a:rPr>
              <a:t> </a:t>
            </a:r>
            <a:r>
              <a:rPr sz="1800" spc="-5" dirty="0">
                <a:latin typeface="Times New Roman"/>
                <a:cs typeface="Times New Roman"/>
              </a:rPr>
              <a:t>A</a:t>
            </a:r>
            <a:r>
              <a:rPr sz="1800" dirty="0">
                <a:latin typeface="Times New Roman"/>
                <a:cs typeface="Times New Roman"/>
              </a:rPr>
              <a:t>I</a:t>
            </a:r>
            <a:r>
              <a:rPr sz="1800" spc="90" dirty="0">
                <a:latin typeface="Times New Roman"/>
                <a:cs typeface="Times New Roman"/>
              </a:rPr>
              <a:t> </a:t>
            </a:r>
            <a:r>
              <a:rPr sz="1800" dirty="0">
                <a:latin typeface="Times New Roman"/>
                <a:cs typeface="Times New Roman"/>
              </a:rPr>
              <a:t>con</a:t>
            </a:r>
            <a:r>
              <a:rPr sz="1800" spc="5" dirty="0">
                <a:latin typeface="Times New Roman"/>
                <a:cs typeface="Times New Roman"/>
              </a:rPr>
              <a:t>t</a:t>
            </a:r>
            <a:r>
              <a:rPr sz="1800" spc="-15" dirty="0">
                <a:latin typeface="Times New Roman"/>
                <a:cs typeface="Times New Roman"/>
              </a:rPr>
              <a:t>r</a:t>
            </a:r>
            <a:r>
              <a:rPr sz="1800" dirty="0">
                <a:latin typeface="Times New Roman"/>
                <a:cs typeface="Times New Roman"/>
              </a:rPr>
              <a:t>ol</a:t>
            </a:r>
            <a:r>
              <a:rPr sz="1800" spc="5" dirty="0">
                <a:latin typeface="Times New Roman"/>
                <a:cs typeface="Times New Roman"/>
              </a:rPr>
              <a:t>l</a:t>
            </a:r>
            <a:r>
              <a:rPr sz="1800" dirty="0">
                <a:latin typeface="Times New Roman"/>
                <a:cs typeface="Times New Roman"/>
              </a:rPr>
              <a:t>e</a:t>
            </a:r>
            <a:r>
              <a:rPr sz="1800" spc="-80" dirty="0">
                <a:latin typeface="Times New Roman"/>
                <a:cs typeface="Times New Roman"/>
              </a:rPr>
              <a:t>r</a:t>
            </a:r>
            <a:r>
              <a:rPr sz="1800" dirty="0">
                <a:latin typeface="Times New Roman"/>
                <a:cs typeface="Times New Roman"/>
              </a:rPr>
              <a:t>,</a:t>
            </a:r>
            <a:r>
              <a:rPr sz="1800" spc="95" dirty="0">
                <a:latin typeface="Times New Roman"/>
                <a:cs typeface="Times New Roman"/>
              </a:rPr>
              <a:t> </a:t>
            </a:r>
            <a:r>
              <a:rPr sz="1800" dirty="0">
                <a:latin typeface="Times New Roman"/>
                <a:cs typeface="Times New Roman"/>
              </a:rPr>
              <a:t>the</a:t>
            </a:r>
            <a:r>
              <a:rPr sz="1800" spc="95" dirty="0">
                <a:latin typeface="Times New Roman"/>
                <a:cs typeface="Times New Roman"/>
              </a:rPr>
              <a:t> </a:t>
            </a:r>
            <a:r>
              <a:rPr sz="1800" dirty="0">
                <a:latin typeface="Times New Roman"/>
                <a:cs typeface="Times New Roman"/>
              </a:rPr>
              <a:t>P</a:t>
            </a:r>
            <a:r>
              <a:rPr sz="1800" spc="-15" dirty="0">
                <a:latin typeface="Times New Roman"/>
                <a:cs typeface="Times New Roman"/>
              </a:rPr>
              <a:t>W</a:t>
            </a:r>
            <a:r>
              <a:rPr sz="1800" dirty="0">
                <a:latin typeface="Times New Roman"/>
                <a:cs typeface="Times New Roman"/>
              </a:rPr>
              <a:t>M</a:t>
            </a:r>
            <a:r>
              <a:rPr sz="1800" spc="100" dirty="0">
                <a:latin typeface="Times New Roman"/>
                <a:cs typeface="Times New Roman"/>
              </a:rPr>
              <a:t> </a:t>
            </a:r>
            <a:r>
              <a:rPr sz="1800" dirty="0">
                <a:latin typeface="Times New Roman"/>
                <a:cs typeface="Times New Roman"/>
              </a:rPr>
              <a:t>is</a:t>
            </a:r>
            <a:r>
              <a:rPr sz="1800" spc="95" dirty="0">
                <a:latin typeface="Times New Roman"/>
                <a:cs typeface="Times New Roman"/>
              </a:rPr>
              <a:t> </a:t>
            </a:r>
            <a:r>
              <a:rPr sz="1800" dirty="0">
                <a:latin typeface="Times New Roman"/>
                <a:cs typeface="Times New Roman"/>
              </a:rPr>
              <a:t>gi</a:t>
            </a:r>
            <a:r>
              <a:rPr sz="1800" spc="-10" dirty="0">
                <a:latin typeface="Times New Roman"/>
                <a:cs typeface="Times New Roman"/>
              </a:rPr>
              <a:t>v</a:t>
            </a:r>
            <a:r>
              <a:rPr sz="1800" dirty="0">
                <a:latin typeface="Times New Roman"/>
                <a:cs typeface="Times New Roman"/>
              </a:rPr>
              <a:t>en to</a:t>
            </a:r>
            <a:r>
              <a:rPr sz="1800" spc="90" dirty="0">
                <a:latin typeface="Times New Roman"/>
                <a:cs typeface="Times New Roman"/>
              </a:rPr>
              <a:t> </a:t>
            </a:r>
            <a:r>
              <a:rPr sz="1800" dirty="0">
                <a:latin typeface="Times New Roman"/>
                <a:cs typeface="Times New Roman"/>
              </a:rPr>
              <a:t>conv</a:t>
            </a:r>
            <a:r>
              <a:rPr sz="1800" spc="5" dirty="0">
                <a:latin typeface="Times New Roman"/>
                <a:cs typeface="Times New Roman"/>
              </a:rPr>
              <a:t>e</a:t>
            </a:r>
            <a:r>
              <a:rPr sz="1800" spc="-15" dirty="0">
                <a:latin typeface="Times New Roman"/>
                <a:cs typeface="Times New Roman"/>
              </a:rPr>
              <a:t>r</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r</a:t>
            </a:r>
            <a:r>
              <a:rPr sz="1800" spc="90" dirty="0">
                <a:latin typeface="Times New Roman"/>
                <a:cs typeface="Times New Roman"/>
              </a:rPr>
              <a:t> </a:t>
            </a:r>
            <a:r>
              <a:rPr sz="1800" spc="-15" dirty="0">
                <a:latin typeface="Times New Roman"/>
                <a:cs typeface="Times New Roman"/>
              </a:rPr>
              <a:t>b</a:t>
            </a:r>
            <a:r>
              <a:rPr sz="1800" dirty="0">
                <a:latin typeface="Times New Roman"/>
                <a:cs typeface="Times New Roman"/>
              </a:rPr>
              <a:t>y</a:t>
            </a:r>
            <a:r>
              <a:rPr sz="1800" spc="90" dirty="0">
                <a:latin typeface="Times New Roman"/>
                <a:cs typeface="Times New Roman"/>
              </a:rPr>
              <a:t> </a:t>
            </a:r>
            <a:r>
              <a:rPr sz="1800" spc="-10" dirty="0">
                <a:latin typeface="Times New Roman"/>
                <a:cs typeface="Times New Roman"/>
              </a:rPr>
              <a:t>t</a:t>
            </a:r>
            <a:r>
              <a:rPr sz="1800" dirty="0">
                <a:latin typeface="Times New Roman"/>
                <a:cs typeface="Times New Roman"/>
              </a:rPr>
              <a:t>he</a:t>
            </a:r>
            <a:r>
              <a:rPr sz="1800" spc="95" dirty="0">
                <a:latin typeface="Times New Roman"/>
                <a:cs typeface="Times New Roman"/>
              </a:rPr>
              <a:t> </a:t>
            </a:r>
            <a:r>
              <a:rPr sz="1800" dirty="0">
                <a:latin typeface="Times New Roman"/>
                <a:cs typeface="Times New Roman"/>
              </a:rPr>
              <a:t>he</a:t>
            </a:r>
            <a:r>
              <a:rPr sz="1800" spc="5" dirty="0">
                <a:latin typeface="Times New Roman"/>
                <a:cs typeface="Times New Roman"/>
              </a:rPr>
              <a:t>l</a:t>
            </a:r>
            <a:r>
              <a:rPr sz="1800" dirty="0">
                <a:latin typeface="Times New Roman"/>
                <a:cs typeface="Times New Roman"/>
              </a:rPr>
              <a:t>p</a:t>
            </a:r>
            <a:r>
              <a:rPr sz="1800" spc="80" dirty="0">
                <a:latin typeface="Times New Roman"/>
                <a:cs typeface="Times New Roman"/>
              </a:rPr>
              <a:t> </a:t>
            </a:r>
            <a:r>
              <a:rPr sz="1800" dirty="0">
                <a:latin typeface="Times New Roman"/>
                <a:cs typeface="Times New Roman"/>
              </a:rPr>
              <a:t>of</a:t>
            </a:r>
            <a:r>
              <a:rPr sz="1800" spc="90" dirty="0">
                <a:latin typeface="Times New Roman"/>
                <a:cs typeface="Times New Roman"/>
              </a:rPr>
              <a:t> </a:t>
            </a:r>
            <a:r>
              <a:rPr sz="1800" dirty="0">
                <a:latin typeface="Times New Roman"/>
                <a:cs typeface="Times New Roman"/>
              </a:rPr>
              <a:t>g</a:t>
            </a:r>
            <a:r>
              <a:rPr sz="1800" spc="-10" dirty="0">
                <a:latin typeface="Times New Roman"/>
                <a:cs typeface="Times New Roman"/>
              </a:rPr>
              <a:t>a</a:t>
            </a:r>
            <a:r>
              <a:rPr sz="1800" dirty="0">
                <a:latin typeface="Times New Roman"/>
                <a:cs typeface="Times New Roman"/>
              </a:rPr>
              <a:t>te</a:t>
            </a:r>
            <a:r>
              <a:rPr sz="1800" spc="70" dirty="0">
                <a:latin typeface="Times New Roman"/>
                <a:cs typeface="Times New Roman"/>
              </a:rPr>
              <a:t> </a:t>
            </a:r>
            <a:r>
              <a:rPr sz="1800" dirty="0">
                <a:latin typeface="Times New Roman"/>
                <a:cs typeface="Times New Roman"/>
              </a:rPr>
              <a:t>driv</a:t>
            </a:r>
            <a:r>
              <a:rPr sz="1800" spc="5" dirty="0">
                <a:latin typeface="Times New Roman"/>
                <a:cs typeface="Times New Roman"/>
              </a:rPr>
              <a:t>e</a:t>
            </a:r>
            <a:r>
              <a:rPr sz="1800" dirty="0">
                <a:latin typeface="Times New Roman"/>
                <a:cs typeface="Times New Roman"/>
              </a:rPr>
              <a:t>rs.</a:t>
            </a:r>
            <a:r>
              <a:rPr sz="1800" spc="95" dirty="0">
                <a:latin typeface="Times New Roman"/>
                <a:cs typeface="Times New Roman"/>
              </a:rPr>
              <a:t> </a:t>
            </a:r>
            <a:r>
              <a:rPr sz="1800" spc="-15" dirty="0">
                <a:latin typeface="Times New Roman"/>
                <a:cs typeface="Times New Roman"/>
              </a:rPr>
              <a:t>B</a:t>
            </a:r>
            <a:r>
              <a:rPr sz="1800" dirty="0">
                <a:latin typeface="Times New Roman"/>
                <a:cs typeface="Times New Roman"/>
              </a:rPr>
              <a:t>a</a:t>
            </a:r>
            <a:r>
              <a:rPr sz="1800" spc="5" dirty="0">
                <a:latin typeface="Times New Roman"/>
                <a:cs typeface="Times New Roman"/>
              </a:rPr>
              <a:t>t</a:t>
            </a:r>
            <a:r>
              <a:rPr sz="1800" spc="-10" dirty="0">
                <a:latin typeface="Times New Roman"/>
                <a:cs typeface="Times New Roman"/>
              </a:rPr>
              <a:t>t</a:t>
            </a:r>
            <a:r>
              <a:rPr sz="1800" dirty="0">
                <a:latin typeface="Times New Roman"/>
                <a:cs typeface="Times New Roman"/>
              </a:rPr>
              <a:t>er</a:t>
            </a:r>
            <a:r>
              <a:rPr sz="1800" spc="5" dirty="0">
                <a:latin typeface="Times New Roman"/>
                <a:cs typeface="Times New Roman"/>
              </a:rPr>
              <a:t>i</a:t>
            </a:r>
            <a:r>
              <a:rPr sz="1800" spc="-10" dirty="0">
                <a:latin typeface="Times New Roman"/>
                <a:cs typeface="Times New Roman"/>
              </a:rPr>
              <a:t>e</a:t>
            </a:r>
            <a:r>
              <a:rPr sz="1800" dirty="0">
                <a:latin typeface="Times New Roman"/>
                <a:cs typeface="Times New Roman"/>
              </a:rPr>
              <a:t>s</a:t>
            </a:r>
            <a:r>
              <a:rPr sz="1800" spc="85" dirty="0">
                <a:latin typeface="Times New Roman"/>
                <a:cs typeface="Times New Roman"/>
              </a:rPr>
              <a:t> </a:t>
            </a:r>
            <a:r>
              <a:rPr sz="1800" dirty="0">
                <a:latin typeface="Times New Roman"/>
                <a:cs typeface="Times New Roman"/>
              </a:rPr>
              <a:t>are</a:t>
            </a:r>
            <a:r>
              <a:rPr sz="1800" spc="100" dirty="0">
                <a:latin typeface="Times New Roman"/>
                <a:cs typeface="Times New Roman"/>
              </a:rPr>
              <a:t> </a:t>
            </a:r>
            <a:r>
              <a:rPr sz="1800" spc="-10" dirty="0">
                <a:latin typeface="Times New Roman"/>
                <a:cs typeface="Times New Roman"/>
              </a:rPr>
              <a:t>m</a:t>
            </a:r>
            <a:r>
              <a:rPr sz="1800" dirty="0">
                <a:latin typeface="Times New Roman"/>
                <a:cs typeface="Times New Roman"/>
              </a:rPr>
              <a:t>oni</a:t>
            </a:r>
            <a:r>
              <a:rPr sz="1800" spc="5" dirty="0">
                <a:latin typeface="Times New Roman"/>
                <a:cs typeface="Times New Roman"/>
              </a:rPr>
              <a:t>t</a:t>
            </a:r>
            <a:r>
              <a:rPr sz="1800" dirty="0">
                <a:latin typeface="Times New Roman"/>
                <a:cs typeface="Times New Roman"/>
              </a:rPr>
              <a:t>ored</a:t>
            </a:r>
            <a:r>
              <a:rPr sz="1800" spc="70" dirty="0">
                <a:latin typeface="Times New Roman"/>
                <a:cs typeface="Times New Roman"/>
              </a:rPr>
              <a:t> </a:t>
            </a:r>
            <a:r>
              <a:rPr sz="1800" dirty="0">
                <a:latin typeface="Times New Roman"/>
                <a:cs typeface="Times New Roman"/>
              </a:rPr>
              <a:t>and</a:t>
            </a:r>
            <a:r>
              <a:rPr sz="1800" spc="90" dirty="0">
                <a:latin typeface="Times New Roman"/>
                <a:cs typeface="Times New Roman"/>
              </a:rPr>
              <a:t> </a:t>
            </a:r>
            <a:r>
              <a:rPr sz="1800" dirty="0">
                <a:latin typeface="Times New Roman"/>
                <a:cs typeface="Times New Roman"/>
              </a:rPr>
              <a:t>con</a:t>
            </a:r>
            <a:r>
              <a:rPr sz="1800" spc="5" dirty="0">
                <a:latin typeface="Times New Roman"/>
                <a:cs typeface="Times New Roman"/>
              </a:rPr>
              <a:t>t</a:t>
            </a:r>
            <a:r>
              <a:rPr sz="1800" dirty="0">
                <a:latin typeface="Times New Roman"/>
                <a:cs typeface="Times New Roman"/>
              </a:rPr>
              <a:t>r</a:t>
            </a:r>
            <a:r>
              <a:rPr sz="1800" spc="-15" dirty="0">
                <a:latin typeface="Times New Roman"/>
                <a:cs typeface="Times New Roman"/>
              </a:rPr>
              <a:t>o</a:t>
            </a:r>
            <a:r>
              <a:rPr sz="1800" dirty="0">
                <a:latin typeface="Times New Roman"/>
                <a:cs typeface="Times New Roman"/>
              </a:rPr>
              <a:t>l</a:t>
            </a:r>
            <a:r>
              <a:rPr sz="1800" spc="5" dirty="0">
                <a:latin typeface="Times New Roman"/>
                <a:cs typeface="Times New Roman"/>
              </a:rPr>
              <a:t>l</a:t>
            </a:r>
            <a:r>
              <a:rPr sz="1800" dirty="0">
                <a:latin typeface="Times New Roman"/>
                <a:cs typeface="Times New Roman"/>
              </a:rPr>
              <a:t>ed</a:t>
            </a:r>
            <a:r>
              <a:rPr sz="1800" spc="85" dirty="0">
                <a:latin typeface="Times New Roman"/>
                <a:cs typeface="Times New Roman"/>
              </a:rPr>
              <a:t> </a:t>
            </a:r>
            <a:r>
              <a:rPr sz="1800" spc="-15" dirty="0">
                <a:latin typeface="Times New Roman"/>
                <a:cs typeface="Times New Roman"/>
              </a:rPr>
              <a:t>b</a:t>
            </a:r>
            <a:r>
              <a:rPr sz="1800" dirty="0">
                <a:latin typeface="Times New Roman"/>
                <a:cs typeface="Times New Roman"/>
              </a:rPr>
              <a:t>y</a:t>
            </a:r>
            <a:r>
              <a:rPr sz="1800" spc="100" dirty="0">
                <a:latin typeface="Times New Roman"/>
                <a:cs typeface="Times New Roman"/>
              </a:rPr>
              <a:t> </a:t>
            </a:r>
            <a:r>
              <a:rPr sz="1800" dirty="0">
                <a:latin typeface="Times New Roman"/>
                <a:cs typeface="Times New Roman"/>
              </a:rPr>
              <a:t>M</a:t>
            </a:r>
            <a:r>
              <a:rPr sz="1800" spc="-15" dirty="0">
                <a:latin typeface="Times New Roman"/>
                <a:cs typeface="Times New Roman"/>
              </a:rPr>
              <a:t>i</a:t>
            </a:r>
            <a:r>
              <a:rPr sz="1800" dirty="0">
                <a:latin typeface="Times New Roman"/>
                <a:cs typeface="Times New Roman"/>
              </a:rPr>
              <a:t>cro con</a:t>
            </a:r>
            <a:r>
              <a:rPr sz="1800" spc="5" dirty="0">
                <a:latin typeface="Times New Roman"/>
                <a:cs typeface="Times New Roman"/>
              </a:rPr>
              <a:t>t</a:t>
            </a:r>
            <a:r>
              <a:rPr sz="1800" dirty="0">
                <a:latin typeface="Times New Roman"/>
                <a:cs typeface="Times New Roman"/>
              </a:rPr>
              <a:t>rol</a:t>
            </a:r>
            <a:r>
              <a:rPr sz="1800" spc="5" dirty="0">
                <a:latin typeface="Times New Roman"/>
                <a:cs typeface="Times New Roman"/>
              </a:rPr>
              <a:t>l</a:t>
            </a:r>
            <a:r>
              <a:rPr sz="1800" dirty="0">
                <a:latin typeface="Times New Roman"/>
                <a:cs typeface="Times New Roman"/>
              </a:rPr>
              <a:t>e</a:t>
            </a:r>
            <a:r>
              <a:rPr sz="1800" spc="-85" dirty="0">
                <a:latin typeface="Times New Roman"/>
                <a:cs typeface="Times New Roman"/>
              </a:rPr>
              <a:t>r</a:t>
            </a:r>
            <a:r>
              <a:rPr sz="1800" dirty="0">
                <a:latin typeface="Times New Roman"/>
                <a:cs typeface="Times New Roman"/>
              </a:rPr>
              <a:t>.</a:t>
            </a:r>
            <a:endParaRPr sz="1800">
              <a:latin typeface="Times New Roman"/>
              <a:cs typeface="Times New Roman"/>
            </a:endParaRPr>
          </a:p>
          <a:p>
            <a:pPr marL="355600" marR="6350" indent="-342900" algn="just">
              <a:lnSpc>
                <a:spcPct val="150000"/>
              </a:lnSpc>
              <a:spcBef>
                <a:spcPts val="430"/>
              </a:spcBef>
              <a:buFont typeface="Wingdings"/>
              <a:buChar char=""/>
              <a:tabLst>
                <a:tab pos="356235" algn="l"/>
              </a:tabLst>
            </a:pPr>
            <a:r>
              <a:rPr sz="1800" spc="-5" dirty="0">
                <a:latin typeface="Times New Roman"/>
                <a:cs typeface="Times New Roman"/>
              </a:rPr>
              <a:t>D</a:t>
            </a:r>
            <a:r>
              <a:rPr sz="1800" dirty="0">
                <a:latin typeface="Times New Roman"/>
                <a:cs typeface="Times New Roman"/>
              </a:rPr>
              <a:t>C</a:t>
            </a:r>
            <a:r>
              <a:rPr sz="1800" spc="125" dirty="0">
                <a:latin typeface="Times New Roman"/>
                <a:cs typeface="Times New Roman"/>
              </a:rPr>
              <a:t> </a:t>
            </a:r>
            <a:r>
              <a:rPr sz="1800" dirty="0">
                <a:latin typeface="Times New Roman"/>
                <a:cs typeface="Times New Roman"/>
              </a:rPr>
              <a:t>storage</a:t>
            </a:r>
            <a:r>
              <a:rPr sz="1800" spc="120" dirty="0">
                <a:latin typeface="Times New Roman"/>
                <a:cs typeface="Times New Roman"/>
              </a:rPr>
              <a:t> </a:t>
            </a:r>
            <a:r>
              <a:rPr sz="1800" dirty="0">
                <a:latin typeface="Times New Roman"/>
                <a:cs typeface="Times New Roman"/>
              </a:rPr>
              <a:t>is</a:t>
            </a:r>
            <a:r>
              <a:rPr sz="1800" spc="105" dirty="0">
                <a:latin typeface="Times New Roman"/>
                <a:cs typeface="Times New Roman"/>
              </a:rPr>
              <a:t> </a:t>
            </a:r>
            <a:r>
              <a:rPr sz="1800" dirty="0">
                <a:latin typeface="Times New Roman"/>
                <a:cs typeface="Times New Roman"/>
              </a:rPr>
              <a:t>u</a:t>
            </a:r>
            <a:r>
              <a:rPr sz="1800" spc="-10" dirty="0">
                <a:latin typeface="Times New Roman"/>
                <a:cs typeface="Times New Roman"/>
              </a:rPr>
              <a:t>t</a:t>
            </a:r>
            <a:r>
              <a:rPr sz="1800" dirty="0">
                <a:latin typeface="Times New Roman"/>
                <a:cs typeface="Times New Roman"/>
              </a:rPr>
              <a:t>i</a:t>
            </a:r>
            <a:r>
              <a:rPr sz="1800" spc="5" dirty="0">
                <a:latin typeface="Times New Roman"/>
                <a:cs typeface="Times New Roman"/>
              </a:rPr>
              <a:t>l</a:t>
            </a:r>
            <a:r>
              <a:rPr sz="1800" dirty="0">
                <a:latin typeface="Times New Roman"/>
                <a:cs typeface="Times New Roman"/>
              </a:rPr>
              <a:t>ized</a:t>
            </a:r>
            <a:r>
              <a:rPr sz="1800" spc="120" dirty="0">
                <a:latin typeface="Times New Roman"/>
                <a:cs typeface="Times New Roman"/>
              </a:rPr>
              <a:t> </a:t>
            </a:r>
            <a:r>
              <a:rPr sz="1800" spc="-5" dirty="0">
                <a:latin typeface="Times New Roman"/>
                <a:cs typeface="Times New Roman"/>
              </a:rPr>
              <a:t>A</a:t>
            </a:r>
            <a:r>
              <a:rPr sz="1800" dirty="0">
                <a:latin typeface="Times New Roman"/>
                <a:cs typeface="Times New Roman"/>
              </a:rPr>
              <a:t>s</a:t>
            </a:r>
            <a:r>
              <a:rPr sz="1800" spc="120" dirty="0">
                <a:latin typeface="Times New Roman"/>
                <a:cs typeface="Times New Roman"/>
              </a:rPr>
              <a:t> </a:t>
            </a:r>
            <a:r>
              <a:rPr sz="1800" dirty="0">
                <a:latin typeface="Times New Roman"/>
                <a:cs typeface="Times New Roman"/>
              </a:rPr>
              <a:t>a</a:t>
            </a:r>
            <a:r>
              <a:rPr sz="1800" spc="114" dirty="0">
                <a:latin typeface="Times New Roman"/>
                <a:cs typeface="Times New Roman"/>
              </a:rPr>
              <a:t> </a:t>
            </a:r>
            <a:r>
              <a:rPr sz="1800" spc="-5" dirty="0">
                <a:latin typeface="Times New Roman"/>
                <a:cs typeface="Times New Roman"/>
              </a:rPr>
              <a:t>A</a:t>
            </a:r>
            <a:r>
              <a:rPr sz="1800" dirty="0">
                <a:latin typeface="Times New Roman"/>
                <a:cs typeface="Times New Roman"/>
              </a:rPr>
              <a:t>c</a:t>
            </a:r>
            <a:r>
              <a:rPr sz="1800" spc="114" dirty="0">
                <a:latin typeface="Times New Roman"/>
                <a:cs typeface="Times New Roman"/>
              </a:rPr>
              <a:t> </a:t>
            </a:r>
            <a:r>
              <a:rPr sz="1800" spc="-15" dirty="0">
                <a:latin typeface="Times New Roman"/>
                <a:cs typeface="Times New Roman"/>
              </a:rPr>
              <a:t>o</a:t>
            </a:r>
            <a:r>
              <a:rPr sz="1800" dirty="0">
                <a:latin typeface="Times New Roman"/>
                <a:cs typeface="Times New Roman"/>
              </a:rPr>
              <a:t>utput</a:t>
            </a:r>
            <a:r>
              <a:rPr sz="1800" spc="120" dirty="0">
                <a:latin typeface="Times New Roman"/>
                <a:cs typeface="Times New Roman"/>
              </a:rPr>
              <a:t> </a:t>
            </a:r>
            <a:r>
              <a:rPr sz="1800" spc="-15" dirty="0">
                <a:latin typeface="Times New Roman"/>
                <a:cs typeface="Times New Roman"/>
              </a:rPr>
              <a:t>b</a:t>
            </a:r>
            <a:r>
              <a:rPr sz="1800" dirty="0">
                <a:latin typeface="Times New Roman"/>
                <a:cs typeface="Times New Roman"/>
              </a:rPr>
              <a:t>y</a:t>
            </a:r>
            <a:r>
              <a:rPr sz="1800" spc="125" dirty="0">
                <a:latin typeface="Times New Roman"/>
                <a:cs typeface="Times New Roman"/>
              </a:rPr>
              <a:t> </a:t>
            </a:r>
            <a:r>
              <a:rPr sz="1800" dirty="0">
                <a:latin typeface="Times New Roman"/>
                <a:cs typeface="Times New Roman"/>
              </a:rPr>
              <a:t>the</a:t>
            </a:r>
            <a:r>
              <a:rPr sz="1800" spc="120" dirty="0">
                <a:latin typeface="Times New Roman"/>
                <a:cs typeface="Times New Roman"/>
              </a:rPr>
              <a:t> </a:t>
            </a:r>
            <a:r>
              <a:rPr sz="1800" dirty="0">
                <a:latin typeface="Times New Roman"/>
                <a:cs typeface="Times New Roman"/>
              </a:rPr>
              <a:t>su</a:t>
            </a:r>
            <a:r>
              <a:rPr sz="1800" spc="-20" dirty="0">
                <a:latin typeface="Times New Roman"/>
                <a:cs typeface="Times New Roman"/>
              </a:rPr>
              <a:t>p</a:t>
            </a:r>
            <a:r>
              <a:rPr sz="1800" dirty="0">
                <a:latin typeface="Times New Roman"/>
                <a:cs typeface="Times New Roman"/>
              </a:rPr>
              <a:t>port</a:t>
            </a:r>
            <a:r>
              <a:rPr sz="1800" spc="130" dirty="0">
                <a:latin typeface="Times New Roman"/>
                <a:cs typeface="Times New Roman"/>
              </a:rPr>
              <a:t> </a:t>
            </a:r>
            <a:r>
              <a:rPr sz="1800" dirty="0">
                <a:latin typeface="Times New Roman"/>
                <a:cs typeface="Times New Roman"/>
              </a:rPr>
              <a:t>of</a:t>
            </a:r>
            <a:r>
              <a:rPr sz="1800" spc="110" dirty="0">
                <a:latin typeface="Times New Roman"/>
                <a:cs typeface="Times New Roman"/>
              </a:rPr>
              <a:t> </a:t>
            </a:r>
            <a:r>
              <a:rPr sz="1800" dirty="0">
                <a:latin typeface="Times New Roman"/>
                <a:cs typeface="Times New Roman"/>
              </a:rPr>
              <a:t>Inve</a:t>
            </a:r>
            <a:r>
              <a:rPr sz="1800" spc="-15" dirty="0">
                <a:latin typeface="Times New Roman"/>
                <a:cs typeface="Times New Roman"/>
              </a:rPr>
              <a:t>r</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r</a:t>
            </a:r>
            <a:r>
              <a:rPr sz="1800" spc="105" dirty="0">
                <a:latin typeface="Times New Roman"/>
                <a:cs typeface="Times New Roman"/>
              </a:rPr>
              <a:t> </a:t>
            </a:r>
            <a:r>
              <a:rPr sz="1800" dirty="0">
                <a:latin typeface="Times New Roman"/>
                <a:cs typeface="Times New Roman"/>
              </a:rPr>
              <a:t>During</a:t>
            </a:r>
            <a:r>
              <a:rPr sz="1800" spc="125" dirty="0">
                <a:latin typeface="Times New Roman"/>
                <a:cs typeface="Times New Roman"/>
              </a:rPr>
              <a:t> </a:t>
            </a:r>
            <a:r>
              <a:rPr sz="1800" dirty="0">
                <a:latin typeface="Times New Roman"/>
                <a:cs typeface="Times New Roman"/>
              </a:rPr>
              <a:t>low</a:t>
            </a:r>
            <a:r>
              <a:rPr sz="1800" spc="114" dirty="0">
                <a:latin typeface="Times New Roman"/>
                <a:cs typeface="Times New Roman"/>
              </a:rPr>
              <a:t> </a:t>
            </a:r>
            <a:r>
              <a:rPr sz="1800" dirty="0">
                <a:latin typeface="Times New Roman"/>
                <a:cs typeface="Times New Roman"/>
              </a:rPr>
              <a:t>power</a:t>
            </a:r>
            <a:r>
              <a:rPr sz="1800" spc="114" dirty="0">
                <a:latin typeface="Times New Roman"/>
                <a:cs typeface="Times New Roman"/>
              </a:rPr>
              <a:t> </a:t>
            </a:r>
            <a:r>
              <a:rPr sz="1800" dirty="0">
                <a:latin typeface="Times New Roman"/>
                <a:cs typeface="Times New Roman"/>
              </a:rPr>
              <a:t>lo</a:t>
            </a:r>
            <a:r>
              <a:rPr sz="1800" spc="5" dirty="0">
                <a:latin typeface="Times New Roman"/>
                <a:cs typeface="Times New Roman"/>
              </a:rPr>
              <a:t>a</a:t>
            </a:r>
            <a:r>
              <a:rPr sz="1800" dirty="0">
                <a:latin typeface="Times New Roman"/>
                <a:cs typeface="Times New Roman"/>
              </a:rPr>
              <a:t>d cond</a:t>
            </a:r>
            <a:r>
              <a:rPr sz="1800" spc="5" dirty="0">
                <a:latin typeface="Times New Roman"/>
                <a:cs typeface="Times New Roman"/>
              </a:rPr>
              <a:t>i</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on</a:t>
            </a:r>
            <a:r>
              <a:rPr sz="1800" spc="80" dirty="0">
                <a:latin typeface="Times New Roman"/>
                <a:cs typeface="Times New Roman"/>
              </a:rPr>
              <a:t> </a:t>
            </a:r>
            <a:r>
              <a:rPr sz="1800" dirty="0">
                <a:latin typeface="Times New Roman"/>
                <a:cs typeface="Times New Roman"/>
              </a:rPr>
              <a:t>in</a:t>
            </a:r>
            <a:r>
              <a:rPr sz="1800" spc="-10" dirty="0">
                <a:latin typeface="Times New Roman"/>
                <a:cs typeface="Times New Roman"/>
              </a:rPr>
              <a:t>v</a:t>
            </a:r>
            <a:r>
              <a:rPr sz="1800" dirty="0">
                <a:latin typeface="Times New Roman"/>
                <a:cs typeface="Times New Roman"/>
              </a:rPr>
              <a:t>erter</a:t>
            </a:r>
            <a:r>
              <a:rPr sz="1800" spc="90" dirty="0">
                <a:latin typeface="Times New Roman"/>
                <a:cs typeface="Times New Roman"/>
              </a:rPr>
              <a:t> </a:t>
            </a:r>
            <a:r>
              <a:rPr sz="1800" dirty="0">
                <a:latin typeface="Times New Roman"/>
                <a:cs typeface="Times New Roman"/>
              </a:rPr>
              <a:t>1</a:t>
            </a:r>
            <a:r>
              <a:rPr sz="1800" spc="80" dirty="0">
                <a:latin typeface="Times New Roman"/>
                <a:cs typeface="Times New Roman"/>
              </a:rPr>
              <a:t> </a:t>
            </a:r>
            <a:r>
              <a:rPr sz="1800" dirty="0">
                <a:latin typeface="Times New Roman"/>
                <a:cs typeface="Times New Roman"/>
              </a:rPr>
              <a:t>on</a:t>
            </a:r>
            <a:r>
              <a:rPr sz="1800" spc="-10" dirty="0">
                <a:latin typeface="Times New Roman"/>
                <a:cs typeface="Times New Roman"/>
              </a:rPr>
              <a:t>l</a:t>
            </a:r>
            <a:r>
              <a:rPr sz="1800" dirty="0">
                <a:latin typeface="Times New Roman"/>
                <a:cs typeface="Times New Roman"/>
              </a:rPr>
              <a:t>y</a:t>
            </a:r>
            <a:r>
              <a:rPr sz="1800" spc="90" dirty="0">
                <a:latin typeface="Times New Roman"/>
                <a:cs typeface="Times New Roman"/>
              </a:rPr>
              <a:t> </a:t>
            </a:r>
            <a:r>
              <a:rPr sz="1800" dirty="0">
                <a:latin typeface="Times New Roman"/>
                <a:cs typeface="Times New Roman"/>
              </a:rPr>
              <a:t>in</a:t>
            </a:r>
            <a:r>
              <a:rPr sz="1800" spc="75" dirty="0">
                <a:latin typeface="Times New Roman"/>
                <a:cs typeface="Times New Roman"/>
              </a:rPr>
              <a:t> </a:t>
            </a:r>
            <a:r>
              <a:rPr sz="1800" dirty="0">
                <a:latin typeface="Times New Roman"/>
                <a:cs typeface="Times New Roman"/>
              </a:rPr>
              <a:t>on</a:t>
            </a:r>
            <a:r>
              <a:rPr sz="1800" spc="75" dirty="0">
                <a:latin typeface="Times New Roman"/>
                <a:cs typeface="Times New Roman"/>
              </a:rPr>
              <a:t> </a:t>
            </a:r>
            <a:r>
              <a:rPr sz="1800" spc="-10" dirty="0">
                <a:latin typeface="Times New Roman"/>
                <a:cs typeface="Times New Roman"/>
              </a:rPr>
              <a:t>c</a:t>
            </a:r>
            <a:r>
              <a:rPr sz="1800" dirty="0">
                <a:latin typeface="Times New Roman"/>
                <a:cs typeface="Times New Roman"/>
              </a:rPr>
              <a:t>ondi</a:t>
            </a:r>
            <a:r>
              <a:rPr sz="1800" spc="5" dirty="0">
                <a:latin typeface="Times New Roman"/>
                <a:cs typeface="Times New Roman"/>
              </a:rPr>
              <a:t>t</a:t>
            </a:r>
            <a:r>
              <a:rPr sz="1800" dirty="0">
                <a:latin typeface="Times New Roman"/>
                <a:cs typeface="Times New Roman"/>
              </a:rPr>
              <a:t>ion</a:t>
            </a:r>
            <a:r>
              <a:rPr sz="1800" spc="85" dirty="0">
                <a:latin typeface="Times New Roman"/>
                <a:cs typeface="Times New Roman"/>
              </a:rPr>
              <a:t> </a:t>
            </a:r>
            <a:r>
              <a:rPr sz="1800" dirty="0">
                <a:latin typeface="Times New Roman"/>
                <a:cs typeface="Times New Roman"/>
              </a:rPr>
              <a:t>when</a:t>
            </a:r>
            <a:r>
              <a:rPr sz="1800" spc="75" dirty="0">
                <a:latin typeface="Times New Roman"/>
                <a:cs typeface="Times New Roman"/>
              </a:rPr>
              <a:t> </a:t>
            </a:r>
            <a:r>
              <a:rPr sz="1800" spc="-10" dirty="0">
                <a:latin typeface="Times New Roman"/>
                <a:cs typeface="Times New Roman"/>
              </a:rPr>
              <a:t>t</a:t>
            </a:r>
            <a:r>
              <a:rPr sz="1800" dirty="0">
                <a:latin typeface="Times New Roman"/>
                <a:cs typeface="Times New Roman"/>
              </a:rPr>
              <a:t>he</a:t>
            </a:r>
            <a:r>
              <a:rPr sz="1800" spc="95" dirty="0">
                <a:latin typeface="Times New Roman"/>
                <a:cs typeface="Times New Roman"/>
              </a:rPr>
              <a:t> </a:t>
            </a:r>
            <a:r>
              <a:rPr sz="1800" dirty="0">
                <a:latin typeface="Times New Roman"/>
                <a:cs typeface="Times New Roman"/>
              </a:rPr>
              <a:t>l</a:t>
            </a:r>
            <a:r>
              <a:rPr sz="1800" spc="-10" dirty="0">
                <a:latin typeface="Times New Roman"/>
                <a:cs typeface="Times New Roman"/>
              </a:rPr>
              <a:t>o</a:t>
            </a:r>
            <a:r>
              <a:rPr sz="1800" dirty="0">
                <a:latin typeface="Times New Roman"/>
                <a:cs typeface="Times New Roman"/>
              </a:rPr>
              <a:t>ad</a:t>
            </a:r>
            <a:r>
              <a:rPr sz="1800" spc="95" dirty="0">
                <a:latin typeface="Times New Roman"/>
                <a:cs typeface="Times New Roman"/>
              </a:rPr>
              <a:t> </a:t>
            </a:r>
            <a:r>
              <a:rPr sz="1800" spc="-15" dirty="0">
                <a:latin typeface="Times New Roman"/>
                <a:cs typeface="Times New Roman"/>
              </a:rPr>
              <a:t>v</a:t>
            </a:r>
            <a:r>
              <a:rPr sz="1800" dirty="0">
                <a:latin typeface="Times New Roman"/>
                <a:cs typeface="Times New Roman"/>
              </a:rPr>
              <a:t>a</a:t>
            </a:r>
            <a:r>
              <a:rPr sz="1800" spc="5" dirty="0">
                <a:latin typeface="Times New Roman"/>
                <a:cs typeface="Times New Roman"/>
              </a:rPr>
              <a:t>l</a:t>
            </a:r>
            <a:r>
              <a:rPr sz="1800" dirty="0">
                <a:latin typeface="Times New Roman"/>
                <a:cs typeface="Times New Roman"/>
              </a:rPr>
              <a:t>ue</a:t>
            </a:r>
            <a:r>
              <a:rPr sz="1800" spc="85" dirty="0">
                <a:latin typeface="Times New Roman"/>
                <a:cs typeface="Times New Roman"/>
              </a:rPr>
              <a:t> </a:t>
            </a:r>
            <a:r>
              <a:rPr sz="1800" dirty="0">
                <a:latin typeface="Times New Roman"/>
                <a:cs typeface="Times New Roman"/>
              </a:rPr>
              <a:t>i</a:t>
            </a:r>
            <a:r>
              <a:rPr sz="1800" spc="-10" dirty="0">
                <a:latin typeface="Times New Roman"/>
                <a:cs typeface="Times New Roman"/>
              </a:rPr>
              <a:t>n</a:t>
            </a:r>
            <a:r>
              <a:rPr sz="1800" dirty="0">
                <a:latin typeface="Times New Roman"/>
                <a:cs typeface="Times New Roman"/>
              </a:rPr>
              <a:t>cr</a:t>
            </a:r>
            <a:r>
              <a:rPr sz="1800" spc="5" dirty="0">
                <a:latin typeface="Times New Roman"/>
                <a:cs typeface="Times New Roman"/>
              </a:rPr>
              <a:t>e</a:t>
            </a:r>
            <a:r>
              <a:rPr sz="1800" dirty="0">
                <a:latin typeface="Times New Roman"/>
                <a:cs typeface="Times New Roman"/>
              </a:rPr>
              <a:t>ase</a:t>
            </a:r>
            <a:r>
              <a:rPr sz="1800" spc="85" dirty="0">
                <a:latin typeface="Times New Roman"/>
                <a:cs typeface="Times New Roman"/>
              </a:rPr>
              <a:t> </a:t>
            </a:r>
            <a:r>
              <a:rPr sz="1800" dirty="0">
                <a:latin typeface="Times New Roman"/>
                <a:cs typeface="Times New Roman"/>
              </a:rPr>
              <a:t>the</a:t>
            </a:r>
            <a:r>
              <a:rPr sz="1800" spc="85" dirty="0">
                <a:latin typeface="Times New Roman"/>
                <a:cs typeface="Times New Roman"/>
              </a:rPr>
              <a:t> </a:t>
            </a:r>
            <a:r>
              <a:rPr sz="1800" dirty="0">
                <a:latin typeface="Times New Roman"/>
                <a:cs typeface="Times New Roman"/>
              </a:rPr>
              <a:t>cur</a:t>
            </a:r>
            <a:r>
              <a:rPr sz="1800" spc="-15" dirty="0">
                <a:latin typeface="Times New Roman"/>
                <a:cs typeface="Times New Roman"/>
              </a:rPr>
              <a:t>r</a:t>
            </a:r>
            <a:r>
              <a:rPr sz="1800" spc="-10" dirty="0">
                <a:latin typeface="Times New Roman"/>
                <a:cs typeface="Times New Roman"/>
              </a:rPr>
              <a:t>e</a:t>
            </a:r>
            <a:r>
              <a:rPr sz="1800" dirty="0">
                <a:latin typeface="Times New Roman"/>
                <a:cs typeface="Times New Roman"/>
              </a:rPr>
              <a:t>nt</a:t>
            </a:r>
            <a:r>
              <a:rPr sz="1800" spc="95" dirty="0">
                <a:latin typeface="Times New Roman"/>
                <a:cs typeface="Times New Roman"/>
              </a:rPr>
              <a:t> </a:t>
            </a:r>
            <a:r>
              <a:rPr sz="1800" dirty="0">
                <a:latin typeface="Times New Roman"/>
                <a:cs typeface="Times New Roman"/>
              </a:rPr>
              <a:t>sensor finds</a:t>
            </a:r>
            <a:r>
              <a:rPr sz="1800" spc="-5" dirty="0">
                <a:latin typeface="Times New Roman"/>
                <a:cs typeface="Times New Roman"/>
              </a:rPr>
              <a:t> </a:t>
            </a:r>
            <a:r>
              <a:rPr sz="1800" dirty="0">
                <a:latin typeface="Times New Roman"/>
                <a:cs typeface="Times New Roman"/>
              </a:rPr>
              <a:t>the va</a:t>
            </a:r>
            <a:r>
              <a:rPr sz="1800" spc="5" dirty="0">
                <a:latin typeface="Times New Roman"/>
                <a:cs typeface="Times New Roman"/>
              </a:rPr>
              <a:t>l</a:t>
            </a:r>
            <a:r>
              <a:rPr sz="1800" dirty="0">
                <a:latin typeface="Times New Roman"/>
                <a:cs typeface="Times New Roman"/>
              </a:rPr>
              <a:t>ue and</a:t>
            </a:r>
            <a:r>
              <a:rPr sz="1800" spc="-5" dirty="0">
                <a:latin typeface="Times New Roman"/>
                <a:cs typeface="Times New Roman"/>
              </a:rPr>
              <a:t> </a:t>
            </a:r>
            <a:r>
              <a:rPr sz="1800" dirty="0">
                <a:latin typeface="Times New Roman"/>
                <a:cs typeface="Times New Roman"/>
              </a:rPr>
              <a:t>its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va</a:t>
            </a:r>
            <a:r>
              <a:rPr sz="1800" spc="5" dirty="0">
                <a:latin typeface="Times New Roman"/>
                <a:cs typeface="Times New Roman"/>
              </a:rPr>
              <a:t>t</a:t>
            </a:r>
            <a:r>
              <a:rPr sz="1800" dirty="0">
                <a:latin typeface="Times New Roman"/>
                <a:cs typeface="Times New Roman"/>
              </a:rPr>
              <a:t>e</a:t>
            </a:r>
            <a:r>
              <a:rPr sz="1800" spc="-20" dirty="0">
                <a:latin typeface="Times New Roman"/>
                <a:cs typeface="Times New Roman"/>
              </a:rPr>
              <a:t> </a:t>
            </a:r>
            <a:r>
              <a:rPr sz="1800" dirty="0">
                <a:latin typeface="Times New Roman"/>
                <a:cs typeface="Times New Roman"/>
              </a:rPr>
              <a:t>the secondary</a:t>
            </a:r>
            <a:r>
              <a:rPr sz="1800" spc="-5" dirty="0">
                <a:latin typeface="Times New Roman"/>
                <a:cs typeface="Times New Roman"/>
              </a:rPr>
              <a:t> </a:t>
            </a:r>
            <a:r>
              <a:rPr sz="1800" dirty="0">
                <a:latin typeface="Times New Roman"/>
                <a:cs typeface="Times New Roman"/>
              </a:rPr>
              <a:t>inv</a:t>
            </a:r>
            <a:r>
              <a:rPr sz="1800" spc="5"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spc="-95" dirty="0">
                <a:latin typeface="Times New Roman"/>
                <a:cs typeface="Times New Roman"/>
              </a:rPr>
              <a:t>r</a:t>
            </a:r>
            <a:r>
              <a:rPr sz="1800" dirty="0">
                <a:latin typeface="Times New Roman"/>
                <a:cs typeface="Times New Roman"/>
              </a:rPr>
              <a:t>.</a:t>
            </a:r>
            <a:endParaRPr sz="1800">
              <a:latin typeface="Times New Roman"/>
              <a:cs typeface="Times New Roman"/>
            </a:endParaRPr>
          </a:p>
        </p:txBody>
      </p:sp>
      <p:sp>
        <p:nvSpPr>
          <p:cNvPr id="4" name="object 4"/>
          <p:cNvSpPr/>
          <p:nvPr/>
        </p:nvSpPr>
        <p:spPr>
          <a:xfrm>
            <a:off x="8382000" y="152393"/>
            <a:ext cx="575956" cy="562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 y="152415"/>
            <a:ext cx="2133600" cy="9595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277" y="450101"/>
            <a:ext cx="6687184" cy="483234"/>
          </a:xfrm>
          <a:prstGeom prst="rect">
            <a:avLst/>
          </a:prstGeom>
        </p:spPr>
        <p:txBody>
          <a:bodyPr vert="horz" wrap="square" lIns="0" tIns="0" rIns="0" bIns="0" rtlCol="0">
            <a:spAutoFit/>
          </a:bodyPr>
          <a:lstStyle/>
          <a:p>
            <a:pPr marL="12700">
              <a:lnSpc>
                <a:spcPct val="100000"/>
              </a:lnSpc>
            </a:pPr>
            <a:r>
              <a:rPr sz="3600" b="1" dirty="0">
                <a:solidFill>
                  <a:srgbClr val="FF0000"/>
                </a:solidFill>
                <a:latin typeface="Times New Roman"/>
                <a:cs typeface="Times New Roman"/>
              </a:rPr>
              <a:t>PROPOSED BLOCK </a:t>
            </a:r>
            <a:r>
              <a:rPr sz="3600" b="1" spc="5" dirty="0">
                <a:solidFill>
                  <a:srgbClr val="FF0000"/>
                </a:solidFill>
                <a:latin typeface="Times New Roman"/>
                <a:cs typeface="Times New Roman"/>
              </a:rPr>
              <a:t>D</a:t>
            </a:r>
            <a:r>
              <a:rPr sz="3600" b="1" dirty="0">
                <a:solidFill>
                  <a:srgbClr val="FF0000"/>
                </a:solidFill>
                <a:latin typeface="Times New Roman"/>
                <a:cs typeface="Times New Roman"/>
              </a:rPr>
              <a:t>IAG</a:t>
            </a:r>
            <a:r>
              <a:rPr sz="3600" b="1" spc="5" dirty="0">
                <a:solidFill>
                  <a:srgbClr val="FF0000"/>
                </a:solidFill>
                <a:latin typeface="Times New Roman"/>
                <a:cs typeface="Times New Roman"/>
              </a:rPr>
              <a:t>R</a:t>
            </a:r>
            <a:r>
              <a:rPr sz="3600" b="1" dirty="0">
                <a:solidFill>
                  <a:srgbClr val="FF0000"/>
                </a:solidFill>
                <a:latin typeface="Times New Roman"/>
                <a:cs typeface="Times New Roman"/>
              </a:rPr>
              <a:t>AM</a:t>
            </a:r>
            <a:endParaRPr sz="3600">
              <a:latin typeface="Times New Roman"/>
              <a:cs typeface="Times New Roman"/>
            </a:endParaRPr>
          </a:p>
        </p:txBody>
      </p:sp>
      <p:sp>
        <p:nvSpPr>
          <p:cNvPr id="3" name="object 3"/>
          <p:cNvSpPr txBox="1"/>
          <p:nvPr/>
        </p:nvSpPr>
        <p:spPr>
          <a:xfrm>
            <a:off x="2667000" y="5867400"/>
            <a:ext cx="685800" cy="533400"/>
          </a:xfrm>
          <a:prstGeom prst="rect">
            <a:avLst/>
          </a:prstGeom>
          <a:ln w="12700">
            <a:solidFill>
              <a:srgbClr val="000000"/>
            </a:solidFill>
          </a:ln>
        </p:spPr>
        <p:txBody>
          <a:bodyPr vert="horz" wrap="square" lIns="0" tIns="0" rIns="0" bIns="0" rtlCol="0">
            <a:spAutoFit/>
          </a:bodyPr>
          <a:lstStyle/>
          <a:p>
            <a:pPr marL="145415">
              <a:lnSpc>
                <a:spcPct val="100000"/>
              </a:lnSpc>
            </a:pPr>
            <a:r>
              <a:rPr sz="1800" dirty="0">
                <a:latin typeface="Times New Roman"/>
                <a:cs typeface="Times New Roman"/>
              </a:rPr>
              <a:t>I</a:t>
            </a:r>
            <a:r>
              <a:rPr sz="1800" spc="-10" dirty="0">
                <a:latin typeface="Times New Roman"/>
                <a:cs typeface="Times New Roman"/>
              </a:rPr>
              <a:t>O</a:t>
            </a:r>
            <a:r>
              <a:rPr sz="1800" dirty="0">
                <a:latin typeface="Times New Roman"/>
                <a:cs typeface="Times New Roman"/>
              </a:rPr>
              <a:t>T</a:t>
            </a:r>
            <a:endParaRPr sz="1800">
              <a:latin typeface="Times New Roman"/>
              <a:cs typeface="Times New Roman"/>
            </a:endParaRPr>
          </a:p>
        </p:txBody>
      </p:sp>
      <p:sp>
        <p:nvSpPr>
          <p:cNvPr id="4" name="object 4"/>
          <p:cNvSpPr/>
          <p:nvPr/>
        </p:nvSpPr>
        <p:spPr>
          <a:xfrm>
            <a:off x="3082930" y="5438263"/>
            <a:ext cx="955675" cy="429259"/>
          </a:xfrm>
          <a:custGeom>
            <a:avLst/>
            <a:gdLst/>
            <a:ahLst/>
            <a:cxnLst/>
            <a:rect l="l" t="t" r="r" b="b"/>
            <a:pathLst>
              <a:path w="955675" h="429260">
                <a:moveTo>
                  <a:pt x="937561" y="44957"/>
                </a:moveTo>
                <a:lnTo>
                  <a:pt x="0" y="44957"/>
                </a:lnTo>
                <a:lnTo>
                  <a:pt x="0" y="429137"/>
                </a:lnTo>
                <a:lnTo>
                  <a:pt x="6339" y="429137"/>
                </a:lnTo>
                <a:lnTo>
                  <a:pt x="6339" y="51316"/>
                </a:lnTo>
                <a:lnTo>
                  <a:pt x="3169" y="51316"/>
                </a:lnTo>
                <a:lnTo>
                  <a:pt x="6339" y="48137"/>
                </a:lnTo>
                <a:lnTo>
                  <a:pt x="943010" y="48137"/>
                </a:lnTo>
                <a:lnTo>
                  <a:pt x="937561" y="44957"/>
                </a:lnTo>
                <a:close/>
              </a:path>
              <a:path w="955675" h="429260">
                <a:moveTo>
                  <a:pt x="943010" y="48137"/>
                </a:moveTo>
                <a:lnTo>
                  <a:pt x="870082" y="90677"/>
                </a:lnTo>
                <a:lnTo>
                  <a:pt x="869563" y="92714"/>
                </a:lnTo>
                <a:lnTo>
                  <a:pt x="871331" y="95762"/>
                </a:lnTo>
                <a:lnTo>
                  <a:pt x="873251" y="96274"/>
                </a:lnTo>
                <a:lnTo>
                  <a:pt x="950226" y="51316"/>
                </a:lnTo>
                <a:lnTo>
                  <a:pt x="949451" y="51316"/>
                </a:lnTo>
                <a:lnTo>
                  <a:pt x="949451" y="50935"/>
                </a:lnTo>
                <a:lnTo>
                  <a:pt x="947806" y="50935"/>
                </a:lnTo>
                <a:lnTo>
                  <a:pt x="943010" y="48137"/>
                </a:lnTo>
                <a:close/>
              </a:path>
              <a:path w="955675" h="429260">
                <a:moveTo>
                  <a:pt x="6339" y="48137"/>
                </a:moveTo>
                <a:lnTo>
                  <a:pt x="3169" y="51316"/>
                </a:lnTo>
                <a:lnTo>
                  <a:pt x="6339" y="51316"/>
                </a:lnTo>
                <a:lnTo>
                  <a:pt x="6339" y="48137"/>
                </a:lnTo>
                <a:close/>
              </a:path>
              <a:path w="955675" h="429260">
                <a:moveTo>
                  <a:pt x="943010" y="48137"/>
                </a:moveTo>
                <a:lnTo>
                  <a:pt x="6339" y="48137"/>
                </a:lnTo>
                <a:lnTo>
                  <a:pt x="6339" y="51316"/>
                </a:lnTo>
                <a:lnTo>
                  <a:pt x="937561" y="51316"/>
                </a:lnTo>
                <a:lnTo>
                  <a:pt x="943010" y="48137"/>
                </a:lnTo>
                <a:close/>
              </a:path>
              <a:path w="955675" h="429260">
                <a:moveTo>
                  <a:pt x="950226" y="44957"/>
                </a:moveTo>
                <a:lnTo>
                  <a:pt x="949451" y="44957"/>
                </a:lnTo>
                <a:lnTo>
                  <a:pt x="949451" y="51316"/>
                </a:lnTo>
                <a:lnTo>
                  <a:pt x="950226" y="51316"/>
                </a:lnTo>
                <a:lnTo>
                  <a:pt x="955669" y="48137"/>
                </a:lnTo>
                <a:lnTo>
                  <a:pt x="950226" y="44957"/>
                </a:lnTo>
                <a:close/>
              </a:path>
              <a:path w="955675" h="429260">
                <a:moveTo>
                  <a:pt x="947806" y="45338"/>
                </a:moveTo>
                <a:lnTo>
                  <a:pt x="943010" y="48137"/>
                </a:lnTo>
                <a:lnTo>
                  <a:pt x="947806" y="50935"/>
                </a:lnTo>
                <a:lnTo>
                  <a:pt x="947806" y="45338"/>
                </a:lnTo>
                <a:close/>
              </a:path>
              <a:path w="955675" h="429260">
                <a:moveTo>
                  <a:pt x="949451" y="45338"/>
                </a:moveTo>
                <a:lnTo>
                  <a:pt x="947806" y="45338"/>
                </a:lnTo>
                <a:lnTo>
                  <a:pt x="947806" y="50935"/>
                </a:lnTo>
                <a:lnTo>
                  <a:pt x="949451" y="50935"/>
                </a:lnTo>
                <a:lnTo>
                  <a:pt x="949451" y="45338"/>
                </a:lnTo>
                <a:close/>
              </a:path>
              <a:path w="955675" h="429260">
                <a:moveTo>
                  <a:pt x="873251" y="0"/>
                </a:moveTo>
                <a:lnTo>
                  <a:pt x="871331" y="512"/>
                </a:lnTo>
                <a:lnTo>
                  <a:pt x="869563" y="3560"/>
                </a:lnTo>
                <a:lnTo>
                  <a:pt x="870082" y="5596"/>
                </a:lnTo>
                <a:lnTo>
                  <a:pt x="943010" y="48137"/>
                </a:lnTo>
                <a:lnTo>
                  <a:pt x="947806" y="45338"/>
                </a:lnTo>
                <a:lnTo>
                  <a:pt x="949451" y="45338"/>
                </a:lnTo>
                <a:lnTo>
                  <a:pt x="949451" y="44957"/>
                </a:lnTo>
                <a:lnTo>
                  <a:pt x="950226" y="44957"/>
                </a:lnTo>
                <a:lnTo>
                  <a:pt x="873251" y="0"/>
                </a:lnTo>
                <a:close/>
              </a:path>
            </a:pathLst>
          </a:custGeom>
          <a:solidFill>
            <a:srgbClr val="000000"/>
          </a:solidFill>
        </p:spPr>
        <p:txBody>
          <a:bodyPr wrap="square" lIns="0" tIns="0" rIns="0" bIns="0" rtlCol="0"/>
          <a:lstStyle/>
          <a:p>
            <a:endParaRPr/>
          </a:p>
        </p:txBody>
      </p:sp>
      <p:sp>
        <p:nvSpPr>
          <p:cNvPr id="5" name="object 5"/>
          <p:cNvSpPr/>
          <p:nvPr/>
        </p:nvSpPr>
        <p:spPr>
          <a:xfrm>
            <a:off x="228600" y="1295400"/>
            <a:ext cx="1524000" cy="685800"/>
          </a:xfrm>
          <a:custGeom>
            <a:avLst/>
            <a:gdLst/>
            <a:ahLst/>
            <a:cxnLst/>
            <a:rect l="l" t="t" r="r" b="b"/>
            <a:pathLst>
              <a:path w="1524000" h="685800">
                <a:moveTo>
                  <a:pt x="0" y="685799"/>
                </a:moveTo>
                <a:lnTo>
                  <a:pt x="1523999" y="685799"/>
                </a:lnTo>
                <a:lnTo>
                  <a:pt x="1523999" y="0"/>
                </a:lnTo>
                <a:lnTo>
                  <a:pt x="0" y="0"/>
                </a:lnTo>
                <a:lnTo>
                  <a:pt x="0" y="685799"/>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824893" y="1525955"/>
            <a:ext cx="330200" cy="254000"/>
          </a:xfrm>
          <a:prstGeom prst="rect">
            <a:avLst/>
          </a:prstGeom>
        </p:spPr>
        <p:txBody>
          <a:bodyPr vert="horz" wrap="square" lIns="0" tIns="0" rIns="0" bIns="0" rtlCol="0">
            <a:spAutoFit/>
          </a:bodyPr>
          <a:lstStyle/>
          <a:p>
            <a:pPr marL="12700">
              <a:lnSpc>
                <a:spcPct val="100000"/>
              </a:lnSpc>
            </a:pPr>
            <a:r>
              <a:rPr sz="1800" spc="-20" dirty="0">
                <a:latin typeface="Arial"/>
                <a:cs typeface="Arial"/>
              </a:rPr>
              <a:t>PV</a:t>
            </a:r>
            <a:endParaRPr sz="1800">
              <a:latin typeface="Arial"/>
              <a:cs typeface="Arial"/>
            </a:endParaRPr>
          </a:p>
        </p:txBody>
      </p:sp>
      <p:sp>
        <p:nvSpPr>
          <p:cNvPr id="7" name="object 7"/>
          <p:cNvSpPr/>
          <p:nvPr/>
        </p:nvSpPr>
        <p:spPr>
          <a:xfrm>
            <a:off x="228600" y="2667000"/>
            <a:ext cx="1524000" cy="685800"/>
          </a:xfrm>
          <a:custGeom>
            <a:avLst/>
            <a:gdLst/>
            <a:ahLst/>
            <a:cxnLst/>
            <a:rect l="l" t="t" r="r" b="b"/>
            <a:pathLst>
              <a:path w="1524000" h="685800">
                <a:moveTo>
                  <a:pt x="0" y="685799"/>
                </a:moveTo>
                <a:lnTo>
                  <a:pt x="1523999" y="685799"/>
                </a:lnTo>
                <a:lnTo>
                  <a:pt x="1523999" y="0"/>
                </a:lnTo>
                <a:lnTo>
                  <a:pt x="0" y="0"/>
                </a:lnTo>
                <a:lnTo>
                  <a:pt x="0" y="685799"/>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672183" y="2897937"/>
            <a:ext cx="636270" cy="254000"/>
          </a:xfrm>
          <a:prstGeom prst="rect">
            <a:avLst/>
          </a:prstGeom>
        </p:spPr>
        <p:txBody>
          <a:bodyPr vert="horz" wrap="square" lIns="0" tIns="0" rIns="0" bIns="0" rtlCol="0">
            <a:spAutoFit/>
          </a:bodyPr>
          <a:lstStyle/>
          <a:p>
            <a:pPr marL="12700">
              <a:lnSpc>
                <a:spcPct val="100000"/>
              </a:lnSpc>
            </a:pPr>
            <a:r>
              <a:rPr sz="1800" spc="-20" dirty="0">
                <a:latin typeface="Arial"/>
                <a:cs typeface="Arial"/>
              </a:rPr>
              <a:t>W</a:t>
            </a:r>
            <a:r>
              <a:rPr sz="1800" dirty="0">
                <a:latin typeface="Arial"/>
                <a:cs typeface="Arial"/>
              </a:rPr>
              <a:t>I</a:t>
            </a:r>
            <a:r>
              <a:rPr sz="1800" spc="-5" dirty="0">
                <a:latin typeface="Arial"/>
                <a:cs typeface="Arial"/>
              </a:rPr>
              <a:t>ND</a:t>
            </a:r>
            <a:endParaRPr sz="1800">
              <a:latin typeface="Arial"/>
              <a:cs typeface="Arial"/>
            </a:endParaRPr>
          </a:p>
        </p:txBody>
      </p:sp>
      <p:sp>
        <p:nvSpPr>
          <p:cNvPr id="9" name="object 9"/>
          <p:cNvSpPr/>
          <p:nvPr/>
        </p:nvSpPr>
        <p:spPr>
          <a:xfrm>
            <a:off x="2209800" y="1295400"/>
            <a:ext cx="1524000" cy="685800"/>
          </a:xfrm>
          <a:custGeom>
            <a:avLst/>
            <a:gdLst/>
            <a:ahLst/>
            <a:cxnLst/>
            <a:rect l="l" t="t" r="r" b="b"/>
            <a:pathLst>
              <a:path w="1524000" h="685800">
                <a:moveTo>
                  <a:pt x="0" y="685799"/>
                </a:moveTo>
                <a:lnTo>
                  <a:pt x="1523999" y="685799"/>
                </a:lnTo>
                <a:lnTo>
                  <a:pt x="1523999" y="0"/>
                </a:lnTo>
                <a:lnTo>
                  <a:pt x="0" y="0"/>
                </a:lnTo>
                <a:lnTo>
                  <a:pt x="0" y="685799"/>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2497076" y="1388795"/>
            <a:ext cx="952500" cy="528320"/>
          </a:xfrm>
          <a:prstGeom prst="rect">
            <a:avLst/>
          </a:prstGeom>
        </p:spPr>
        <p:txBody>
          <a:bodyPr vert="horz" wrap="square" lIns="0" tIns="0" rIns="0" bIns="0" rtlCol="0">
            <a:spAutoFit/>
          </a:bodyPr>
          <a:lstStyle/>
          <a:p>
            <a:pPr marL="12700" marR="5080" indent="220979">
              <a:lnSpc>
                <a:spcPct val="100000"/>
              </a:lnSpc>
            </a:pPr>
            <a:r>
              <a:rPr sz="1800" spc="-5" dirty="0">
                <a:latin typeface="Arial"/>
                <a:cs typeface="Arial"/>
              </a:rPr>
              <a:t>Ultra</a:t>
            </a:r>
            <a:r>
              <a:rPr sz="1800" spc="-5" dirty="0">
                <a:latin typeface="Times New Roman"/>
                <a:cs typeface="Times New Roman"/>
              </a:rPr>
              <a:t> </a:t>
            </a:r>
            <a:r>
              <a:rPr sz="1800" dirty="0">
                <a:latin typeface="Arial"/>
                <a:cs typeface="Arial"/>
              </a:rPr>
              <a:t>capac</a:t>
            </a:r>
            <a:r>
              <a:rPr sz="1800" spc="-10" dirty="0">
                <a:latin typeface="Arial"/>
                <a:cs typeface="Arial"/>
              </a:rPr>
              <a:t>i</a:t>
            </a:r>
            <a:r>
              <a:rPr sz="1800" spc="-5" dirty="0">
                <a:latin typeface="Arial"/>
                <a:cs typeface="Arial"/>
              </a:rPr>
              <a:t>tor</a:t>
            </a:r>
            <a:endParaRPr sz="1800">
              <a:latin typeface="Arial"/>
              <a:cs typeface="Arial"/>
            </a:endParaRPr>
          </a:p>
        </p:txBody>
      </p:sp>
      <p:sp>
        <p:nvSpPr>
          <p:cNvPr id="11" name="object 11"/>
          <p:cNvSpPr/>
          <p:nvPr/>
        </p:nvSpPr>
        <p:spPr>
          <a:xfrm>
            <a:off x="2057400" y="2667000"/>
            <a:ext cx="1524000" cy="685800"/>
          </a:xfrm>
          <a:custGeom>
            <a:avLst/>
            <a:gdLst/>
            <a:ahLst/>
            <a:cxnLst/>
            <a:rect l="l" t="t" r="r" b="b"/>
            <a:pathLst>
              <a:path w="1524000" h="685800">
                <a:moveTo>
                  <a:pt x="0" y="685799"/>
                </a:moveTo>
                <a:lnTo>
                  <a:pt x="1523999" y="685799"/>
                </a:lnTo>
                <a:lnTo>
                  <a:pt x="1523999" y="0"/>
                </a:lnTo>
                <a:lnTo>
                  <a:pt x="0" y="0"/>
                </a:lnTo>
                <a:lnTo>
                  <a:pt x="0" y="685799"/>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2451355" y="2897937"/>
            <a:ext cx="7372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AC/DC</a:t>
            </a:r>
            <a:endParaRPr sz="1800">
              <a:latin typeface="Arial"/>
              <a:cs typeface="Arial"/>
            </a:endParaRPr>
          </a:p>
        </p:txBody>
      </p:sp>
      <p:sp>
        <p:nvSpPr>
          <p:cNvPr id="13" name="object 13"/>
          <p:cNvSpPr txBox="1"/>
          <p:nvPr/>
        </p:nvSpPr>
        <p:spPr>
          <a:xfrm>
            <a:off x="4114800" y="1295400"/>
            <a:ext cx="1524000" cy="685800"/>
          </a:xfrm>
          <a:prstGeom prst="rect">
            <a:avLst/>
          </a:prstGeom>
          <a:ln w="12700">
            <a:solidFill>
              <a:srgbClr val="000000"/>
            </a:solidFill>
          </a:ln>
        </p:spPr>
        <p:txBody>
          <a:bodyPr vert="horz" wrap="square" lIns="0" tIns="0" rIns="0" bIns="0" rtlCol="0">
            <a:spAutoFit/>
          </a:bodyPr>
          <a:lstStyle/>
          <a:p>
            <a:pPr marL="394335">
              <a:lnSpc>
                <a:spcPct val="100000"/>
              </a:lnSpc>
            </a:pPr>
            <a:r>
              <a:rPr sz="1800" spc="-5" dirty="0">
                <a:latin typeface="Arial"/>
                <a:cs typeface="Arial"/>
              </a:rPr>
              <a:t>D</a:t>
            </a:r>
            <a:r>
              <a:rPr sz="1800" spc="-10" dirty="0">
                <a:latin typeface="Arial"/>
                <a:cs typeface="Arial"/>
              </a:rPr>
              <a:t>C</a:t>
            </a:r>
            <a:r>
              <a:rPr sz="1800" dirty="0">
                <a:latin typeface="Arial"/>
                <a:cs typeface="Arial"/>
              </a:rPr>
              <a:t>/DC</a:t>
            </a:r>
            <a:endParaRPr sz="1800">
              <a:latin typeface="Arial"/>
              <a:cs typeface="Arial"/>
            </a:endParaRPr>
          </a:p>
        </p:txBody>
      </p:sp>
      <p:sp>
        <p:nvSpPr>
          <p:cNvPr id="14" name="object 14"/>
          <p:cNvSpPr/>
          <p:nvPr/>
        </p:nvSpPr>
        <p:spPr>
          <a:xfrm>
            <a:off x="3962400" y="2667000"/>
            <a:ext cx="1524000" cy="609600"/>
          </a:xfrm>
          <a:custGeom>
            <a:avLst/>
            <a:gdLst/>
            <a:ahLst/>
            <a:cxnLst/>
            <a:rect l="l" t="t" r="r" b="b"/>
            <a:pathLst>
              <a:path w="1524000" h="609600">
                <a:moveTo>
                  <a:pt x="0" y="609599"/>
                </a:moveTo>
                <a:lnTo>
                  <a:pt x="1523999" y="609599"/>
                </a:lnTo>
                <a:lnTo>
                  <a:pt x="1523999" y="0"/>
                </a:lnTo>
                <a:lnTo>
                  <a:pt x="0" y="0"/>
                </a:lnTo>
                <a:lnTo>
                  <a:pt x="0" y="609599"/>
                </a:lnTo>
                <a:close/>
              </a:path>
            </a:pathLst>
          </a:custGeom>
          <a:ln w="12700">
            <a:solidFill>
              <a:srgbClr val="000000"/>
            </a:solidFill>
          </a:ln>
        </p:spPr>
        <p:txBody>
          <a:bodyPr wrap="square" lIns="0" tIns="0" rIns="0" bIns="0" rtlCol="0"/>
          <a:lstStyle/>
          <a:p>
            <a:endParaRPr/>
          </a:p>
        </p:txBody>
      </p:sp>
      <p:sp>
        <p:nvSpPr>
          <p:cNvPr id="15" name="object 15"/>
          <p:cNvSpPr txBox="1"/>
          <p:nvPr/>
        </p:nvSpPr>
        <p:spPr>
          <a:xfrm>
            <a:off x="4393187" y="2859837"/>
            <a:ext cx="661670" cy="254000"/>
          </a:xfrm>
          <a:prstGeom prst="rect">
            <a:avLst/>
          </a:prstGeom>
        </p:spPr>
        <p:txBody>
          <a:bodyPr vert="horz" wrap="square" lIns="0" tIns="0" rIns="0" bIns="0" rtlCol="0">
            <a:spAutoFit/>
          </a:bodyPr>
          <a:lstStyle/>
          <a:p>
            <a:pPr marL="12700">
              <a:lnSpc>
                <a:spcPct val="100000"/>
              </a:lnSpc>
            </a:pPr>
            <a:r>
              <a:rPr sz="1800" spc="-15" dirty="0">
                <a:latin typeface="Arial"/>
                <a:cs typeface="Arial"/>
              </a:rPr>
              <a:t>MP</a:t>
            </a:r>
            <a:r>
              <a:rPr sz="1800" spc="-10" dirty="0">
                <a:latin typeface="Arial"/>
                <a:cs typeface="Arial"/>
              </a:rPr>
              <a:t>P</a:t>
            </a:r>
            <a:r>
              <a:rPr sz="1800" spc="-15" dirty="0">
                <a:latin typeface="Arial"/>
                <a:cs typeface="Arial"/>
              </a:rPr>
              <a:t>T</a:t>
            </a:r>
            <a:endParaRPr sz="1800">
              <a:latin typeface="Arial"/>
              <a:cs typeface="Arial"/>
            </a:endParaRPr>
          </a:p>
        </p:txBody>
      </p:sp>
      <p:sp>
        <p:nvSpPr>
          <p:cNvPr id="16" name="object 16"/>
          <p:cNvSpPr txBox="1"/>
          <p:nvPr/>
        </p:nvSpPr>
        <p:spPr>
          <a:xfrm>
            <a:off x="5791200" y="2743200"/>
            <a:ext cx="1524000" cy="685800"/>
          </a:xfrm>
          <a:prstGeom prst="rect">
            <a:avLst/>
          </a:prstGeom>
          <a:ln w="12700">
            <a:solidFill>
              <a:srgbClr val="000000"/>
            </a:solidFill>
          </a:ln>
        </p:spPr>
        <p:txBody>
          <a:bodyPr vert="horz" wrap="square" lIns="0" tIns="0" rIns="0" bIns="0" rtlCol="0">
            <a:spAutoFit/>
          </a:bodyPr>
          <a:lstStyle/>
          <a:p>
            <a:pPr algn="ctr">
              <a:lnSpc>
                <a:spcPct val="100000"/>
              </a:lnSpc>
            </a:pPr>
            <a:r>
              <a:rPr sz="1800" spc="-5" dirty="0">
                <a:latin typeface="Arial"/>
                <a:cs typeface="Arial"/>
              </a:rPr>
              <a:t>Load</a:t>
            </a:r>
            <a:endParaRPr sz="1800">
              <a:latin typeface="Arial"/>
              <a:cs typeface="Arial"/>
            </a:endParaRPr>
          </a:p>
          <a:p>
            <a:pPr marL="66040" algn="ctr">
              <a:lnSpc>
                <a:spcPct val="100000"/>
              </a:lnSpc>
            </a:pPr>
            <a:r>
              <a:rPr sz="1800" spc="-5" dirty="0">
                <a:latin typeface="Arial"/>
                <a:cs typeface="Arial"/>
              </a:rPr>
              <a:t>i</a:t>
            </a:r>
            <a:r>
              <a:rPr sz="1800" spc="-15" dirty="0">
                <a:latin typeface="Arial"/>
                <a:cs typeface="Arial"/>
              </a:rPr>
              <a:t>n</a:t>
            </a:r>
            <a:r>
              <a:rPr sz="1800" dirty="0">
                <a:latin typeface="Arial"/>
                <a:cs typeface="Arial"/>
              </a:rPr>
              <a:t>v</a:t>
            </a:r>
            <a:r>
              <a:rPr sz="1800" spc="-10" dirty="0">
                <a:latin typeface="Arial"/>
                <a:cs typeface="Arial"/>
              </a:rPr>
              <a:t>e</a:t>
            </a:r>
            <a:r>
              <a:rPr sz="1800" dirty="0">
                <a:latin typeface="Arial"/>
                <a:cs typeface="Arial"/>
              </a:rPr>
              <a:t>rter</a:t>
            </a:r>
            <a:endParaRPr sz="1800">
              <a:latin typeface="Arial"/>
              <a:cs typeface="Arial"/>
            </a:endParaRPr>
          </a:p>
        </p:txBody>
      </p:sp>
      <p:sp>
        <p:nvSpPr>
          <p:cNvPr id="17" name="object 17"/>
          <p:cNvSpPr txBox="1"/>
          <p:nvPr/>
        </p:nvSpPr>
        <p:spPr>
          <a:xfrm>
            <a:off x="6705600" y="4572000"/>
            <a:ext cx="1524000" cy="685800"/>
          </a:xfrm>
          <a:prstGeom prst="rect">
            <a:avLst/>
          </a:prstGeom>
          <a:ln w="12700">
            <a:solidFill>
              <a:srgbClr val="000000"/>
            </a:solidFill>
          </a:ln>
        </p:spPr>
        <p:txBody>
          <a:bodyPr vert="horz" wrap="square" lIns="0" tIns="0" rIns="0" bIns="0" rtlCol="0">
            <a:spAutoFit/>
          </a:bodyPr>
          <a:lstStyle/>
          <a:p>
            <a:pPr marL="414020">
              <a:lnSpc>
                <a:spcPct val="100000"/>
              </a:lnSpc>
            </a:pPr>
            <a:r>
              <a:rPr sz="1800" spc="-204" dirty="0">
                <a:latin typeface="Arial"/>
                <a:cs typeface="Arial"/>
              </a:rPr>
              <a:t>T</a:t>
            </a:r>
            <a:r>
              <a:rPr sz="1800" dirty="0">
                <a:latin typeface="Arial"/>
                <a:cs typeface="Arial"/>
              </a:rPr>
              <a:t>o</a:t>
            </a:r>
            <a:r>
              <a:rPr sz="1800" spc="35" dirty="0">
                <a:latin typeface="Times New Roman"/>
                <a:cs typeface="Times New Roman"/>
              </a:rPr>
              <a:t> </a:t>
            </a:r>
            <a:r>
              <a:rPr sz="1800" spc="-5" dirty="0">
                <a:latin typeface="Arial"/>
                <a:cs typeface="Arial"/>
              </a:rPr>
              <a:t>gr</a:t>
            </a:r>
            <a:r>
              <a:rPr sz="1800" spc="-10" dirty="0">
                <a:latin typeface="Arial"/>
                <a:cs typeface="Arial"/>
              </a:rPr>
              <a:t>i</a:t>
            </a:r>
            <a:r>
              <a:rPr sz="1800" dirty="0">
                <a:latin typeface="Arial"/>
                <a:cs typeface="Arial"/>
              </a:rPr>
              <a:t>d</a:t>
            </a:r>
            <a:endParaRPr sz="1800">
              <a:latin typeface="Arial"/>
              <a:cs typeface="Arial"/>
            </a:endParaRPr>
          </a:p>
        </p:txBody>
      </p:sp>
      <p:sp>
        <p:nvSpPr>
          <p:cNvPr id="18" name="object 18"/>
          <p:cNvSpPr txBox="1"/>
          <p:nvPr/>
        </p:nvSpPr>
        <p:spPr>
          <a:xfrm>
            <a:off x="6172200" y="1295400"/>
            <a:ext cx="1524000" cy="685800"/>
          </a:xfrm>
          <a:prstGeom prst="rect">
            <a:avLst/>
          </a:prstGeom>
          <a:ln w="12700">
            <a:solidFill>
              <a:srgbClr val="000000"/>
            </a:solidFill>
          </a:ln>
        </p:spPr>
        <p:txBody>
          <a:bodyPr vert="horz" wrap="square" lIns="0" tIns="0" rIns="0" bIns="0" rtlCol="0">
            <a:spAutoFit/>
          </a:bodyPr>
          <a:lstStyle/>
          <a:p>
            <a:pPr marL="396240">
              <a:lnSpc>
                <a:spcPct val="100000"/>
              </a:lnSpc>
            </a:pPr>
            <a:r>
              <a:rPr sz="1800" dirty="0">
                <a:latin typeface="Arial"/>
                <a:cs typeface="Arial"/>
              </a:rPr>
              <a:t>B</a:t>
            </a:r>
            <a:r>
              <a:rPr sz="1800" spc="-10" dirty="0">
                <a:latin typeface="Arial"/>
                <a:cs typeface="Arial"/>
              </a:rPr>
              <a:t>a</a:t>
            </a:r>
            <a:r>
              <a:rPr sz="1800" spc="-5" dirty="0">
                <a:latin typeface="Arial"/>
                <a:cs typeface="Arial"/>
              </a:rPr>
              <a:t>t</a:t>
            </a:r>
            <a:r>
              <a:rPr sz="1800" dirty="0">
                <a:latin typeface="Arial"/>
                <a:cs typeface="Arial"/>
              </a:rPr>
              <a:t>t</a:t>
            </a:r>
            <a:r>
              <a:rPr sz="1800" spc="-5" dirty="0">
                <a:latin typeface="Arial"/>
                <a:cs typeface="Arial"/>
              </a:rPr>
              <a:t>ery</a:t>
            </a:r>
            <a:endParaRPr sz="1800">
              <a:latin typeface="Arial"/>
              <a:cs typeface="Arial"/>
            </a:endParaRPr>
          </a:p>
        </p:txBody>
      </p:sp>
      <p:sp>
        <p:nvSpPr>
          <p:cNvPr id="19" name="object 19"/>
          <p:cNvSpPr txBox="1"/>
          <p:nvPr/>
        </p:nvSpPr>
        <p:spPr>
          <a:xfrm>
            <a:off x="4038600" y="3962400"/>
            <a:ext cx="1295400" cy="1905000"/>
          </a:xfrm>
          <a:prstGeom prst="rect">
            <a:avLst/>
          </a:prstGeom>
          <a:ln w="12700">
            <a:solidFill>
              <a:srgbClr val="000000"/>
            </a:solidFill>
          </a:ln>
        </p:spPr>
        <p:txBody>
          <a:bodyPr vert="horz" wrap="square" lIns="0" tIns="0" rIns="0" bIns="0" rtlCol="0">
            <a:spAutoFit/>
          </a:bodyPr>
          <a:lstStyle/>
          <a:p>
            <a:pPr marL="179070" marR="169545" indent="-2540" algn="ctr">
              <a:lnSpc>
                <a:spcPct val="100000"/>
              </a:lnSpc>
            </a:pPr>
            <a:r>
              <a:rPr sz="1800" spc="-10" dirty="0">
                <a:latin typeface="Arial"/>
                <a:cs typeface="Arial"/>
              </a:rPr>
              <a:t>PIC</a:t>
            </a:r>
            <a:r>
              <a:rPr sz="1800" spc="-5" dirty="0">
                <a:latin typeface="Times New Roman"/>
                <a:cs typeface="Times New Roman"/>
              </a:rPr>
              <a:t> </a:t>
            </a:r>
            <a:r>
              <a:rPr sz="1800" spc="-5" dirty="0">
                <a:latin typeface="Arial"/>
                <a:cs typeface="Arial"/>
              </a:rPr>
              <a:t>1</a:t>
            </a:r>
            <a:r>
              <a:rPr sz="1800" spc="-10" dirty="0">
                <a:latin typeface="Arial"/>
                <a:cs typeface="Arial"/>
              </a:rPr>
              <a:t>6</a:t>
            </a:r>
            <a:r>
              <a:rPr sz="1800" dirty="0">
                <a:latin typeface="Arial"/>
                <a:cs typeface="Arial"/>
              </a:rPr>
              <a:t>F8</a:t>
            </a:r>
            <a:r>
              <a:rPr sz="1800" spc="-10" dirty="0">
                <a:latin typeface="Arial"/>
                <a:cs typeface="Arial"/>
              </a:rPr>
              <a:t>7</a:t>
            </a:r>
            <a:r>
              <a:rPr sz="1800" spc="-5" dirty="0">
                <a:latin typeface="Arial"/>
                <a:cs typeface="Arial"/>
              </a:rPr>
              <a:t>7A</a:t>
            </a:r>
            <a:endParaRPr sz="1800">
              <a:latin typeface="Arial"/>
              <a:cs typeface="Arial"/>
            </a:endParaRPr>
          </a:p>
          <a:p>
            <a:pPr>
              <a:lnSpc>
                <a:spcPct val="100000"/>
              </a:lnSpc>
              <a:spcBef>
                <a:spcPts val="35"/>
              </a:spcBef>
            </a:pPr>
            <a:endParaRPr sz="1850">
              <a:latin typeface="Times New Roman"/>
              <a:cs typeface="Times New Roman"/>
            </a:endParaRPr>
          </a:p>
          <a:p>
            <a:pPr algn="ctr">
              <a:lnSpc>
                <a:spcPct val="100000"/>
              </a:lnSpc>
            </a:pPr>
            <a:r>
              <a:rPr sz="1800" spc="-10" dirty="0">
                <a:latin typeface="Arial"/>
                <a:cs typeface="Arial"/>
              </a:rPr>
              <a:t>AI</a:t>
            </a:r>
            <a:endParaRPr sz="1800">
              <a:latin typeface="Arial"/>
              <a:cs typeface="Arial"/>
            </a:endParaRPr>
          </a:p>
          <a:p>
            <a:pPr algn="ctr">
              <a:lnSpc>
                <a:spcPct val="100000"/>
              </a:lnSpc>
            </a:pPr>
            <a:r>
              <a:rPr sz="1800" spc="-5" dirty="0">
                <a:latin typeface="Arial"/>
                <a:cs typeface="Arial"/>
              </a:rPr>
              <a:t>C</a:t>
            </a:r>
            <a:r>
              <a:rPr sz="1800" spc="-10" dirty="0">
                <a:latin typeface="Arial"/>
                <a:cs typeface="Arial"/>
              </a:rPr>
              <a:t>o</a:t>
            </a:r>
            <a:r>
              <a:rPr sz="1800" spc="-5" dirty="0">
                <a:latin typeface="Arial"/>
                <a:cs typeface="Arial"/>
              </a:rPr>
              <a:t>ntrol</a:t>
            </a:r>
            <a:r>
              <a:rPr sz="1800" spc="-10" dirty="0">
                <a:latin typeface="Arial"/>
                <a:cs typeface="Arial"/>
              </a:rPr>
              <a:t>l</a:t>
            </a:r>
            <a:r>
              <a:rPr sz="1800" spc="-5" dirty="0">
                <a:latin typeface="Arial"/>
                <a:cs typeface="Arial"/>
              </a:rPr>
              <a:t>er</a:t>
            </a:r>
            <a:endParaRPr sz="1800">
              <a:latin typeface="Arial"/>
              <a:cs typeface="Arial"/>
            </a:endParaRPr>
          </a:p>
        </p:txBody>
      </p:sp>
      <p:sp>
        <p:nvSpPr>
          <p:cNvPr id="20" name="object 20"/>
          <p:cNvSpPr/>
          <p:nvPr/>
        </p:nvSpPr>
        <p:spPr>
          <a:xfrm>
            <a:off x="7543800" y="2743200"/>
            <a:ext cx="1524000" cy="762000"/>
          </a:xfrm>
          <a:custGeom>
            <a:avLst/>
            <a:gdLst/>
            <a:ahLst/>
            <a:cxnLst/>
            <a:rect l="l" t="t" r="r" b="b"/>
            <a:pathLst>
              <a:path w="1524000" h="762000">
                <a:moveTo>
                  <a:pt x="0" y="761999"/>
                </a:moveTo>
                <a:lnTo>
                  <a:pt x="1523999" y="761999"/>
                </a:lnTo>
                <a:lnTo>
                  <a:pt x="1523999" y="0"/>
                </a:lnTo>
                <a:lnTo>
                  <a:pt x="0" y="0"/>
                </a:lnTo>
                <a:lnTo>
                  <a:pt x="0" y="761999"/>
                </a:lnTo>
                <a:close/>
              </a:path>
            </a:pathLst>
          </a:custGeom>
          <a:ln w="12700">
            <a:solidFill>
              <a:srgbClr val="000000"/>
            </a:solidFill>
          </a:ln>
        </p:spPr>
        <p:txBody>
          <a:bodyPr wrap="square" lIns="0" tIns="0" rIns="0" bIns="0" rtlCol="0"/>
          <a:lstStyle/>
          <a:p>
            <a:endParaRPr/>
          </a:p>
        </p:txBody>
      </p:sp>
      <p:sp>
        <p:nvSpPr>
          <p:cNvPr id="21" name="object 21"/>
          <p:cNvSpPr txBox="1"/>
          <p:nvPr/>
        </p:nvSpPr>
        <p:spPr>
          <a:xfrm>
            <a:off x="7825873" y="2737917"/>
            <a:ext cx="963930" cy="803275"/>
          </a:xfrm>
          <a:prstGeom prst="rect">
            <a:avLst/>
          </a:prstGeom>
        </p:spPr>
        <p:txBody>
          <a:bodyPr vert="horz" wrap="square" lIns="0" tIns="0" rIns="0" bIns="0" rtlCol="0">
            <a:spAutoFit/>
          </a:bodyPr>
          <a:lstStyle/>
          <a:p>
            <a:pPr marL="12700" marR="5080" indent="-2540" algn="ctr">
              <a:lnSpc>
                <a:spcPct val="100000"/>
              </a:lnSpc>
            </a:pPr>
            <a:r>
              <a:rPr sz="1800" spc="-10" dirty="0">
                <a:latin typeface="Arial"/>
                <a:cs typeface="Arial"/>
              </a:rPr>
              <a:t>Load</a:t>
            </a:r>
            <a:r>
              <a:rPr sz="1800" spc="-10" dirty="0">
                <a:latin typeface="Times New Roman"/>
                <a:cs typeface="Times New Roman"/>
              </a:rPr>
              <a:t> </a:t>
            </a:r>
            <a:r>
              <a:rPr sz="1800" dirty="0">
                <a:latin typeface="Arial"/>
                <a:cs typeface="Arial"/>
              </a:rPr>
              <a:t>res</a:t>
            </a:r>
            <a:r>
              <a:rPr sz="1800" spc="-10" dirty="0">
                <a:latin typeface="Arial"/>
                <a:cs typeface="Arial"/>
              </a:rPr>
              <a:t>p</a:t>
            </a:r>
            <a:r>
              <a:rPr sz="1800" spc="-5" dirty="0">
                <a:latin typeface="Arial"/>
                <a:cs typeface="Arial"/>
              </a:rPr>
              <a:t>o</a:t>
            </a:r>
            <a:r>
              <a:rPr sz="1800" spc="-10" dirty="0">
                <a:latin typeface="Arial"/>
                <a:cs typeface="Arial"/>
              </a:rPr>
              <a:t>n</a:t>
            </a:r>
            <a:r>
              <a:rPr sz="1800" dirty="0">
                <a:latin typeface="Arial"/>
                <a:cs typeface="Arial"/>
              </a:rPr>
              <a:t>se</a:t>
            </a:r>
            <a:r>
              <a:rPr sz="1800" dirty="0">
                <a:latin typeface="Times New Roman"/>
                <a:cs typeface="Times New Roman"/>
              </a:rPr>
              <a:t> </a:t>
            </a:r>
            <a:r>
              <a:rPr sz="1800" spc="-5" dirty="0">
                <a:latin typeface="Arial"/>
                <a:cs typeface="Arial"/>
              </a:rPr>
              <a:t>i</a:t>
            </a:r>
            <a:r>
              <a:rPr sz="1800" spc="-15" dirty="0">
                <a:latin typeface="Arial"/>
                <a:cs typeface="Arial"/>
              </a:rPr>
              <a:t>n</a:t>
            </a:r>
            <a:r>
              <a:rPr sz="1800" dirty="0">
                <a:latin typeface="Arial"/>
                <a:cs typeface="Arial"/>
              </a:rPr>
              <a:t>v</a:t>
            </a:r>
            <a:r>
              <a:rPr sz="1800" spc="-10" dirty="0">
                <a:latin typeface="Arial"/>
                <a:cs typeface="Arial"/>
              </a:rPr>
              <a:t>e</a:t>
            </a:r>
            <a:r>
              <a:rPr sz="1800" dirty="0">
                <a:latin typeface="Arial"/>
                <a:cs typeface="Arial"/>
              </a:rPr>
              <a:t>rter</a:t>
            </a:r>
            <a:endParaRPr sz="1800">
              <a:latin typeface="Arial"/>
              <a:cs typeface="Arial"/>
            </a:endParaRPr>
          </a:p>
        </p:txBody>
      </p:sp>
      <p:sp>
        <p:nvSpPr>
          <p:cNvPr id="22" name="object 22"/>
          <p:cNvSpPr txBox="1"/>
          <p:nvPr/>
        </p:nvSpPr>
        <p:spPr>
          <a:xfrm>
            <a:off x="5562600" y="5943600"/>
            <a:ext cx="1524000" cy="685800"/>
          </a:xfrm>
          <a:prstGeom prst="rect">
            <a:avLst/>
          </a:prstGeom>
          <a:ln w="12700">
            <a:solidFill>
              <a:srgbClr val="000000"/>
            </a:solidFill>
          </a:ln>
        </p:spPr>
        <p:txBody>
          <a:bodyPr vert="horz" wrap="square" lIns="0" tIns="0" rIns="0" bIns="0" rtlCol="0">
            <a:spAutoFit/>
          </a:bodyPr>
          <a:lstStyle/>
          <a:p>
            <a:pPr marL="426720">
              <a:lnSpc>
                <a:spcPct val="100000"/>
              </a:lnSpc>
            </a:pPr>
            <a:r>
              <a:rPr sz="1800" spc="-5" dirty="0">
                <a:latin typeface="Arial"/>
                <a:cs typeface="Arial"/>
              </a:rPr>
              <a:t>C</a:t>
            </a:r>
            <a:r>
              <a:rPr sz="1800" spc="15" dirty="0">
                <a:latin typeface="Arial"/>
                <a:cs typeface="Arial"/>
              </a:rPr>
              <a:t>T</a:t>
            </a:r>
            <a:r>
              <a:rPr sz="1800" spc="-10" dirty="0">
                <a:latin typeface="Arial"/>
                <a:cs typeface="Arial"/>
              </a:rPr>
              <a:t>/PT</a:t>
            </a:r>
            <a:endParaRPr sz="1800">
              <a:latin typeface="Arial"/>
              <a:cs typeface="Arial"/>
            </a:endParaRPr>
          </a:p>
        </p:txBody>
      </p:sp>
      <p:sp>
        <p:nvSpPr>
          <p:cNvPr id="23" name="object 23"/>
          <p:cNvSpPr txBox="1"/>
          <p:nvPr/>
        </p:nvSpPr>
        <p:spPr>
          <a:xfrm>
            <a:off x="1219200" y="4876800"/>
            <a:ext cx="1524000" cy="609600"/>
          </a:xfrm>
          <a:prstGeom prst="rect">
            <a:avLst/>
          </a:prstGeom>
          <a:ln w="12700">
            <a:solidFill>
              <a:srgbClr val="000000"/>
            </a:solidFill>
          </a:ln>
        </p:spPr>
        <p:txBody>
          <a:bodyPr vert="horz" wrap="square" lIns="0" tIns="0" rIns="0" bIns="0" rtlCol="0">
            <a:spAutoFit/>
          </a:bodyPr>
          <a:lstStyle/>
          <a:p>
            <a:pPr marL="427355" marR="417830" indent="7620">
              <a:lnSpc>
                <a:spcPct val="100000"/>
              </a:lnSpc>
            </a:pPr>
            <a:r>
              <a:rPr sz="1800" dirty="0">
                <a:latin typeface="Arial"/>
                <a:cs typeface="Arial"/>
              </a:rPr>
              <a:t>P</a:t>
            </a:r>
            <a:r>
              <a:rPr sz="1800" spc="-10" dirty="0">
                <a:latin typeface="Arial"/>
                <a:cs typeface="Arial"/>
              </a:rPr>
              <a:t>o</a:t>
            </a:r>
            <a:r>
              <a:rPr sz="1800" spc="-40" dirty="0">
                <a:latin typeface="Arial"/>
                <a:cs typeface="Arial"/>
              </a:rPr>
              <a:t>w</a:t>
            </a:r>
            <a:r>
              <a:rPr sz="1800" spc="-5" dirty="0">
                <a:latin typeface="Arial"/>
                <a:cs typeface="Arial"/>
              </a:rPr>
              <a:t>er</a:t>
            </a:r>
            <a:r>
              <a:rPr sz="1800" spc="-5" dirty="0">
                <a:latin typeface="Times New Roman"/>
                <a:cs typeface="Times New Roman"/>
              </a:rPr>
              <a:t> </a:t>
            </a:r>
            <a:r>
              <a:rPr sz="1800" dirty="0">
                <a:latin typeface="Arial"/>
                <a:cs typeface="Arial"/>
              </a:rPr>
              <a:t>su</a:t>
            </a:r>
            <a:r>
              <a:rPr sz="1800" spc="-10" dirty="0">
                <a:latin typeface="Arial"/>
                <a:cs typeface="Arial"/>
              </a:rPr>
              <a:t>p</a:t>
            </a:r>
            <a:r>
              <a:rPr sz="1800" spc="-5" dirty="0">
                <a:latin typeface="Arial"/>
                <a:cs typeface="Arial"/>
              </a:rPr>
              <a:t>p</a:t>
            </a:r>
            <a:r>
              <a:rPr sz="1800" spc="-10" dirty="0">
                <a:latin typeface="Arial"/>
                <a:cs typeface="Arial"/>
              </a:rPr>
              <a:t>l</a:t>
            </a:r>
            <a:r>
              <a:rPr sz="1800" dirty="0">
                <a:latin typeface="Arial"/>
                <a:cs typeface="Arial"/>
              </a:rPr>
              <a:t>y</a:t>
            </a:r>
            <a:endParaRPr sz="1800">
              <a:latin typeface="Arial"/>
              <a:cs typeface="Arial"/>
            </a:endParaRPr>
          </a:p>
        </p:txBody>
      </p:sp>
      <p:sp>
        <p:nvSpPr>
          <p:cNvPr id="24" name="object 24"/>
          <p:cNvSpPr/>
          <p:nvPr/>
        </p:nvSpPr>
        <p:spPr>
          <a:xfrm>
            <a:off x="1752600" y="1587886"/>
            <a:ext cx="457200" cy="103505"/>
          </a:xfrm>
          <a:custGeom>
            <a:avLst/>
            <a:gdLst/>
            <a:ahLst/>
            <a:cxnLst/>
            <a:rect l="l" t="t" r="r" b="b"/>
            <a:pathLst>
              <a:path w="457200" h="103505">
                <a:moveTo>
                  <a:pt x="421218" y="58197"/>
                </a:moveTo>
                <a:lnTo>
                  <a:pt x="362081" y="92445"/>
                </a:lnTo>
                <a:lnTo>
                  <a:pt x="361056" y="96255"/>
                </a:lnTo>
                <a:lnTo>
                  <a:pt x="362843" y="99303"/>
                </a:lnTo>
                <a:lnTo>
                  <a:pt x="364485" y="102351"/>
                </a:lnTo>
                <a:lnTo>
                  <a:pt x="368426" y="103357"/>
                </a:lnTo>
                <a:lnTo>
                  <a:pt x="446254" y="58277"/>
                </a:lnTo>
                <a:lnTo>
                  <a:pt x="444626" y="58277"/>
                </a:lnTo>
                <a:lnTo>
                  <a:pt x="421218" y="58197"/>
                </a:lnTo>
                <a:close/>
              </a:path>
              <a:path w="457200" h="103505">
                <a:moveTo>
                  <a:pt x="432097" y="51897"/>
                </a:moveTo>
                <a:lnTo>
                  <a:pt x="421218" y="58197"/>
                </a:lnTo>
                <a:lnTo>
                  <a:pt x="444626" y="58277"/>
                </a:lnTo>
                <a:lnTo>
                  <a:pt x="444626" y="57393"/>
                </a:lnTo>
                <a:lnTo>
                  <a:pt x="441447" y="57393"/>
                </a:lnTo>
                <a:lnTo>
                  <a:pt x="432097" y="51897"/>
                </a:lnTo>
                <a:close/>
              </a:path>
              <a:path w="457200" h="103505">
                <a:moveTo>
                  <a:pt x="368807" y="0"/>
                </a:moveTo>
                <a:lnTo>
                  <a:pt x="364866" y="1005"/>
                </a:lnTo>
                <a:lnTo>
                  <a:pt x="361319" y="7101"/>
                </a:lnTo>
                <a:lnTo>
                  <a:pt x="362330" y="10911"/>
                </a:lnTo>
                <a:lnTo>
                  <a:pt x="421244" y="45517"/>
                </a:lnTo>
                <a:lnTo>
                  <a:pt x="444626" y="45598"/>
                </a:lnTo>
                <a:lnTo>
                  <a:pt x="444626" y="58277"/>
                </a:lnTo>
                <a:lnTo>
                  <a:pt x="446254" y="58277"/>
                </a:lnTo>
                <a:lnTo>
                  <a:pt x="457199" y="51937"/>
                </a:lnTo>
                <a:lnTo>
                  <a:pt x="368807" y="0"/>
                </a:lnTo>
                <a:close/>
              </a:path>
              <a:path w="457200" h="103505">
                <a:moveTo>
                  <a:pt x="0" y="44074"/>
                </a:moveTo>
                <a:lnTo>
                  <a:pt x="0" y="56753"/>
                </a:lnTo>
                <a:lnTo>
                  <a:pt x="421218" y="58197"/>
                </a:lnTo>
                <a:lnTo>
                  <a:pt x="432097" y="51897"/>
                </a:lnTo>
                <a:lnTo>
                  <a:pt x="421244" y="45517"/>
                </a:lnTo>
                <a:lnTo>
                  <a:pt x="0" y="44074"/>
                </a:lnTo>
                <a:close/>
              </a:path>
              <a:path w="457200" h="103505">
                <a:moveTo>
                  <a:pt x="441447" y="46481"/>
                </a:moveTo>
                <a:lnTo>
                  <a:pt x="432097" y="51897"/>
                </a:lnTo>
                <a:lnTo>
                  <a:pt x="441447" y="57393"/>
                </a:lnTo>
                <a:lnTo>
                  <a:pt x="441447" y="46481"/>
                </a:lnTo>
                <a:close/>
              </a:path>
              <a:path w="457200" h="103505">
                <a:moveTo>
                  <a:pt x="444626" y="46481"/>
                </a:moveTo>
                <a:lnTo>
                  <a:pt x="441447" y="46481"/>
                </a:lnTo>
                <a:lnTo>
                  <a:pt x="441447" y="57393"/>
                </a:lnTo>
                <a:lnTo>
                  <a:pt x="444626" y="57393"/>
                </a:lnTo>
                <a:lnTo>
                  <a:pt x="444626" y="46481"/>
                </a:lnTo>
                <a:close/>
              </a:path>
              <a:path w="457200" h="103505">
                <a:moveTo>
                  <a:pt x="421244" y="45517"/>
                </a:moveTo>
                <a:lnTo>
                  <a:pt x="432097" y="51897"/>
                </a:lnTo>
                <a:lnTo>
                  <a:pt x="441447" y="46481"/>
                </a:lnTo>
                <a:lnTo>
                  <a:pt x="444626" y="46481"/>
                </a:lnTo>
                <a:lnTo>
                  <a:pt x="444626" y="45598"/>
                </a:lnTo>
                <a:lnTo>
                  <a:pt x="421244" y="45517"/>
                </a:lnTo>
                <a:close/>
              </a:path>
            </a:pathLst>
          </a:custGeom>
          <a:solidFill>
            <a:srgbClr val="000000"/>
          </a:solidFill>
        </p:spPr>
        <p:txBody>
          <a:bodyPr wrap="square" lIns="0" tIns="0" rIns="0" bIns="0" rtlCol="0"/>
          <a:lstStyle/>
          <a:p>
            <a:endParaRPr/>
          </a:p>
        </p:txBody>
      </p:sp>
      <p:sp>
        <p:nvSpPr>
          <p:cNvPr id="25" name="object 25"/>
          <p:cNvSpPr/>
          <p:nvPr/>
        </p:nvSpPr>
        <p:spPr>
          <a:xfrm>
            <a:off x="3733800" y="1587764"/>
            <a:ext cx="381000" cy="103505"/>
          </a:xfrm>
          <a:custGeom>
            <a:avLst/>
            <a:gdLst/>
            <a:ahLst/>
            <a:cxnLst/>
            <a:rect l="l" t="t" r="r" b="b"/>
            <a:pathLst>
              <a:path w="381000" h="103505">
                <a:moveTo>
                  <a:pt x="344983" y="58302"/>
                </a:moveTo>
                <a:lnTo>
                  <a:pt x="285871" y="92445"/>
                </a:lnTo>
                <a:lnTo>
                  <a:pt x="284744" y="96377"/>
                </a:lnTo>
                <a:lnTo>
                  <a:pt x="288279" y="102473"/>
                </a:lnTo>
                <a:lnTo>
                  <a:pt x="292242" y="103479"/>
                </a:lnTo>
                <a:lnTo>
                  <a:pt x="370056" y="58399"/>
                </a:lnTo>
                <a:lnTo>
                  <a:pt x="368442" y="58399"/>
                </a:lnTo>
                <a:lnTo>
                  <a:pt x="344983" y="58302"/>
                </a:lnTo>
                <a:close/>
              </a:path>
              <a:path w="381000" h="103505">
                <a:moveTo>
                  <a:pt x="355879" y="52010"/>
                </a:moveTo>
                <a:lnTo>
                  <a:pt x="344983" y="58302"/>
                </a:lnTo>
                <a:lnTo>
                  <a:pt x="368442" y="58399"/>
                </a:lnTo>
                <a:lnTo>
                  <a:pt x="368442" y="57515"/>
                </a:lnTo>
                <a:lnTo>
                  <a:pt x="365241" y="57515"/>
                </a:lnTo>
                <a:lnTo>
                  <a:pt x="355879" y="52010"/>
                </a:lnTo>
                <a:close/>
              </a:path>
              <a:path w="381000" h="103505">
                <a:moveTo>
                  <a:pt x="292607" y="0"/>
                </a:moveTo>
                <a:lnTo>
                  <a:pt x="288676" y="1005"/>
                </a:lnTo>
                <a:lnTo>
                  <a:pt x="286908" y="4053"/>
                </a:lnTo>
                <a:lnTo>
                  <a:pt x="285109" y="7101"/>
                </a:lnTo>
                <a:lnTo>
                  <a:pt x="286146" y="11033"/>
                </a:lnTo>
                <a:lnTo>
                  <a:pt x="345015" y="45623"/>
                </a:lnTo>
                <a:lnTo>
                  <a:pt x="368442" y="45719"/>
                </a:lnTo>
                <a:lnTo>
                  <a:pt x="368442" y="58399"/>
                </a:lnTo>
                <a:lnTo>
                  <a:pt x="370056" y="58399"/>
                </a:lnTo>
                <a:lnTo>
                  <a:pt x="380999" y="52059"/>
                </a:lnTo>
                <a:lnTo>
                  <a:pt x="295655" y="1889"/>
                </a:lnTo>
                <a:lnTo>
                  <a:pt x="292607" y="0"/>
                </a:lnTo>
                <a:close/>
              </a:path>
              <a:path w="381000" h="103505">
                <a:moveTo>
                  <a:pt x="0" y="44195"/>
                </a:moveTo>
                <a:lnTo>
                  <a:pt x="0" y="56875"/>
                </a:lnTo>
                <a:lnTo>
                  <a:pt x="344983" y="58302"/>
                </a:lnTo>
                <a:lnTo>
                  <a:pt x="355879" y="52010"/>
                </a:lnTo>
                <a:lnTo>
                  <a:pt x="345015" y="45623"/>
                </a:lnTo>
                <a:lnTo>
                  <a:pt x="0" y="44195"/>
                </a:lnTo>
                <a:close/>
              </a:path>
              <a:path w="381000" h="103505">
                <a:moveTo>
                  <a:pt x="365241" y="46603"/>
                </a:moveTo>
                <a:lnTo>
                  <a:pt x="355879" y="52010"/>
                </a:lnTo>
                <a:lnTo>
                  <a:pt x="365241" y="57515"/>
                </a:lnTo>
                <a:lnTo>
                  <a:pt x="365241" y="46603"/>
                </a:lnTo>
                <a:close/>
              </a:path>
              <a:path w="381000" h="103505">
                <a:moveTo>
                  <a:pt x="368442" y="46603"/>
                </a:moveTo>
                <a:lnTo>
                  <a:pt x="365241" y="46603"/>
                </a:lnTo>
                <a:lnTo>
                  <a:pt x="365241" y="57515"/>
                </a:lnTo>
                <a:lnTo>
                  <a:pt x="368442" y="57515"/>
                </a:lnTo>
                <a:lnTo>
                  <a:pt x="368442" y="46603"/>
                </a:lnTo>
                <a:close/>
              </a:path>
              <a:path w="381000" h="103505">
                <a:moveTo>
                  <a:pt x="345015" y="45623"/>
                </a:moveTo>
                <a:lnTo>
                  <a:pt x="355879" y="52010"/>
                </a:lnTo>
                <a:lnTo>
                  <a:pt x="365241" y="46603"/>
                </a:lnTo>
                <a:lnTo>
                  <a:pt x="368442" y="46603"/>
                </a:lnTo>
                <a:lnTo>
                  <a:pt x="368442" y="45719"/>
                </a:lnTo>
                <a:lnTo>
                  <a:pt x="345015" y="45623"/>
                </a:lnTo>
                <a:close/>
              </a:path>
            </a:pathLst>
          </a:custGeom>
          <a:solidFill>
            <a:srgbClr val="000000"/>
          </a:solidFill>
        </p:spPr>
        <p:txBody>
          <a:bodyPr wrap="square" lIns="0" tIns="0" rIns="0" bIns="0" rtlCol="0"/>
          <a:lstStyle/>
          <a:p>
            <a:endParaRPr/>
          </a:p>
        </p:txBody>
      </p:sp>
      <p:sp>
        <p:nvSpPr>
          <p:cNvPr id="26" name="object 26"/>
          <p:cNvSpPr/>
          <p:nvPr/>
        </p:nvSpPr>
        <p:spPr>
          <a:xfrm>
            <a:off x="5638800" y="1587886"/>
            <a:ext cx="533400" cy="103505"/>
          </a:xfrm>
          <a:custGeom>
            <a:avLst/>
            <a:gdLst/>
            <a:ahLst/>
            <a:cxnLst/>
            <a:rect l="l" t="t" r="r" b="b"/>
            <a:pathLst>
              <a:path w="533400" h="103505">
                <a:moveTo>
                  <a:pt x="497391" y="58209"/>
                </a:moveTo>
                <a:lnTo>
                  <a:pt x="438271" y="92445"/>
                </a:lnTo>
                <a:lnTo>
                  <a:pt x="437266" y="96377"/>
                </a:lnTo>
                <a:lnTo>
                  <a:pt x="439033" y="99303"/>
                </a:lnTo>
                <a:lnTo>
                  <a:pt x="440832" y="102351"/>
                </a:lnTo>
                <a:lnTo>
                  <a:pt x="444642" y="103510"/>
                </a:lnTo>
                <a:lnTo>
                  <a:pt x="522482" y="58277"/>
                </a:lnTo>
                <a:lnTo>
                  <a:pt x="520842" y="58277"/>
                </a:lnTo>
                <a:lnTo>
                  <a:pt x="497391" y="58209"/>
                </a:lnTo>
                <a:close/>
              </a:path>
              <a:path w="533400" h="103505">
                <a:moveTo>
                  <a:pt x="508276" y="51905"/>
                </a:moveTo>
                <a:lnTo>
                  <a:pt x="497391" y="58209"/>
                </a:lnTo>
                <a:lnTo>
                  <a:pt x="520842" y="58277"/>
                </a:lnTo>
                <a:lnTo>
                  <a:pt x="520842" y="57393"/>
                </a:lnTo>
                <a:lnTo>
                  <a:pt x="517641" y="57393"/>
                </a:lnTo>
                <a:lnTo>
                  <a:pt x="508276" y="51905"/>
                </a:lnTo>
                <a:close/>
              </a:path>
              <a:path w="533400" h="103505">
                <a:moveTo>
                  <a:pt x="445007" y="0"/>
                </a:moveTo>
                <a:lnTo>
                  <a:pt x="441076" y="1005"/>
                </a:lnTo>
                <a:lnTo>
                  <a:pt x="439308" y="4053"/>
                </a:lnTo>
                <a:lnTo>
                  <a:pt x="437509" y="7101"/>
                </a:lnTo>
                <a:lnTo>
                  <a:pt x="438546" y="11033"/>
                </a:lnTo>
                <a:lnTo>
                  <a:pt x="497394" y="45529"/>
                </a:lnTo>
                <a:lnTo>
                  <a:pt x="520842" y="45598"/>
                </a:lnTo>
                <a:lnTo>
                  <a:pt x="520842" y="58277"/>
                </a:lnTo>
                <a:lnTo>
                  <a:pt x="522482" y="58277"/>
                </a:lnTo>
                <a:lnTo>
                  <a:pt x="533399" y="51937"/>
                </a:lnTo>
                <a:lnTo>
                  <a:pt x="447934" y="1767"/>
                </a:lnTo>
                <a:lnTo>
                  <a:pt x="445007" y="0"/>
                </a:lnTo>
                <a:close/>
              </a:path>
              <a:path w="533400" h="103505">
                <a:moveTo>
                  <a:pt x="0" y="44074"/>
                </a:moveTo>
                <a:lnTo>
                  <a:pt x="0" y="56753"/>
                </a:lnTo>
                <a:lnTo>
                  <a:pt x="497391" y="58209"/>
                </a:lnTo>
                <a:lnTo>
                  <a:pt x="508276" y="51905"/>
                </a:lnTo>
                <a:lnTo>
                  <a:pt x="497394" y="45529"/>
                </a:lnTo>
                <a:lnTo>
                  <a:pt x="0" y="44074"/>
                </a:lnTo>
                <a:close/>
              </a:path>
              <a:path w="533400" h="103505">
                <a:moveTo>
                  <a:pt x="517641" y="46481"/>
                </a:moveTo>
                <a:lnTo>
                  <a:pt x="508276" y="51905"/>
                </a:lnTo>
                <a:lnTo>
                  <a:pt x="517641" y="57393"/>
                </a:lnTo>
                <a:lnTo>
                  <a:pt x="517641" y="46481"/>
                </a:lnTo>
                <a:close/>
              </a:path>
              <a:path w="533400" h="103505">
                <a:moveTo>
                  <a:pt x="520842" y="46481"/>
                </a:moveTo>
                <a:lnTo>
                  <a:pt x="517641" y="46481"/>
                </a:lnTo>
                <a:lnTo>
                  <a:pt x="517641" y="57393"/>
                </a:lnTo>
                <a:lnTo>
                  <a:pt x="520842" y="57393"/>
                </a:lnTo>
                <a:lnTo>
                  <a:pt x="520842" y="46481"/>
                </a:lnTo>
                <a:close/>
              </a:path>
              <a:path w="533400" h="103505">
                <a:moveTo>
                  <a:pt x="497394" y="45529"/>
                </a:moveTo>
                <a:lnTo>
                  <a:pt x="508276" y="51905"/>
                </a:lnTo>
                <a:lnTo>
                  <a:pt x="517641" y="46481"/>
                </a:lnTo>
                <a:lnTo>
                  <a:pt x="520842" y="46481"/>
                </a:lnTo>
                <a:lnTo>
                  <a:pt x="520842" y="45598"/>
                </a:lnTo>
                <a:lnTo>
                  <a:pt x="497394" y="45529"/>
                </a:lnTo>
                <a:close/>
              </a:path>
            </a:pathLst>
          </a:custGeom>
          <a:solidFill>
            <a:srgbClr val="000000"/>
          </a:solidFill>
        </p:spPr>
        <p:txBody>
          <a:bodyPr wrap="square" lIns="0" tIns="0" rIns="0" bIns="0" rtlCol="0"/>
          <a:lstStyle/>
          <a:p>
            <a:endParaRPr/>
          </a:p>
        </p:txBody>
      </p:sp>
      <p:sp>
        <p:nvSpPr>
          <p:cNvPr id="27" name="object 27"/>
          <p:cNvSpPr/>
          <p:nvPr/>
        </p:nvSpPr>
        <p:spPr>
          <a:xfrm>
            <a:off x="1752600" y="2959364"/>
            <a:ext cx="304800" cy="103505"/>
          </a:xfrm>
          <a:custGeom>
            <a:avLst/>
            <a:gdLst/>
            <a:ahLst/>
            <a:cxnLst/>
            <a:rect l="l" t="t" r="r" b="b"/>
            <a:pathLst>
              <a:path w="304800" h="103505">
                <a:moveTo>
                  <a:pt x="268799" y="58277"/>
                </a:moveTo>
                <a:lnTo>
                  <a:pt x="212597" y="90677"/>
                </a:lnTo>
                <a:lnTo>
                  <a:pt x="209549" y="92323"/>
                </a:lnTo>
                <a:lnTo>
                  <a:pt x="208538" y="96255"/>
                </a:lnTo>
                <a:lnTo>
                  <a:pt x="212085" y="102351"/>
                </a:lnTo>
                <a:lnTo>
                  <a:pt x="215895" y="103357"/>
                </a:lnTo>
                <a:lnTo>
                  <a:pt x="293810" y="58399"/>
                </a:lnTo>
                <a:lnTo>
                  <a:pt x="292226" y="58399"/>
                </a:lnTo>
                <a:lnTo>
                  <a:pt x="268799" y="58277"/>
                </a:lnTo>
                <a:close/>
              </a:path>
              <a:path w="304800" h="103505">
                <a:moveTo>
                  <a:pt x="279688" y="51999"/>
                </a:moveTo>
                <a:lnTo>
                  <a:pt x="268799" y="58277"/>
                </a:lnTo>
                <a:lnTo>
                  <a:pt x="292226" y="58399"/>
                </a:lnTo>
                <a:lnTo>
                  <a:pt x="292226" y="57515"/>
                </a:lnTo>
                <a:lnTo>
                  <a:pt x="289047" y="57515"/>
                </a:lnTo>
                <a:lnTo>
                  <a:pt x="279688" y="51999"/>
                </a:lnTo>
                <a:close/>
              </a:path>
              <a:path w="304800" h="103505">
                <a:moveTo>
                  <a:pt x="216407" y="0"/>
                </a:moveTo>
                <a:lnTo>
                  <a:pt x="212597" y="1005"/>
                </a:lnTo>
                <a:lnTo>
                  <a:pt x="210824" y="3931"/>
                </a:lnTo>
                <a:lnTo>
                  <a:pt x="209037" y="6979"/>
                </a:lnTo>
                <a:lnTo>
                  <a:pt x="210062" y="10911"/>
                </a:lnTo>
                <a:lnTo>
                  <a:pt x="212978" y="12679"/>
                </a:lnTo>
                <a:lnTo>
                  <a:pt x="268828" y="45597"/>
                </a:lnTo>
                <a:lnTo>
                  <a:pt x="292226" y="45719"/>
                </a:lnTo>
                <a:lnTo>
                  <a:pt x="292226" y="58399"/>
                </a:lnTo>
                <a:lnTo>
                  <a:pt x="293810" y="58399"/>
                </a:lnTo>
                <a:lnTo>
                  <a:pt x="304799" y="52059"/>
                </a:lnTo>
                <a:lnTo>
                  <a:pt x="216407" y="0"/>
                </a:lnTo>
                <a:close/>
              </a:path>
              <a:path w="304800" h="103505">
                <a:moveTo>
                  <a:pt x="0" y="44195"/>
                </a:moveTo>
                <a:lnTo>
                  <a:pt x="0" y="56875"/>
                </a:lnTo>
                <a:lnTo>
                  <a:pt x="268799" y="58277"/>
                </a:lnTo>
                <a:lnTo>
                  <a:pt x="279688" y="51999"/>
                </a:lnTo>
                <a:lnTo>
                  <a:pt x="268828" y="45597"/>
                </a:lnTo>
                <a:lnTo>
                  <a:pt x="0" y="44195"/>
                </a:lnTo>
                <a:close/>
              </a:path>
              <a:path w="304800" h="103505">
                <a:moveTo>
                  <a:pt x="289047" y="46603"/>
                </a:moveTo>
                <a:lnTo>
                  <a:pt x="279688" y="51999"/>
                </a:lnTo>
                <a:lnTo>
                  <a:pt x="289047" y="57515"/>
                </a:lnTo>
                <a:lnTo>
                  <a:pt x="289047" y="46603"/>
                </a:lnTo>
                <a:close/>
              </a:path>
              <a:path w="304800" h="103505">
                <a:moveTo>
                  <a:pt x="292226" y="46603"/>
                </a:moveTo>
                <a:lnTo>
                  <a:pt x="289047" y="46603"/>
                </a:lnTo>
                <a:lnTo>
                  <a:pt x="289047" y="57515"/>
                </a:lnTo>
                <a:lnTo>
                  <a:pt x="292226" y="57515"/>
                </a:lnTo>
                <a:lnTo>
                  <a:pt x="292226" y="46603"/>
                </a:lnTo>
                <a:close/>
              </a:path>
              <a:path w="304800" h="103505">
                <a:moveTo>
                  <a:pt x="268828" y="45597"/>
                </a:moveTo>
                <a:lnTo>
                  <a:pt x="279688" y="51999"/>
                </a:lnTo>
                <a:lnTo>
                  <a:pt x="289047" y="46603"/>
                </a:lnTo>
                <a:lnTo>
                  <a:pt x="292226" y="46603"/>
                </a:lnTo>
                <a:lnTo>
                  <a:pt x="292226" y="45719"/>
                </a:lnTo>
                <a:lnTo>
                  <a:pt x="268828" y="45597"/>
                </a:lnTo>
                <a:close/>
              </a:path>
            </a:pathLst>
          </a:custGeom>
          <a:solidFill>
            <a:srgbClr val="000000"/>
          </a:solidFill>
        </p:spPr>
        <p:txBody>
          <a:bodyPr wrap="square" lIns="0" tIns="0" rIns="0" bIns="0" rtlCol="0"/>
          <a:lstStyle/>
          <a:p>
            <a:endParaRPr/>
          </a:p>
        </p:txBody>
      </p:sp>
      <p:sp>
        <p:nvSpPr>
          <p:cNvPr id="28" name="object 28"/>
          <p:cNvSpPr/>
          <p:nvPr/>
        </p:nvSpPr>
        <p:spPr>
          <a:xfrm>
            <a:off x="2464057" y="1982724"/>
            <a:ext cx="103505" cy="686435"/>
          </a:xfrm>
          <a:custGeom>
            <a:avLst/>
            <a:gdLst/>
            <a:ahLst/>
            <a:cxnLst/>
            <a:rect l="l" t="t" r="r" b="b"/>
            <a:pathLst>
              <a:path w="103505" h="686435">
                <a:moveTo>
                  <a:pt x="52036" y="25184"/>
                </a:moveTo>
                <a:lnTo>
                  <a:pt x="45613" y="36059"/>
                </a:lnTo>
                <a:lnTo>
                  <a:pt x="42671" y="685799"/>
                </a:lnTo>
                <a:lnTo>
                  <a:pt x="55363" y="685921"/>
                </a:lnTo>
                <a:lnTo>
                  <a:pt x="58306" y="36058"/>
                </a:lnTo>
                <a:lnTo>
                  <a:pt x="52036" y="25184"/>
                </a:lnTo>
                <a:close/>
              </a:path>
              <a:path w="103505" h="686435">
                <a:moveTo>
                  <a:pt x="59441" y="12557"/>
                </a:moveTo>
                <a:lnTo>
                  <a:pt x="45719" y="12557"/>
                </a:lnTo>
                <a:lnTo>
                  <a:pt x="58411" y="12710"/>
                </a:lnTo>
                <a:lnTo>
                  <a:pt x="58306" y="36059"/>
                </a:lnTo>
                <a:lnTo>
                  <a:pt x="90677" y="92201"/>
                </a:lnTo>
                <a:lnTo>
                  <a:pt x="92451" y="95249"/>
                </a:lnTo>
                <a:lnTo>
                  <a:pt x="96261" y="96255"/>
                </a:lnTo>
                <a:lnTo>
                  <a:pt x="99309" y="94487"/>
                </a:lnTo>
                <a:lnTo>
                  <a:pt x="102357" y="92842"/>
                </a:lnTo>
                <a:lnTo>
                  <a:pt x="103369" y="88910"/>
                </a:lnTo>
                <a:lnTo>
                  <a:pt x="101726" y="85862"/>
                </a:lnTo>
                <a:lnTo>
                  <a:pt x="59441" y="12557"/>
                </a:lnTo>
                <a:close/>
              </a:path>
              <a:path w="103505" h="686435">
                <a:moveTo>
                  <a:pt x="52196" y="0"/>
                </a:moveTo>
                <a:lnTo>
                  <a:pt x="1773" y="85343"/>
                </a:lnTo>
                <a:lnTo>
                  <a:pt x="0" y="88391"/>
                </a:lnTo>
                <a:lnTo>
                  <a:pt x="1011" y="92323"/>
                </a:lnTo>
                <a:lnTo>
                  <a:pt x="4059" y="94091"/>
                </a:lnTo>
                <a:lnTo>
                  <a:pt x="7107" y="95890"/>
                </a:lnTo>
                <a:lnTo>
                  <a:pt x="10917" y="94853"/>
                </a:lnTo>
                <a:lnTo>
                  <a:pt x="12691" y="91805"/>
                </a:lnTo>
                <a:lnTo>
                  <a:pt x="45613" y="36058"/>
                </a:lnTo>
                <a:lnTo>
                  <a:pt x="45719" y="12557"/>
                </a:lnTo>
                <a:lnTo>
                  <a:pt x="59441" y="12557"/>
                </a:lnTo>
                <a:lnTo>
                  <a:pt x="52196" y="0"/>
                </a:lnTo>
                <a:close/>
              </a:path>
              <a:path w="103505" h="686435">
                <a:moveTo>
                  <a:pt x="45719" y="12557"/>
                </a:moveTo>
                <a:lnTo>
                  <a:pt x="45613" y="36059"/>
                </a:lnTo>
                <a:lnTo>
                  <a:pt x="52036" y="25184"/>
                </a:lnTo>
                <a:lnTo>
                  <a:pt x="46600" y="15758"/>
                </a:lnTo>
                <a:lnTo>
                  <a:pt x="58398" y="15758"/>
                </a:lnTo>
                <a:lnTo>
                  <a:pt x="58411" y="12710"/>
                </a:lnTo>
                <a:lnTo>
                  <a:pt x="45719" y="12557"/>
                </a:lnTo>
                <a:close/>
              </a:path>
              <a:path w="103505" h="686435">
                <a:moveTo>
                  <a:pt x="58398" y="15758"/>
                </a:moveTo>
                <a:lnTo>
                  <a:pt x="46600" y="15758"/>
                </a:lnTo>
                <a:lnTo>
                  <a:pt x="57530" y="15880"/>
                </a:lnTo>
                <a:lnTo>
                  <a:pt x="52036" y="25184"/>
                </a:lnTo>
                <a:lnTo>
                  <a:pt x="58306" y="36058"/>
                </a:lnTo>
                <a:lnTo>
                  <a:pt x="58398" y="15758"/>
                </a:lnTo>
                <a:close/>
              </a:path>
              <a:path w="103505" h="686435">
                <a:moveTo>
                  <a:pt x="46600" y="15758"/>
                </a:moveTo>
                <a:lnTo>
                  <a:pt x="52036" y="25184"/>
                </a:lnTo>
                <a:lnTo>
                  <a:pt x="57530" y="15880"/>
                </a:lnTo>
                <a:lnTo>
                  <a:pt x="46600" y="15758"/>
                </a:lnTo>
                <a:close/>
              </a:path>
            </a:pathLst>
          </a:custGeom>
          <a:solidFill>
            <a:srgbClr val="000000"/>
          </a:solidFill>
        </p:spPr>
        <p:txBody>
          <a:bodyPr wrap="square" lIns="0" tIns="0" rIns="0" bIns="0" rtlCol="0"/>
          <a:lstStyle/>
          <a:p>
            <a:endParaRPr/>
          </a:p>
        </p:txBody>
      </p:sp>
      <p:sp>
        <p:nvSpPr>
          <p:cNvPr id="29" name="object 29"/>
          <p:cNvSpPr/>
          <p:nvPr/>
        </p:nvSpPr>
        <p:spPr>
          <a:xfrm>
            <a:off x="4292863" y="3278123"/>
            <a:ext cx="103505" cy="686435"/>
          </a:xfrm>
          <a:custGeom>
            <a:avLst/>
            <a:gdLst/>
            <a:ahLst/>
            <a:cxnLst/>
            <a:rect l="l" t="t" r="r" b="b"/>
            <a:pathLst>
              <a:path w="103504" h="686435">
                <a:moveTo>
                  <a:pt x="52030" y="25169"/>
                </a:moveTo>
                <a:lnTo>
                  <a:pt x="45609" y="36042"/>
                </a:lnTo>
                <a:lnTo>
                  <a:pt x="42550" y="685799"/>
                </a:lnTo>
                <a:lnTo>
                  <a:pt x="55229" y="685931"/>
                </a:lnTo>
                <a:lnTo>
                  <a:pt x="58289" y="36026"/>
                </a:lnTo>
                <a:lnTo>
                  <a:pt x="52030" y="25169"/>
                </a:lnTo>
                <a:close/>
              </a:path>
              <a:path w="103504" h="686435">
                <a:moveTo>
                  <a:pt x="59321" y="12557"/>
                </a:moveTo>
                <a:lnTo>
                  <a:pt x="45719" y="12557"/>
                </a:lnTo>
                <a:lnTo>
                  <a:pt x="58399" y="12710"/>
                </a:lnTo>
                <a:lnTo>
                  <a:pt x="58289" y="36026"/>
                </a:lnTo>
                <a:lnTo>
                  <a:pt x="90677" y="92201"/>
                </a:lnTo>
                <a:lnTo>
                  <a:pt x="92445" y="95249"/>
                </a:lnTo>
                <a:lnTo>
                  <a:pt x="96255" y="96255"/>
                </a:lnTo>
                <a:lnTo>
                  <a:pt x="99303" y="94487"/>
                </a:lnTo>
                <a:lnTo>
                  <a:pt x="102351" y="92842"/>
                </a:lnTo>
                <a:lnTo>
                  <a:pt x="103357" y="88910"/>
                </a:lnTo>
                <a:lnTo>
                  <a:pt x="101711" y="85862"/>
                </a:lnTo>
                <a:lnTo>
                  <a:pt x="59321" y="12557"/>
                </a:lnTo>
                <a:close/>
              </a:path>
              <a:path w="103504" h="686435">
                <a:moveTo>
                  <a:pt x="52059" y="0"/>
                </a:moveTo>
                <a:lnTo>
                  <a:pt x="1767" y="85343"/>
                </a:lnTo>
                <a:lnTo>
                  <a:pt x="0" y="88391"/>
                </a:lnTo>
                <a:lnTo>
                  <a:pt x="1005" y="92323"/>
                </a:lnTo>
                <a:lnTo>
                  <a:pt x="4053" y="94091"/>
                </a:lnTo>
                <a:lnTo>
                  <a:pt x="7101" y="95890"/>
                </a:lnTo>
                <a:lnTo>
                  <a:pt x="10911" y="94853"/>
                </a:lnTo>
                <a:lnTo>
                  <a:pt x="12679" y="91805"/>
                </a:lnTo>
                <a:lnTo>
                  <a:pt x="45609" y="36042"/>
                </a:lnTo>
                <a:lnTo>
                  <a:pt x="45719" y="12557"/>
                </a:lnTo>
                <a:lnTo>
                  <a:pt x="59321" y="12557"/>
                </a:lnTo>
                <a:lnTo>
                  <a:pt x="52059" y="0"/>
                </a:lnTo>
                <a:close/>
              </a:path>
              <a:path w="103504" h="686435">
                <a:moveTo>
                  <a:pt x="45719" y="12557"/>
                </a:moveTo>
                <a:lnTo>
                  <a:pt x="45609" y="36042"/>
                </a:lnTo>
                <a:lnTo>
                  <a:pt x="52030" y="25169"/>
                </a:lnTo>
                <a:lnTo>
                  <a:pt x="46603" y="15758"/>
                </a:lnTo>
                <a:lnTo>
                  <a:pt x="58385" y="15758"/>
                </a:lnTo>
                <a:lnTo>
                  <a:pt x="58399" y="12710"/>
                </a:lnTo>
                <a:lnTo>
                  <a:pt x="45719" y="12557"/>
                </a:lnTo>
                <a:close/>
              </a:path>
              <a:path w="103504" h="686435">
                <a:moveTo>
                  <a:pt x="58385" y="15758"/>
                </a:moveTo>
                <a:lnTo>
                  <a:pt x="46603" y="15758"/>
                </a:lnTo>
                <a:lnTo>
                  <a:pt x="57515" y="15880"/>
                </a:lnTo>
                <a:lnTo>
                  <a:pt x="52030" y="25169"/>
                </a:lnTo>
                <a:lnTo>
                  <a:pt x="58289" y="36026"/>
                </a:lnTo>
                <a:lnTo>
                  <a:pt x="58385" y="15758"/>
                </a:lnTo>
                <a:close/>
              </a:path>
              <a:path w="103504" h="686435">
                <a:moveTo>
                  <a:pt x="46603" y="15758"/>
                </a:moveTo>
                <a:lnTo>
                  <a:pt x="52030" y="25169"/>
                </a:lnTo>
                <a:lnTo>
                  <a:pt x="57515" y="15880"/>
                </a:lnTo>
                <a:lnTo>
                  <a:pt x="46603" y="15758"/>
                </a:lnTo>
                <a:close/>
              </a:path>
            </a:pathLst>
          </a:custGeom>
          <a:solidFill>
            <a:srgbClr val="000000"/>
          </a:solidFill>
        </p:spPr>
        <p:txBody>
          <a:bodyPr wrap="square" lIns="0" tIns="0" rIns="0" bIns="0" rtlCol="0"/>
          <a:lstStyle/>
          <a:p>
            <a:endParaRPr/>
          </a:p>
        </p:txBody>
      </p:sp>
      <p:sp>
        <p:nvSpPr>
          <p:cNvPr id="30" name="object 30"/>
          <p:cNvSpPr/>
          <p:nvPr/>
        </p:nvSpPr>
        <p:spPr>
          <a:xfrm>
            <a:off x="4976378" y="3278123"/>
            <a:ext cx="103505" cy="686435"/>
          </a:xfrm>
          <a:custGeom>
            <a:avLst/>
            <a:gdLst/>
            <a:ahLst/>
            <a:cxnLst/>
            <a:rect l="l" t="t" r="r" b="b"/>
            <a:pathLst>
              <a:path w="103504" h="686435">
                <a:moveTo>
                  <a:pt x="7101" y="589656"/>
                </a:moveTo>
                <a:lnTo>
                  <a:pt x="4053" y="591443"/>
                </a:lnTo>
                <a:lnTo>
                  <a:pt x="1005" y="593085"/>
                </a:lnTo>
                <a:lnTo>
                  <a:pt x="0" y="597026"/>
                </a:lnTo>
                <a:lnTo>
                  <a:pt x="1645" y="600074"/>
                </a:lnTo>
                <a:lnTo>
                  <a:pt x="51297" y="685931"/>
                </a:lnTo>
                <a:lnTo>
                  <a:pt x="58706" y="673358"/>
                </a:lnTo>
                <a:lnTo>
                  <a:pt x="57637" y="673358"/>
                </a:lnTo>
                <a:lnTo>
                  <a:pt x="44957" y="673226"/>
                </a:lnTo>
                <a:lnTo>
                  <a:pt x="45068" y="649813"/>
                </a:lnTo>
                <a:lnTo>
                  <a:pt x="10911" y="590681"/>
                </a:lnTo>
                <a:lnTo>
                  <a:pt x="7101" y="589656"/>
                </a:lnTo>
                <a:close/>
              </a:path>
              <a:path w="103504" h="686435">
                <a:moveTo>
                  <a:pt x="45068" y="649813"/>
                </a:moveTo>
                <a:lnTo>
                  <a:pt x="44957" y="673226"/>
                </a:lnTo>
                <a:lnTo>
                  <a:pt x="57637" y="673358"/>
                </a:lnTo>
                <a:lnTo>
                  <a:pt x="57653" y="670047"/>
                </a:lnTo>
                <a:lnTo>
                  <a:pt x="45841" y="670047"/>
                </a:lnTo>
                <a:lnTo>
                  <a:pt x="51358" y="660705"/>
                </a:lnTo>
                <a:lnTo>
                  <a:pt x="45068" y="649813"/>
                </a:lnTo>
                <a:close/>
              </a:path>
              <a:path w="103504" h="686435">
                <a:moveTo>
                  <a:pt x="96255" y="590037"/>
                </a:moveTo>
                <a:lnTo>
                  <a:pt x="92445" y="591062"/>
                </a:lnTo>
                <a:lnTo>
                  <a:pt x="90677" y="594110"/>
                </a:lnTo>
                <a:lnTo>
                  <a:pt x="57749" y="649880"/>
                </a:lnTo>
                <a:lnTo>
                  <a:pt x="57637" y="673358"/>
                </a:lnTo>
                <a:lnTo>
                  <a:pt x="58706" y="673358"/>
                </a:lnTo>
                <a:lnTo>
                  <a:pt x="101589" y="600587"/>
                </a:lnTo>
                <a:lnTo>
                  <a:pt x="103357" y="597539"/>
                </a:lnTo>
                <a:lnTo>
                  <a:pt x="102351" y="593597"/>
                </a:lnTo>
                <a:lnTo>
                  <a:pt x="96255" y="590037"/>
                </a:lnTo>
                <a:close/>
              </a:path>
              <a:path w="103504" h="686435">
                <a:moveTo>
                  <a:pt x="51358" y="660705"/>
                </a:moveTo>
                <a:lnTo>
                  <a:pt x="45841" y="670047"/>
                </a:lnTo>
                <a:lnTo>
                  <a:pt x="56753" y="670047"/>
                </a:lnTo>
                <a:lnTo>
                  <a:pt x="51358" y="660705"/>
                </a:lnTo>
                <a:close/>
              </a:path>
              <a:path w="103504" h="686435">
                <a:moveTo>
                  <a:pt x="57749" y="649880"/>
                </a:moveTo>
                <a:lnTo>
                  <a:pt x="51358" y="660705"/>
                </a:lnTo>
                <a:lnTo>
                  <a:pt x="56753" y="670047"/>
                </a:lnTo>
                <a:lnTo>
                  <a:pt x="57653" y="670047"/>
                </a:lnTo>
                <a:lnTo>
                  <a:pt x="57749" y="649880"/>
                </a:lnTo>
                <a:close/>
              </a:path>
              <a:path w="103504" h="686435">
                <a:moveTo>
                  <a:pt x="48127" y="0"/>
                </a:moveTo>
                <a:lnTo>
                  <a:pt x="45068" y="649813"/>
                </a:lnTo>
                <a:lnTo>
                  <a:pt x="51358" y="660705"/>
                </a:lnTo>
                <a:lnTo>
                  <a:pt x="57749" y="649880"/>
                </a:lnTo>
                <a:lnTo>
                  <a:pt x="60838" y="121"/>
                </a:lnTo>
                <a:lnTo>
                  <a:pt x="48127" y="0"/>
                </a:lnTo>
                <a:close/>
              </a:path>
            </a:pathLst>
          </a:custGeom>
          <a:solidFill>
            <a:srgbClr val="000000"/>
          </a:solidFill>
        </p:spPr>
        <p:txBody>
          <a:bodyPr wrap="square" lIns="0" tIns="0" rIns="0" bIns="0" rtlCol="0"/>
          <a:lstStyle/>
          <a:p>
            <a:endParaRPr/>
          </a:p>
        </p:txBody>
      </p:sp>
      <p:sp>
        <p:nvSpPr>
          <p:cNvPr id="31" name="object 31"/>
          <p:cNvSpPr/>
          <p:nvPr/>
        </p:nvSpPr>
        <p:spPr>
          <a:xfrm>
            <a:off x="5131063" y="1982724"/>
            <a:ext cx="103505" cy="686435"/>
          </a:xfrm>
          <a:custGeom>
            <a:avLst/>
            <a:gdLst/>
            <a:ahLst/>
            <a:cxnLst/>
            <a:rect l="l" t="t" r="r" b="b"/>
            <a:pathLst>
              <a:path w="103504" h="686435">
                <a:moveTo>
                  <a:pt x="52030" y="25169"/>
                </a:moveTo>
                <a:lnTo>
                  <a:pt x="45613" y="36035"/>
                </a:lnTo>
                <a:lnTo>
                  <a:pt x="42671" y="685799"/>
                </a:lnTo>
                <a:lnTo>
                  <a:pt x="55351" y="685921"/>
                </a:lnTo>
                <a:lnTo>
                  <a:pt x="58294" y="36034"/>
                </a:lnTo>
                <a:lnTo>
                  <a:pt x="52030" y="25169"/>
                </a:lnTo>
                <a:close/>
              </a:path>
              <a:path w="103504" h="686435">
                <a:moveTo>
                  <a:pt x="59321" y="12557"/>
                </a:moveTo>
                <a:lnTo>
                  <a:pt x="45719" y="12557"/>
                </a:lnTo>
                <a:lnTo>
                  <a:pt x="58399" y="12710"/>
                </a:lnTo>
                <a:lnTo>
                  <a:pt x="58294" y="36035"/>
                </a:lnTo>
                <a:lnTo>
                  <a:pt x="90677" y="92201"/>
                </a:lnTo>
                <a:lnTo>
                  <a:pt x="92445" y="95249"/>
                </a:lnTo>
                <a:lnTo>
                  <a:pt x="96255" y="96255"/>
                </a:lnTo>
                <a:lnTo>
                  <a:pt x="99303" y="94487"/>
                </a:lnTo>
                <a:lnTo>
                  <a:pt x="102351" y="92842"/>
                </a:lnTo>
                <a:lnTo>
                  <a:pt x="103357" y="88910"/>
                </a:lnTo>
                <a:lnTo>
                  <a:pt x="101711" y="85862"/>
                </a:lnTo>
                <a:lnTo>
                  <a:pt x="59321" y="12557"/>
                </a:lnTo>
                <a:close/>
              </a:path>
              <a:path w="103504" h="686435">
                <a:moveTo>
                  <a:pt x="52059" y="0"/>
                </a:moveTo>
                <a:lnTo>
                  <a:pt x="1767" y="85343"/>
                </a:lnTo>
                <a:lnTo>
                  <a:pt x="0" y="88391"/>
                </a:lnTo>
                <a:lnTo>
                  <a:pt x="1005" y="92323"/>
                </a:lnTo>
                <a:lnTo>
                  <a:pt x="4053" y="94091"/>
                </a:lnTo>
                <a:lnTo>
                  <a:pt x="7101" y="95890"/>
                </a:lnTo>
                <a:lnTo>
                  <a:pt x="10911" y="94853"/>
                </a:lnTo>
                <a:lnTo>
                  <a:pt x="12679" y="91805"/>
                </a:lnTo>
                <a:lnTo>
                  <a:pt x="45613" y="36034"/>
                </a:lnTo>
                <a:lnTo>
                  <a:pt x="45719" y="12557"/>
                </a:lnTo>
                <a:lnTo>
                  <a:pt x="59321" y="12557"/>
                </a:lnTo>
                <a:lnTo>
                  <a:pt x="52059" y="0"/>
                </a:lnTo>
                <a:close/>
              </a:path>
              <a:path w="103504" h="686435">
                <a:moveTo>
                  <a:pt x="45719" y="12557"/>
                </a:moveTo>
                <a:lnTo>
                  <a:pt x="45613" y="36035"/>
                </a:lnTo>
                <a:lnTo>
                  <a:pt x="52030" y="25169"/>
                </a:lnTo>
                <a:lnTo>
                  <a:pt x="46603" y="15758"/>
                </a:lnTo>
                <a:lnTo>
                  <a:pt x="58385" y="15758"/>
                </a:lnTo>
                <a:lnTo>
                  <a:pt x="58399" y="12710"/>
                </a:lnTo>
                <a:lnTo>
                  <a:pt x="45719" y="12557"/>
                </a:lnTo>
                <a:close/>
              </a:path>
              <a:path w="103504" h="686435">
                <a:moveTo>
                  <a:pt x="58385" y="15758"/>
                </a:moveTo>
                <a:lnTo>
                  <a:pt x="46603" y="15758"/>
                </a:lnTo>
                <a:lnTo>
                  <a:pt x="57515" y="15880"/>
                </a:lnTo>
                <a:lnTo>
                  <a:pt x="52030" y="25169"/>
                </a:lnTo>
                <a:lnTo>
                  <a:pt x="58294" y="36034"/>
                </a:lnTo>
                <a:lnTo>
                  <a:pt x="58385" y="15758"/>
                </a:lnTo>
                <a:close/>
              </a:path>
              <a:path w="103504" h="686435">
                <a:moveTo>
                  <a:pt x="46603" y="15758"/>
                </a:moveTo>
                <a:lnTo>
                  <a:pt x="52030" y="25169"/>
                </a:lnTo>
                <a:lnTo>
                  <a:pt x="57515" y="15880"/>
                </a:lnTo>
                <a:lnTo>
                  <a:pt x="46603" y="15758"/>
                </a:lnTo>
                <a:close/>
              </a:path>
            </a:pathLst>
          </a:custGeom>
          <a:solidFill>
            <a:srgbClr val="000000"/>
          </a:solidFill>
        </p:spPr>
        <p:txBody>
          <a:bodyPr wrap="square" lIns="0" tIns="0" rIns="0" bIns="0" rtlCol="0"/>
          <a:lstStyle/>
          <a:p>
            <a:endParaRPr/>
          </a:p>
        </p:txBody>
      </p:sp>
      <p:sp>
        <p:nvSpPr>
          <p:cNvPr id="32" name="object 32"/>
          <p:cNvSpPr/>
          <p:nvPr/>
        </p:nvSpPr>
        <p:spPr>
          <a:xfrm>
            <a:off x="120253" y="1936760"/>
            <a:ext cx="3918585" cy="2534920"/>
          </a:xfrm>
          <a:custGeom>
            <a:avLst/>
            <a:gdLst/>
            <a:ahLst/>
            <a:cxnLst/>
            <a:rect l="l" t="t" r="r" b="b"/>
            <a:pathLst>
              <a:path w="3918585" h="2534920">
                <a:moveTo>
                  <a:pt x="3893221" y="2482839"/>
                </a:moveTo>
                <a:lnTo>
                  <a:pt x="3823340" y="2523606"/>
                </a:lnTo>
                <a:lnTo>
                  <a:pt x="3822334" y="2527416"/>
                </a:lnTo>
                <a:lnTo>
                  <a:pt x="3824102" y="2530464"/>
                </a:lnTo>
                <a:lnTo>
                  <a:pt x="3825901" y="2533512"/>
                </a:lnTo>
                <a:lnTo>
                  <a:pt x="3829711" y="2534524"/>
                </a:lnTo>
                <a:lnTo>
                  <a:pt x="3907464" y="2489185"/>
                </a:lnTo>
                <a:lnTo>
                  <a:pt x="3905789" y="2489185"/>
                </a:lnTo>
                <a:lnTo>
                  <a:pt x="3905789" y="2488304"/>
                </a:lnTo>
                <a:lnTo>
                  <a:pt x="3902588" y="2488304"/>
                </a:lnTo>
                <a:lnTo>
                  <a:pt x="3893221" y="2482839"/>
                </a:lnTo>
                <a:close/>
              </a:path>
              <a:path w="3918585" h="2534920">
                <a:moveTo>
                  <a:pt x="108346" y="0"/>
                </a:moveTo>
                <a:lnTo>
                  <a:pt x="0" y="0"/>
                </a:lnTo>
                <a:lnTo>
                  <a:pt x="0" y="2489185"/>
                </a:lnTo>
                <a:lnTo>
                  <a:pt x="3882344" y="2489185"/>
                </a:lnTo>
                <a:lnTo>
                  <a:pt x="3893221" y="2482839"/>
                </a:lnTo>
                <a:lnTo>
                  <a:pt x="12704" y="2482839"/>
                </a:lnTo>
                <a:lnTo>
                  <a:pt x="6358" y="2476493"/>
                </a:lnTo>
                <a:lnTo>
                  <a:pt x="12704" y="2476493"/>
                </a:lnTo>
                <a:lnTo>
                  <a:pt x="12704" y="12679"/>
                </a:lnTo>
                <a:lnTo>
                  <a:pt x="6358" y="12679"/>
                </a:lnTo>
                <a:lnTo>
                  <a:pt x="12704" y="6339"/>
                </a:lnTo>
                <a:lnTo>
                  <a:pt x="108346" y="6339"/>
                </a:lnTo>
                <a:lnTo>
                  <a:pt x="108346" y="0"/>
                </a:lnTo>
                <a:close/>
              </a:path>
              <a:path w="3918585" h="2534920">
                <a:moveTo>
                  <a:pt x="3907464" y="2476493"/>
                </a:moveTo>
                <a:lnTo>
                  <a:pt x="3905789" y="2476493"/>
                </a:lnTo>
                <a:lnTo>
                  <a:pt x="3905789" y="2489185"/>
                </a:lnTo>
                <a:lnTo>
                  <a:pt x="3907464" y="2489185"/>
                </a:lnTo>
                <a:lnTo>
                  <a:pt x="3918346" y="2482839"/>
                </a:lnTo>
                <a:lnTo>
                  <a:pt x="3907464" y="2476493"/>
                </a:lnTo>
                <a:close/>
              </a:path>
              <a:path w="3918585" h="2534920">
                <a:moveTo>
                  <a:pt x="3902588" y="2477374"/>
                </a:moveTo>
                <a:lnTo>
                  <a:pt x="3893221" y="2482839"/>
                </a:lnTo>
                <a:lnTo>
                  <a:pt x="3902588" y="2488304"/>
                </a:lnTo>
                <a:lnTo>
                  <a:pt x="3902588" y="2477374"/>
                </a:lnTo>
                <a:close/>
              </a:path>
              <a:path w="3918585" h="2534920">
                <a:moveTo>
                  <a:pt x="3905789" y="2477374"/>
                </a:moveTo>
                <a:lnTo>
                  <a:pt x="3902588" y="2477374"/>
                </a:lnTo>
                <a:lnTo>
                  <a:pt x="3902588" y="2488304"/>
                </a:lnTo>
                <a:lnTo>
                  <a:pt x="3905789" y="2488304"/>
                </a:lnTo>
                <a:lnTo>
                  <a:pt x="3905789" y="2477374"/>
                </a:lnTo>
                <a:close/>
              </a:path>
              <a:path w="3918585" h="2534920">
                <a:moveTo>
                  <a:pt x="12704" y="2476493"/>
                </a:moveTo>
                <a:lnTo>
                  <a:pt x="6358" y="2476493"/>
                </a:lnTo>
                <a:lnTo>
                  <a:pt x="12704" y="2482839"/>
                </a:lnTo>
                <a:lnTo>
                  <a:pt x="12704" y="2476493"/>
                </a:lnTo>
                <a:close/>
              </a:path>
              <a:path w="3918585" h="2534920">
                <a:moveTo>
                  <a:pt x="3882344" y="2476493"/>
                </a:moveTo>
                <a:lnTo>
                  <a:pt x="12704" y="2476493"/>
                </a:lnTo>
                <a:lnTo>
                  <a:pt x="12704" y="2482839"/>
                </a:lnTo>
                <a:lnTo>
                  <a:pt x="3893221" y="2482839"/>
                </a:lnTo>
                <a:lnTo>
                  <a:pt x="3882344" y="2476493"/>
                </a:lnTo>
                <a:close/>
              </a:path>
              <a:path w="3918585" h="2534920">
                <a:moveTo>
                  <a:pt x="3829711" y="2431154"/>
                </a:moveTo>
                <a:lnTo>
                  <a:pt x="3825901" y="2432166"/>
                </a:lnTo>
                <a:lnTo>
                  <a:pt x="3824102" y="2435214"/>
                </a:lnTo>
                <a:lnTo>
                  <a:pt x="3822334" y="2438262"/>
                </a:lnTo>
                <a:lnTo>
                  <a:pt x="3823340" y="2442072"/>
                </a:lnTo>
                <a:lnTo>
                  <a:pt x="3893221" y="2482839"/>
                </a:lnTo>
                <a:lnTo>
                  <a:pt x="3902588" y="2477374"/>
                </a:lnTo>
                <a:lnTo>
                  <a:pt x="3905789" y="2477374"/>
                </a:lnTo>
                <a:lnTo>
                  <a:pt x="3905789" y="2476493"/>
                </a:lnTo>
                <a:lnTo>
                  <a:pt x="3907464" y="2476493"/>
                </a:lnTo>
                <a:lnTo>
                  <a:pt x="3829711" y="2431154"/>
                </a:lnTo>
                <a:close/>
              </a:path>
              <a:path w="3918585" h="2534920">
                <a:moveTo>
                  <a:pt x="12704" y="6339"/>
                </a:moveTo>
                <a:lnTo>
                  <a:pt x="6358" y="12679"/>
                </a:lnTo>
                <a:lnTo>
                  <a:pt x="12704" y="12679"/>
                </a:lnTo>
                <a:lnTo>
                  <a:pt x="12704" y="6339"/>
                </a:lnTo>
                <a:close/>
              </a:path>
              <a:path w="3918585" h="2534920">
                <a:moveTo>
                  <a:pt x="108346" y="6339"/>
                </a:moveTo>
                <a:lnTo>
                  <a:pt x="12704" y="6339"/>
                </a:lnTo>
                <a:lnTo>
                  <a:pt x="12704" y="12679"/>
                </a:lnTo>
                <a:lnTo>
                  <a:pt x="108346" y="12679"/>
                </a:lnTo>
                <a:lnTo>
                  <a:pt x="108346" y="6339"/>
                </a:lnTo>
                <a:close/>
              </a:path>
            </a:pathLst>
          </a:custGeom>
          <a:solidFill>
            <a:srgbClr val="000000"/>
          </a:solidFill>
        </p:spPr>
        <p:txBody>
          <a:bodyPr wrap="square" lIns="0" tIns="0" rIns="0" bIns="0" rtlCol="0"/>
          <a:lstStyle/>
          <a:p>
            <a:endParaRPr/>
          </a:p>
        </p:txBody>
      </p:sp>
      <p:sp>
        <p:nvSpPr>
          <p:cNvPr id="33" name="object 33"/>
          <p:cNvSpPr/>
          <p:nvPr/>
        </p:nvSpPr>
        <p:spPr>
          <a:xfrm>
            <a:off x="984254" y="3352800"/>
            <a:ext cx="3054350" cy="814069"/>
          </a:xfrm>
          <a:custGeom>
            <a:avLst/>
            <a:gdLst/>
            <a:ahLst/>
            <a:cxnLst/>
            <a:rect l="l" t="t" r="r" b="b"/>
            <a:pathLst>
              <a:path w="3054350" h="814070">
                <a:moveTo>
                  <a:pt x="3029220" y="761999"/>
                </a:moveTo>
                <a:lnTo>
                  <a:pt x="2959339" y="802766"/>
                </a:lnTo>
                <a:lnTo>
                  <a:pt x="2958333" y="806576"/>
                </a:lnTo>
                <a:lnTo>
                  <a:pt x="2960101" y="809624"/>
                </a:lnTo>
                <a:lnTo>
                  <a:pt x="2961900" y="812672"/>
                </a:lnTo>
                <a:lnTo>
                  <a:pt x="2965710" y="813684"/>
                </a:lnTo>
                <a:lnTo>
                  <a:pt x="3043463" y="768345"/>
                </a:lnTo>
                <a:lnTo>
                  <a:pt x="3041788" y="768345"/>
                </a:lnTo>
                <a:lnTo>
                  <a:pt x="3041788" y="767465"/>
                </a:lnTo>
                <a:lnTo>
                  <a:pt x="3038587" y="767465"/>
                </a:lnTo>
                <a:lnTo>
                  <a:pt x="3029220" y="761999"/>
                </a:lnTo>
                <a:close/>
              </a:path>
              <a:path w="3054350" h="814070">
                <a:moveTo>
                  <a:pt x="12691" y="0"/>
                </a:moveTo>
                <a:lnTo>
                  <a:pt x="0" y="0"/>
                </a:lnTo>
                <a:lnTo>
                  <a:pt x="0" y="768345"/>
                </a:lnTo>
                <a:lnTo>
                  <a:pt x="3018343" y="768345"/>
                </a:lnTo>
                <a:lnTo>
                  <a:pt x="3029220" y="761999"/>
                </a:lnTo>
                <a:lnTo>
                  <a:pt x="12691" y="761999"/>
                </a:lnTo>
                <a:lnTo>
                  <a:pt x="6345" y="755654"/>
                </a:lnTo>
                <a:lnTo>
                  <a:pt x="12691" y="755654"/>
                </a:lnTo>
                <a:lnTo>
                  <a:pt x="12691" y="0"/>
                </a:lnTo>
                <a:close/>
              </a:path>
              <a:path w="3054350" h="814070">
                <a:moveTo>
                  <a:pt x="3043463" y="755654"/>
                </a:moveTo>
                <a:lnTo>
                  <a:pt x="3041788" y="755654"/>
                </a:lnTo>
                <a:lnTo>
                  <a:pt x="3041788" y="768345"/>
                </a:lnTo>
                <a:lnTo>
                  <a:pt x="3043463" y="768345"/>
                </a:lnTo>
                <a:lnTo>
                  <a:pt x="3054345" y="761999"/>
                </a:lnTo>
                <a:lnTo>
                  <a:pt x="3043463" y="755654"/>
                </a:lnTo>
                <a:close/>
              </a:path>
              <a:path w="3054350" h="814070">
                <a:moveTo>
                  <a:pt x="3038587" y="756534"/>
                </a:moveTo>
                <a:lnTo>
                  <a:pt x="3029220" y="761999"/>
                </a:lnTo>
                <a:lnTo>
                  <a:pt x="3038587" y="767465"/>
                </a:lnTo>
                <a:lnTo>
                  <a:pt x="3038587" y="756534"/>
                </a:lnTo>
                <a:close/>
              </a:path>
              <a:path w="3054350" h="814070">
                <a:moveTo>
                  <a:pt x="3041788" y="756534"/>
                </a:moveTo>
                <a:lnTo>
                  <a:pt x="3038587" y="756534"/>
                </a:lnTo>
                <a:lnTo>
                  <a:pt x="3038587" y="767465"/>
                </a:lnTo>
                <a:lnTo>
                  <a:pt x="3041788" y="767465"/>
                </a:lnTo>
                <a:lnTo>
                  <a:pt x="3041788" y="756534"/>
                </a:lnTo>
                <a:close/>
              </a:path>
              <a:path w="3054350" h="814070">
                <a:moveTo>
                  <a:pt x="12691" y="755654"/>
                </a:moveTo>
                <a:lnTo>
                  <a:pt x="6345" y="755654"/>
                </a:lnTo>
                <a:lnTo>
                  <a:pt x="12691" y="761999"/>
                </a:lnTo>
                <a:lnTo>
                  <a:pt x="12691" y="755654"/>
                </a:lnTo>
                <a:close/>
              </a:path>
              <a:path w="3054350" h="814070">
                <a:moveTo>
                  <a:pt x="3018343" y="755654"/>
                </a:moveTo>
                <a:lnTo>
                  <a:pt x="12691" y="755654"/>
                </a:lnTo>
                <a:lnTo>
                  <a:pt x="12691" y="761999"/>
                </a:lnTo>
                <a:lnTo>
                  <a:pt x="3029220" y="761999"/>
                </a:lnTo>
                <a:lnTo>
                  <a:pt x="3018343" y="755654"/>
                </a:lnTo>
                <a:close/>
              </a:path>
              <a:path w="3054350" h="814070">
                <a:moveTo>
                  <a:pt x="2965710" y="710315"/>
                </a:moveTo>
                <a:lnTo>
                  <a:pt x="2961900" y="711326"/>
                </a:lnTo>
                <a:lnTo>
                  <a:pt x="2960101" y="714374"/>
                </a:lnTo>
                <a:lnTo>
                  <a:pt x="2958333" y="717422"/>
                </a:lnTo>
                <a:lnTo>
                  <a:pt x="2959339" y="721232"/>
                </a:lnTo>
                <a:lnTo>
                  <a:pt x="3029220" y="761999"/>
                </a:lnTo>
                <a:lnTo>
                  <a:pt x="3038587" y="756534"/>
                </a:lnTo>
                <a:lnTo>
                  <a:pt x="3041788" y="756534"/>
                </a:lnTo>
                <a:lnTo>
                  <a:pt x="3041788" y="755654"/>
                </a:lnTo>
                <a:lnTo>
                  <a:pt x="3043463" y="755654"/>
                </a:lnTo>
                <a:lnTo>
                  <a:pt x="2965710" y="710315"/>
                </a:lnTo>
                <a:close/>
              </a:path>
            </a:pathLst>
          </a:custGeom>
          <a:solidFill>
            <a:srgbClr val="000000"/>
          </a:solidFill>
        </p:spPr>
        <p:txBody>
          <a:bodyPr wrap="square" lIns="0" tIns="0" rIns="0" bIns="0" rtlCol="0"/>
          <a:lstStyle/>
          <a:p>
            <a:endParaRPr/>
          </a:p>
        </p:txBody>
      </p:sp>
      <p:sp>
        <p:nvSpPr>
          <p:cNvPr id="34" name="object 34"/>
          <p:cNvSpPr/>
          <p:nvPr/>
        </p:nvSpPr>
        <p:spPr>
          <a:xfrm>
            <a:off x="2743200" y="5131439"/>
            <a:ext cx="1295400" cy="103505"/>
          </a:xfrm>
          <a:custGeom>
            <a:avLst/>
            <a:gdLst/>
            <a:ahLst/>
            <a:cxnLst/>
            <a:rect l="l" t="t" r="r" b="b"/>
            <a:pathLst>
              <a:path w="1295400" h="103504">
                <a:moveTo>
                  <a:pt x="1259353" y="58002"/>
                </a:moveTo>
                <a:lnTo>
                  <a:pt x="1203319" y="90546"/>
                </a:lnTo>
                <a:lnTo>
                  <a:pt x="1200393" y="92320"/>
                </a:lnTo>
                <a:lnTo>
                  <a:pt x="1199266" y="96261"/>
                </a:lnTo>
                <a:lnTo>
                  <a:pt x="1201033" y="99309"/>
                </a:lnTo>
                <a:lnTo>
                  <a:pt x="1202832" y="102357"/>
                </a:lnTo>
                <a:lnTo>
                  <a:pt x="1206764" y="103369"/>
                </a:lnTo>
                <a:lnTo>
                  <a:pt x="1284517" y="58030"/>
                </a:lnTo>
                <a:lnTo>
                  <a:pt x="1259353" y="58002"/>
                </a:lnTo>
                <a:close/>
              </a:path>
              <a:path w="1295400" h="103504">
                <a:moveTo>
                  <a:pt x="1270164" y="51724"/>
                </a:moveTo>
                <a:lnTo>
                  <a:pt x="1259353" y="58002"/>
                </a:lnTo>
                <a:lnTo>
                  <a:pt x="1282842" y="58030"/>
                </a:lnTo>
                <a:lnTo>
                  <a:pt x="1282842" y="57268"/>
                </a:lnTo>
                <a:lnTo>
                  <a:pt x="1279641" y="57268"/>
                </a:lnTo>
                <a:lnTo>
                  <a:pt x="1270164" y="51724"/>
                </a:lnTo>
                <a:close/>
              </a:path>
              <a:path w="1295400" h="103504">
                <a:moveTo>
                  <a:pt x="1206886" y="0"/>
                </a:moveTo>
                <a:lnTo>
                  <a:pt x="1202954" y="1011"/>
                </a:lnTo>
                <a:lnTo>
                  <a:pt x="1201155" y="3928"/>
                </a:lnTo>
                <a:lnTo>
                  <a:pt x="1199387" y="6976"/>
                </a:lnTo>
                <a:lnTo>
                  <a:pt x="1200393" y="10917"/>
                </a:lnTo>
                <a:lnTo>
                  <a:pt x="1259200" y="45310"/>
                </a:lnTo>
                <a:lnTo>
                  <a:pt x="1282842" y="45338"/>
                </a:lnTo>
                <a:lnTo>
                  <a:pt x="1282842" y="58030"/>
                </a:lnTo>
                <a:lnTo>
                  <a:pt x="1284517" y="58030"/>
                </a:lnTo>
                <a:lnTo>
                  <a:pt x="1295399" y="51684"/>
                </a:lnTo>
                <a:lnTo>
                  <a:pt x="1209934" y="1642"/>
                </a:lnTo>
                <a:lnTo>
                  <a:pt x="1206886" y="0"/>
                </a:lnTo>
                <a:close/>
              </a:path>
              <a:path w="1295400" h="103504">
                <a:moveTo>
                  <a:pt x="0" y="43814"/>
                </a:moveTo>
                <a:lnTo>
                  <a:pt x="0" y="56506"/>
                </a:lnTo>
                <a:lnTo>
                  <a:pt x="1259353" y="58002"/>
                </a:lnTo>
                <a:lnTo>
                  <a:pt x="1270164" y="51724"/>
                </a:lnTo>
                <a:lnTo>
                  <a:pt x="1259200" y="45310"/>
                </a:lnTo>
                <a:lnTo>
                  <a:pt x="0" y="43814"/>
                </a:lnTo>
                <a:close/>
              </a:path>
              <a:path w="1295400" h="103504">
                <a:moveTo>
                  <a:pt x="1279641" y="46219"/>
                </a:moveTo>
                <a:lnTo>
                  <a:pt x="1270164" y="51724"/>
                </a:lnTo>
                <a:lnTo>
                  <a:pt x="1279641" y="57268"/>
                </a:lnTo>
                <a:lnTo>
                  <a:pt x="1279641" y="46219"/>
                </a:lnTo>
                <a:close/>
              </a:path>
              <a:path w="1295400" h="103504">
                <a:moveTo>
                  <a:pt x="1282842" y="46219"/>
                </a:moveTo>
                <a:lnTo>
                  <a:pt x="1279641" y="46219"/>
                </a:lnTo>
                <a:lnTo>
                  <a:pt x="1279641" y="57268"/>
                </a:lnTo>
                <a:lnTo>
                  <a:pt x="1282842" y="57268"/>
                </a:lnTo>
                <a:lnTo>
                  <a:pt x="1282842" y="46219"/>
                </a:lnTo>
                <a:close/>
              </a:path>
              <a:path w="1295400" h="103504">
                <a:moveTo>
                  <a:pt x="1259200" y="45310"/>
                </a:moveTo>
                <a:lnTo>
                  <a:pt x="1270164" y="51724"/>
                </a:lnTo>
                <a:lnTo>
                  <a:pt x="1279641" y="46219"/>
                </a:lnTo>
                <a:lnTo>
                  <a:pt x="1282842" y="46219"/>
                </a:lnTo>
                <a:lnTo>
                  <a:pt x="1282842" y="45338"/>
                </a:lnTo>
                <a:lnTo>
                  <a:pt x="1259200" y="45310"/>
                </a:lnTo>
                <a:close/>
              </a:path>
            </a:pathLst>
          </a:custGeom>
          <a:solidFill>
            <a:srgbClr val="000000"/>
          </a:solidFill>
        </p:spPr>
        <p:txBody>
          <a:bodyPr wrap="square" lIns="0" tIns="0" rIns="0" bIns="0" rtlCol="0"/>
          <a:lstStyle/>
          <a:p>
            <a:endParaRPr/>
          </a:p>
        </p:txBody>
      </p:sp>
      <p:sp>
        <p:nvSpPr>
          <p:cNvPr id="35" name="object 35"/>
          <p:cNvSpPr/>
          <p:nvPr/>
        </p:nvSpPr>
        <p:spPr>
          <a:xfrm>
            <a:off x="6196705" y="1981200"/>
            <a:ext cx="363220" cy="762000"/>
          </a:xfrm>
          <a:custGeom>
            <a:avLst/>
            <a:gdLst/>
            <a:ahLst/>
            <a:cxnLst/>
            <a:rect l="l" t="t" r="r" b="b"/>
            <a:pathLst>
              <a:path w="363220" h="762000">
                <a:moveTo>
                  <a:pt x="7132" y="665987"/>
                </a:moveTo>
                <a:lnTo>
                  <a:pt x="4084" y="667755"/>
                </a:lnTo>
                <a:lnTo>
                  <a:pt x="1036" y="669554"/>
                </a:lnTo>
                <a:lnTo>
                  <a:pt x="0" y="673364"/>
                </a:lnTo>
                <a:lnTo>
                  <a:pt x="1798" y="676412"/>
                </a:lnTo>
                <a:lnTo>
                  <a:pt x="51694" y="761999"/>
                </a:lnTo>
                <a:lnTo>
                  <a:pt x="59037" y="749411"/>
                </a:lnTo>
                <a:lnTo>
                  <a:pt x="45354" y="749411"/>
                </a:lnTo>
                <a:lnTo>
                  <a:pt x="45354" y="726015"/>
                </a:lnTo>
                <a:lnTo>
                  <a:pt x="10942" y="666993"/>
                </a:lnTo>
                <a:lnTo>
                  <a:pt x="7132" y="665987"/>
                </a:lnTo>
                <a:close/>
              </a:path>
              <a:path w="363220" h="762000">
                <a:moveTo>
                  <a:pt x="45354" y="726015"/>
                </a:moveTo>
                <a:lnTo>
                  <a:pt x="45354" y="749411"/>
                </a:lnTo>
                <a:lnTo>
                  <a:pt x="58033" y="749411"/>
                </a:lnTo>
                <a:lnTo>
                  <a:pt x="58033" y="746241"/>
                </a:lnTo>
                <a:lnTo>
                  <a:pt x="46238" y="746241"/>
                </a:lnTo>
                <a:lnTo>
                  <a:pt x="51694" y="736886"/>
                </a:lnTo>
                <a:lnTo>
                  <a:pt x="45354" y="726015"/>
                </a:lnTo>
                <a:close/>
              </a:path>
              <a:path w="363220" h="762000">
                <a:moveTo>
                  <a:pt x="96286" y="665987"/>
                </a:moveTo>
                <a:lnTo>
                  <a:pt x="92476" y="666993"/>
                </a:lnTo>
                <a:lnTo>
                  <a:pt x="90677" y="670041"/>
                </a:lnTo>
                <a:lnTo>
                  <a:pt x="58033" y="726015"/>
                </a:lnTo>
                <a:lnTo>
                  <a:pt x="58033" y="749411"/>
                </a:lnTo>
                <a:lnTo>
                  <a:pt x="59037" y="749411"/>
                </a:lnTo>
                <a:lnTo>
                  <a:pt x="103388" y="673364"/>
                </a:lnTo>
                <a:lnTo>
                  <a:pt x="102382" y="669554"/>
                </a:lnTo>
                <a:lnTo>
                  <a:pt x="99334" y="667755"/>
                </a:lnTo>
                <a:lnTo>
                  <a:pt x="96286" y="665987"/>
                </a:lnTo>
                <a:close/>
              </a:path>
              <a:path w="363220" h="762000">
                <a:moveTo>
                  <a:pt x="51694" y="736886"/>
                </a:moveTo>
                <a:lnTo>
                  <a:pt x="46238" y="746241"/>
                </a:lnTo>
                <a:lnTo>
                  <a:pt x="57149" y="746241"/>
                </a:lnTo>
                <a:lnTo>
                  <a:pt x="51694" y="736886"/>
                </a:lnTo>
                <a:close/>
              </a:path>
              <a:path w="363220" h="762000">
                <a:moveTo>
                  <a:pt x="58033" y="726015"/>
                </a:moveTo>
                <a:lnTo>
                  <a:pt x="51694" y="736886"/>
                </a:lnTo>
                <a:lnTo>
                  <a:pt x="57149" y="746241"/>
                </a:lnTo>
                <a:lnTo>
                  <a:pt x="58033" y="746241"/>
                </a:lnTo>
                <a:lnTo>
                  <a:pt x="58033" y="726015"/>
                </a:lnTo>
                <a:close/>
              </a:path>
              <a:path w="363220" h="762000">
                <a:moveTo>
                  <a:pt x="350154" y="374660"/>
                </a:moveTo>
                <a:lnTo>
                  <a:pt x="45354" y="374660"/>
                </a:lnTo>
                <a:lnTo>
                  <a:pt x="45354" y="726015"/>
                </a:lnTo>
                <a:lnTo>
                  <a:pt x="51694" y="736886"/>
                </a:lnTo>
                <a:lnTo>
                  <a:pt x="58033" y="726015"/>
                </a:lnTo>
                <a:lnTo>
                  <a:pt x="58033" y="387339"/>
                </a:lnTo>
                <a:lnTo>
                  <a:pt x="51694" y="387339"/>
                </a:lnTo>
                <a:lnTo>
                  <a:pt x="58033" y="380999"/>
                </a:lnTo>
                <a:lnTo>
                  <a:pt x="350154" y="380999"/>
                </a:lnTo>
                <a:lnTo>
                  <a:pt x="350154" y="374660"/>
                </a:lnTo>
                <a:close/>
              </a:path>
              <a:path w="363220" h="762000">
                <a:moveTo>
                  <a:pt x="58033" y="380999"/>
                </a:moveTo>
                <a:lnTo>
                  <a:pt x="51694" y="387339"/>
                </a:lnTo>
                <a:lnTo>
                  <a:pt x="58033" y="387339"/>
                </a:lnTo>
                <a:lnTo>
                  <a:pt x="58033" y="380999"/>
                </a:lnTo>
                <a:close/>
              </a:path>
              <a:path w="363220" h="762000">
                <a:moveTo>
                  <a:pt x="362833" y="374660"/>
                </a:moveTo>
                <a:lnTo>
                  <a:pt x="356494" y="374660"/>
                </a:lnTo>
                <a:lnTo>
                  <a:pt x="350154" y="380999"/>
                </a:lnTo>
                <a:lnTo>
                  <a:pt x="58033" y="380999"/>
                </a:lnTo>
                <a:lnTo>
                  <a:pt x="58033" y="387339"/>
                </a:lnTo>
                <a:lnTo>
                  <a:pt x="362833" y="387339"/>
                </a:lnTo>
                <a:lnTo>
                  <a:pt x="362833" y="374660"/>
                </a:lnTo>
                <a:close/>
              </a:path>
              <a:path w="363220" h="762000">
                <a:moveTo>
                  <a:pt x="362833" y="0"/>
                </a:moveTo>
                <a:lnTo>
                  <a:pt x="350154" y="0"/>
                </a:lnTo>
                <a:lnTo>
                  <a:pt x="350154" y="380999"/>
                </a:lnTo>
                <a:lnTo>
                  <a:pt x="356494" y="374660"/>
                </a:lnTo>
                <a:lnTo>
                  <a:pt x="362833" y="374660"/>
                </a:lnTo>
                <a:lnTo>
                  <a:pt x="362833" y="0"/>
                </a:lnTo>
                <a:close/>
              </a:path>
            </a:pathLst>
          </a:custGeom>
          <a:solidFill>
            <a:srgbClr val="000000"/>
          </a:solidFill>
        </p:spPr>
        <p:txBody>
          <a:bodyPr wrap="square" lIns="0" tIns="0" rIns="0" bIns="0" rtlCol="0"/>
          <a:lstStyle/>
          <a:p>
            <a:endParaRPr/>
          </a:p>
        </p:txBody>
      </p:sp>
      <p:sp>
        <p:nvSpPr>
          <p:cNvPr id="36" name="object 36"/>
          <p:cNvSpPr/>
          <p:nvPr/>
        </p:nvSpPr>
        <p:spPr>
          <a:xfrm>
            <a:off x="7385060" y="1981200"/>
            <a:ext cx="820419" cy="762000"/>
          </a:xfrm>
          <a:custGeom>
            <a:avLst/>
            <a:gdLst/>
            <a:ahLst/>
            <a:cxnLst/>
            <a:rect l="l" t="t" r="r" b="b"/>
            <a:pathLst>
              <a:path w="820420" h="762000">
                <a:moveTo>
                  <a:pt x="723778" y="665987"/>
                </a:moveTo>
                <a:lnTo>
                  <a:pt x="720730" y="667755"/>
                </a:lnTo>
                <a:lnTo>
                  <a:pt x="717682" y="669554"/>
                </a:lnTo>
                <a:lnTo>
                  <a:pt x="716645" y="673364"/>
                </a:lnTo>
                <a:lnTo>
                  <a:pt x="718444" y="676412"/>
                </a:lnTo>
                <a:lnTo>
                  <a:pt x="768339" y="761999"/>
                </a:lnTo>
                <a:lnTo>
                  <a:pt x="775682" y="749411"/>
                </a:lnTo>
                <a:lnTo>
                  <a:pt x="761999" y="749411"/>
                </a:lnTo>
                <a:lnTo>
                  <a:pt x="761999" y="726015"/>
                </a:lnTo>
                <a:lnTo>
                  <a:pt x="727588" y="666993"/>
                </a:lnTo>
                <a:lnTo>
                  <a:pt x="723778" y="665987"/>
                </a:lnTo>
                <a:close/>
              </a:path>
              <a:path w="820420" h="762000">
                <a:moveTo>
                  <a:pt x="761999" y="726015"/>
                </a:moveTo>
                <a:lnTo>
                  <a:pt x="761999" y="749411"/>
                </a:lnTo>
                <a:lnTo>
                  <a:pt x="774679" y="749411"/>
                </a:lnTo>
                <a:lnTo>
                  <a:pt x="774679" y="746241"/>
                </a:lnTo>
                <a:lnTo>
                  <a:pt x="762883" y="746241"/>
                </a:lnTo>
                <a:lnTo>
                  <a:pt x="768339" y="736886"/>
                </a:lnTo>
                <a:lnTo>
                  <a:pt x="761999" y="726015"/>
                </a:lnTo>
                <a:close/>
              </a:path>
              <a:path w="820420" h="762000">
                <a:moveTo>
                  <a:pt x="812932" y="665987"/>
                </a:moveTo>
                <a:lnTo>
                  <a:pt x="809122" y="666993"/>
                </a:lnTo>
                <a:lnTo>
                  <a:pt x="807323" y="670041"/>
                </a:lnTo>
                <a:lnTo>
                  <a:pt x="774679" y="726015"/>
                </a:lnTo>
                <a:lnTo>
                  <a:pt x="774679" y="749411"/>
                </a:lnTo>
                <a:lnTo>
                  <a:pt x="775682" y="749411"/>
                </a:lnTo>
                <a:lnTo>
                  <a:pt x="820033" y="673364"/>
                </a:lnTo>
                <a:lnTo>
                  <a:pt x="819028" y="669554"/>
                </a:lnTo>
                <a:lnTo>
                  <a:pt x="815980" y="667755"/>
                </a:lnTo>
                <a:lnTo>
                  <a:pt x="812932" y="665987"/>
                </a:lnTo>
                <a:close/>
              </a:path>
              <a:path w="820420" h="762000">
                <a:moveTo>
                  <a:pt x="768339" y="736886"/>
                </a:moveTo>
                <a:lnTo>
                  <a:pt x="762883" y="746241"/>
                </a:lnTo>
                <a:lnTo>
                  <a:pt x="773795" y="746241"/>
                </a:lnTo>
                <a:lnTo>
                  <a:pt x="768339" y="736886"/>
                </a:lnTo>
                <a:close/>
              </a:path>
              <a:path w="820420" h="762000">
                <a:moveTo>
                  <a:pt x="774679" y="726015"/>
                </a:moveTo>
                <a:lnTo>
                  <a:pt x="768339" y="736886"/>
                </a:lnTo>
                <a:lnTo>
                  <a:pt x="773795" y="746241"/>
                </a:lnTo>
                <a:lnTo>
                  <a:pt x="774679" y="746241"/>
                </a:lnTo>
                <a:lnTo>
                  <a:pt x="774679" y="726015"/>
                </a:lnTo>
                <a:close/>
              </a:path>
              <a:path w="820420" h="762000">
                <a:moveTo>
                  <a:pt x="761999" y="380999"/>
                </a:moveTo>
                <a:lnTo>
                  <a:pt x="761999" y="726015"/>
                </a:lnTo>
                <a:lnTo>
                  <a:pt x="768339" y="736886"/>
                </a:lnTo>
                <a:lnTo>
                  <a:pt x="774679" y="726015"/>
                </a:lnTo>
                <a:lnTo>
                  <a:pt x="774679" y="387339"/>
                </a:lnTo>
                <a:lnTo>
                  <a:pt x="768339" y="387339"/>
                </a:lnTo>
                <a:lnTo>
                  <a:pt x="761999" y="380999"/>
                </a:lnTo>
                <a:close/>
              </a:path>
              <a:path w="820420" h="762000">
                <a:moveTo>
                  <a:pt x="12679" y="0"/>
                </a:moveTo>
                <a:lnTo>
                  <a:pt x="0" y="0"/>
                </a:lnTo>
                <a:lnTo>
                  <a:pt x="0" y="387339"/>
                </a:lnTo>
                <a:lnTo>
                  <a:pt x="761999" y="387339"/>
                </a:lnTo>
                <a:lnTo>
                  <a:pt x="761999" y="380999"/>
                </a:lnTo>
                <a:lnTo>
                  <a:pt x="12679" y="380999"/>
                </a:lnTo>
                <a:lnTo>
                  <a:pt x="6339" y="374660"/>
                </a:lnTo>
                <a:lnTo>
                  <a:pt x="12679" y="374660"/>
                </a:lnTo>
                <a:lnTo>
                  <a:pt x="12679" y="0"/>
                </a:lnTo>
                <a:close/>
              </a:path>
              <a:path w="820420" h="762000">
                <a:moveTo>
                  <a:pt x="774679" y="374660"/>
                </a:moveTo>
                <a:lnTo>
                  <a:pt x="12679" y="374660"/>
                </a:lnTo>
                <a:lnTo>
                  <a:pt x="12679" y="380999"/>
                </a:lnTo>
                <a:lnTo>
                  <a:pt x="761999" y="380999"/>
                </a:lnTo>
                <a:lnTo>
                  <a:pt x="768339" y="387339"/>
                </a:lnTo>
                <a:lnTo>
                  <a:pt x="774679" y="387339"/>
                </a:lnTo>
                <a:lnTo>
                  <a:pt x="774679" y="374660"/>
                </a:lnTo>
                <a:close/>
              </a:path>
              <a:path w="820420" h="762000">
                <a:moveTo>
                  <a:pt x="12679" y="374660"/>
                </a:moveTo>
                <a:lnTo>
                  <a:pt x="6339" y="374660"/>
                </a:lnTo>
                <a:lnTo>
                  <a:pt x="12679" y="380999"/>
                </a:lnTo>
                <a:lnTo>
                  <a:pt x="12679" y="374660"/>
                </a:lnTo>
                <a:close/>
              </a:path>
            </a:pathLst>
          </a:custGeom>
          <a:solidFill>
            <a:srgbClr val="000000"/>
          </a:solidFill>
        </p:spPr>
        <p:txBody>
          <a:bodyPr wrap="square" lIns="0" tIns="0" rIns="0" bIns="0" rtlCol="0"/>
          <a:lstStyle/>
          <a:p>
            <a:endParaRPr/>
          </a:p>
        </p:txBody>
      </p:sp>
      <p:sp>
        <p:nvSpPr>
          <p:cNvPr id="37" name="object 37"/>
          <p:cNvSpPr/>
          <p:nvPr/>
        </p:nvSpPr>
        <p:spPr>
          <a:xfrm>
            <a:off x="6546860" y="3429000"/>
            <a:ext cx="972819" cy="1143000"/>
          </a:xfrm>
          <a:custGeom>
            <a:avLst/>
            <a:gdLst/>
            <a:ahLst/>
            <a:cxnLst/>
            <a:rect l="l" t="t" r="r" b="b"/>
            <a:pathLst>
              <a:path w="972820" h="1143000">
                <a:moveTo>
                  <a:pt x="876178" y="1046987"/>
                </a:moveTo>
                <a:lnTo>
                  <a:pt x="870082" y="1050548"/>
                </a:lnTo>
                <a:lnTo>
                  <a:pt x="869045" y="1054358"/>
                </a:lnTo>
                <a:lnTo>
                  <a:pt x="870844" y="1057406"/>
                </a:lnTo>
                <a:lnTo>
                  <a:pt x="920739" y="1142999"/>
                </a:lnTo>
                <a:lnTo>
                  <a:pt x="928073" y="1130426"/>
                </a:lnTo>
                <a:lnTo>
                  <a:pt x="914399" y="1130426"/>
                </a:lnTo>
                <a:lnTo>
                  <a:pt x="914399" y="1107021"/>
                </a:lnTo>
                <a:lnTo>
                  <a:pt x="879988" y="1047999"/>
                </a:lnTo>
                <a:lnTo>
                  <a:pt x="876178" y="1046987"/>
                </a:lnTo>
                <a:close/>
              </a:path>
              <a:path w="972820" h="1143000">
                <a:moveTo>
                  <a:pt x="914399" y="1107021"/>
                </a:moveTo>
                <a:lnTo>
                  <a:pt x="914399" y="1130426"/>
                </a:lnTo>
                <a:lnTo>
                  <a:pt x="927079" y="1130426"/>
                </a:lnTo>
                <a:lnTo>
                  <a:pt x="927079" y="1127247"/>
                </a:lnTo>
                <a:lnTo>
                  <a:pt x="915283" y="1127247"/>
                </a:lnTo>
                <a:lnTo>
                  <a:pt x="920739" y="1117892"/>
                </a:lnTo>
                <a:lnTo>
                  <a:pt x="914399" y="1107021"/>
                </a:lnTo>
                <a:close/>
              </a:path>
              <a:path w="972820" h="1143000">
                <a:moveTo>
                  <a:pt x="965332" y="1046987"/>
                </a:moveTo>
                <a:lnTo>
                  <a:pt x="961522" y="1047999"/>
                </a:lnTo>
                <a:lnTo>
                  <a:pt x="959723" y="1051047"/>
                </a:lnTo>
                <a:lnTo>
                  <a:pt x="927079" y="1107021"/>
                </a:lnTo>
                <a:lnTo>
                  <a:pt x="927079" y="1130426"/>
                </a:lnTo>
                <a:lnTo>
                  <a:pt x="928073" y="1130426"/>
                </a:lnTo>
                <a:lnTo>
                  <a:pt x="972433" y="1054358"/>
                </a:lnTo>
                <a:lnTo>
                  <a:pt x="971428" y="1050548"/>
                </a:lnTo>
                <a:lnTo>
                  <a:pt x="965332" y="1046987"/>
                </a:lnTo>
                <a:close/>
              </a:path>
              <a:path w="972820" h="1143000">
                <a:moveTo>
                  <a:pt x="920739" y="1117892"/>
                </a:moveTo>
                <a:lnTo>
                  <a:pt x="915283" y="1127247"/>
                </a:lnTo>
                <a:lnTo>
                  <a:pt x="926195" y="1127247"/>
                </a:lnTo>
                <a:lnTo>
                  <a:pt x="920739" y="1117892"/>
                </a:lnTo>
                <a:close/>
              </a:path>
              <a:path w="972820" h="1143000">
                <a:moveTo>
                  <a:pt x="927079" y="1107021"/>
                </a:moveTo>
                <a:lnTo>
                  <a:pt x="920739" y="1117892"/>
                </a:lnTo>
                <a:lnTo>
                  <a:pt x="926195" y="1127247"/>
                </a:lnTo>
                <a:lnTo>
                  <a:pt x="927079" y="1127247"/>
                </a:lnTo>
                <a:lnTo>
                  <a:pt x="927079" y="1107021"/>
                </a:lnTo>
                <a:close/>
              </a:path>
              <a:path w="972820" h="1143000">
                <a:moveTo>
                  <a:pt x="914399" y="571499"/>
                </a:moveTo>
                <a:lnTo>
                  <a:pt x="914399" y="1107021"/>
                </a:lnTo>
                <a:lnTo>
                  <a:pt x="920739" y="1117892"/>
                </a:lnTo>
                <a:lnTo>
                  <a:pt x="927079" y="1107021"/>
                </a:lnTo>
                <a:lnTo>
                  <a:pt x="927079" y="577845"/>
                </a:lnTo>
                <a:lnTo>
                  <a:pt x="920739" y="577845"/>
                </a:lnTo>
                <a:lnTo>
                  <a:pt x="914399" y="571499"/>
                </a:lnTo>
                <a:close/>
              </a:path>
              <a:path w="972820" h="1143000">
                <a:moveTo>
                  <a:pt x="12679" y="0"/>
                </a:moveTo>
                <a:lnTo>
                  <a:pt x="0" y="0"/>
                </a:lnTo>
                <a:lnTo>
                  <a:pt x="0" y="577845"/>
                </a:lnTo>
                <a:lnTo>
                  <a:pt x="914399" y="577845"/>
                </a:lnTo>
                <a:lnTo>
                  <a:pt x="914399" y="571499"/>
                </a:lnTo>
                <a:lnTo>
                  <a:pt x="12679" y="571499"/>
                </a:lnTo>
                <a:lnTo>
                  <a:pt x="6339" y="565154"/>
                </a:lnTo>
                <a:lnTo>
                  <a:pt x="12679" y="565154"/>
                </a:lnTo>
                <a:lnTo>
                  <a:pt x="12679" y="0"/>
                </a:lnTo>
                <a:close/>
              </a:path>
              <a:path w="972820" h="1143000">
                <a:moveTo>
                  <a:pt x="927079" y="565154"/>
                </a:moveTo>
                <a:lnTo>
                  <a:pt x="12679" y="565154"/>
                </a:lnTo>
                <a:lnTo>
                  <a:pt x="12679" y="571499"/>
                </a:lnTo>
                <a:lnTo>
                  <a:pt x="914399" y="571499"/>
                </a:lnTo>
                <a:lnTo>
                  <a:pt x="920739" y="577845"/>
                </a:lnTo>
                <a:lnTo>
                  <a:pt x="927079" y="577845"/>
                </a:lnTo>
                <a:lnTo>
                  <a:pt x="927079" y="565154"/>
                </a:lnTo>
                <a:close/>
              </a:path>
              <a:path w="972820" h="1143000">
                <a:moveTo>
                  <a:pt x="12679" y="565154"/>
                </a:moveTo>
                <a:lnTo>
                  <a:pt x="6339" y="565154"/>
                </a:lnTo>
                <a:lnTo>
                  <a:pt x="12679" y="571499"/>
                </a:lnTo>
                <a:lnTo>
                  <a:pt x="12679" y="565154"/>
                </a:lnTo>
                <a:close/>
              </a:path>
            </a:pathLst>
          </a:custGeom>
          <a:solidFill>
            <a:srgbClr val="000000"/>
          </a:solidFill>
        </p:spPr>
        <p:txBody>
          <a:bodyPr wrap="square" lIns="0" tIns="0" rIns="0" bIns="0" rtlCol="0"/>
          <a:lstStyle/>
          <a:p>
            <a:endParaRPr/>
          </a:p>
        </p:txBody>
      </p:sp>
      <p:sp>
        <p:nvSpPr>
          <p:cNvPr id="38" name="object 38"/>
          <p:cNvSpPr/>
          <p:nvPr/>
        </p:nvSpPr>
        <p:spPr>
          <a:xfrm>
            <a:off x="7720705" y="3505200"/>
            <a:ext cx="591820" cy="1066800"/>
          </a:xfrm>
          <a:custGeom>
            <a:avLst/>
            <a:gdLst/>
            <a:ahLst/>
            <a:cxnLst/>
            <a:rect l="l" t="t" r="r" b="b"/>
            <a:pathLst>
              <a:path w="591820" h="1066800">
                <a:moveTo>
                  <a:pt x="7132" y="970787"/>
                </a:moveTo>
                <a:lnTo>
                  <a:pt x="1036" y="974348"/>
                </a:lnTo>
                <a:lnTo>
                  <a:pt x="0" y="978158"/>
                </a:lnTo>
                <a:lnTo>
                  <a:pt x="1798" y="981206"/>
                </a:lnTo>
                <a:lnTo>
                  <a:pt x="51694" y="1066799"/>
                </a:lnTo>
                <a:lnTo>
                  <a:pt x="59027" y="1054226"/>
                </a:lnTo>
                <a:lnTo>
                  <a:pt x="45354" y="1054226"/>
                </a:lnTo>
                <a:lnTo>
                  <a:pt x="45354" y="1030821"/>
                </a:lnTo>
                <a:lnTo>
                  <a:pt x="10942" y="971799"/>
                </a:lnTo>
                <a:lnTo>
                  <a:pt x="7132" y="970787"/>
                </a:lnTo>
                <a:close/>
              </a:path>
              <a:path w="591820" h="1066800">
                <a:moveTo>
                  <a:pt x="45354" y="1030821"/>
                </a:moveTo>
                <a:lnTo>
                  <a:pt x="45354" y="1054226"/>
                </a:lnTo>
                <a:lnTo>
                  <a:pt x="58033" y="1054226"/>
                </a:lnTo>
                <a:lnTo>
                  <a:pt x="58033" y="1051047"/>
                </a:lnTo>
                <a:lnTo>
                  <a:pt x="46238" y="1051047"/>
                </a:lnTo>
                <a:lnTo>
                  <a:pt x="51694" y="1041692"/>
                </a:lnTo>
                <a:lnTo>
                  <a:pt x="45354" y="1030821"/>
                </a:lnTo>
                <a:close/>
              </a:path>
              <a:path w="591820" h="1066800">
                <a:moveTo>
                  <a:pt x="96286" y="970787"/>
                </a:moveTo>
                <a:lnTo>
                  <a:pt x="92476" y="971799"/>
                </a:lnTo>
                <a:lnTo>
                  <a:pt x="90677" y="974847"/>
                </a:lnTo>
                <a:lnTo>
                  <a:pt x="58033" y="1030821"/>
                </a:lnTo>
                <a:lnTo>
                  <a:pt x="58033" y="1054226"/>
                </a:lnTo>
                <a:lnTo>
                  <a:pt x="59027" y="1054226"/>
                </a:lnTo>
                <a:lnTo>
                  <a:pt x="103388" y="978158"/>
                </a:lnTo>
                <a:lnTo>
                  <a:pt x="102382" y="974348"/>
                </a:lnTo>
                <a:lnTo>
                  <a:pt x="96286" y="970787"/>
                </a:lnTo>
                <a:close/>
              </a:path>
              <a:path w="591820" h="1066800">
                <a:moveTo>
                  <a:pt x="51694" y="1041692"/>
                </a:moveTo>
                <a:lnTo>
                  <a:pt x="46238" y="1051047"/>
                </a:lnTo>
                <a:lnTo>
                  <a:pt x="57149" y="1051047"/>
                </a:lnTo>
                <a:lnTo>
                  <a:pt x="51694" y="1041692"/>
                </a:lnTo>
                <a:close/>
              </a:path>
              <a:path w="591820" h="1066800">
                <a:moveTo>
                  <a:pt x="58033" y="1030821"/>
                </a:moveTo>
                <a:lnTo>
                  <a:pt x="51694" y="1041692"/>
                </a:lnTo>
                <a:lnTo>
                  <a:pt x="57149" y="1051047"/>
                </a:lnTo>
                <a:lnTo>
                  <a:pt x="58033" y="1051047"/>
                </a:lnTo>
                <a:lnTo>
                  <a:pt x="58033" y="1030821"/>
                </a:lnTo>
                <a:close/>
              </a:path>
              <a:path w="591820" h="1066800">
                <a:moveTo>
                  <a:pt x="578754" y="527054"/>
                </a:moveTo>
                <a:lnTo>
                  <a:pt x="45354" y="527054"/>
                </a:lnTo>
                <a:lnTo>
                  <a:pt x="45354" y="1030821"/>
                </a:lnTo>
                <a:lnTo>
                  <a:pt x="51694" y="1041692"/>
                </a:lnTo>
                <a:lnTo>
                  <a:pt x="58033" y="1030821"/>
                </a:lnTo>
                <a:lnTo>
                  <a:pt x="58033" y="539745"/>
                </a:lnTo>
                <a:lnTo>
                  <a:pt x="51694" y="539745"/>
                </a:lnTo>
                <a:lnTo>
                  <a:pt x="58033" y="533399"/>
                </a:lnTo>
                <a:lnTo>
                  <a:pt x="578754" y="533399"/>
                </a:lnTo>
                <a:lnTo>
                  <a:pt x="578754" y="527054"/>
                </a:lnTo>
                <a:close/>
              </a:path>
              <a:path w="591820" h="1066800">
                <a:moveTo>
                  <a:pt x="58033" y="533399"/>
                </a:moveTo>
                <a:lnTo>
                  <a:pt x="51694" y="539745"/>
                </a:lnTo>
                <a:lnTo>
                  <a:pt x="58033" y="539745"/>
                </a:lnTo>
                <a:lnTo>
                  <a:pt x="58033" y="533399"/>
                </a:lnTo>
                <a:close/>
              </a:path>
              <a:path w="591820" h="1066800">
                <a:moveTo>
                  <a:pt x="591433" y="527054"/>
                </a:moveTo>
                <a:lnTo>
                  <a:pt x="585094" y="527054"/>
                </a:lnTo>
                <a:lnTo>
                  <a:pt x="578754" y="533399"/>
                </a:lnTo>
                <a:lnTo>
                  <a:pt x="58033" y="533399"/>
                </a:lnTo>
                <a:lnTo>
                  <a:pt x="58033" y="539745"/>
                </a:lnTo>
                <a:lnTo>
                  <a:pt x="591433" y="539745"/>
                </a:lnTo>
                <a:lnTo>
                  <a:pt x="591433" y="527054"/>
                </a:lnTo>
                <a:close/>
              </a:path>
              <a:path w="591820" h="1066800">
                <a:moveTo>
                  <a:pt x="591433" y="0"/>
                </a:moveTo>
                <a:lnTo>
                  <a:pt x="578754" y="0"/>
                </a:lnTo>
                <a:lnTo>
                  <a:pt x="578754" y="533399"/>
                </a:lnTo>
                <a:lnTo>
                  <a:pt x="585094" y="527054"/>
                </a:lnTo>
                <a:lnTo>
                  <a:pt x="591433" y="527054"/>
                </a:lnTo>
                <a:lnTo>
                  <a:pt x="591433" y="0"/>
                </a:lnTo>
                <a:close/>
              </a:path>
            </a:pathLst>
          </a:custGeom>
          <a:solidFill>
            <a:srgbClr val="000000"/>
          </a:solidFill>
        </p:spPr>
        <p:txBody>
          <a:bodyPr wrap="square" lIns="0" tIns="0" rIns="0" bIns="0" rtlCol="0"/>
          <a:lstStyle/>
          <a:p>
            <a:endParaRPr/>
          </a:p>
        </p:txBody>
      </p:sp>
      <p:sp>
        <p:nvSpPr>
          <p:cNvPr id="39" name="object 39"/>
          <p:cNvSpPr/>
          <p:nvPr/>
        </p:nvSpPr>
        <p:spPr>
          <a:xfrm>
            <a:off x="7086600" y="5257800"/>
            <a:ext cx="387350" cy="1080770"/>
          </a:xfrm>
          <a:custGeom>
            <a:avLst/>
            <a:gdLst/>
            <a:ahLst/>
            <a:cxnLst/>
            <a:rect l="l" t="t" r="r" b="b"/>
            <a:pathLst>
              <a:path w="387350" h="1080770">
                <a:moveTo>
                  <a:pt x="88635" y="977002"/>
                </a:moveTo>
                <a:lnTo>
                  <a:pt x="0" y="1028699"/>
                </a:lnTo>
                <a:lnTo>
                  <a:pt x="88635" y="1080397"/>
                </a:lnTo>
                <a:lnTo>
                  <a:pt x="92445" y="1079372"/>
                </a:lnTo>
                <a:lnTo>
                  <a:pt x="94244" y="1076349"/>
                </a:lnTo>
                <a:lnTo>
                  <a:pt x="96011" y="1073313"/>
                </a:lnTo>
                <a:lnTo>
                  <a:pt x="95006" y="1069430"/>
                </a:lnTo>
                <a:lnTo>
                  <a:pt x="36043" y="1035045"/>
                </a:lnTo>
                <a:lnTo>
                  <a:pt x="12588" y="1035045"/>
                </a:lnTo>
                <a:lnTo>
                  <a:pt x="12588" y="1022354"/>
                </a:lnTo>
                <a:lnTo>
                  <a:pt x="36043" y="1022354"/>
                </a:lnTo>
                <a:lnTo>
                  <a:pt x="95006" y="987969"/>
                </a:lnTo>
                <a:lnTo>
                  <a:pt x="96011" y="984074"/>
                </a:lnTo>
                <a:lnTo>
                  <a:pt x="94244" y="981050"/>
                </a:lnTo>
                <a:lnTo>
                  <a:pt x="92445" y="978014"/>
                </a:lnTo>
                <a:lnTo>
                  <a:pt x="88635" y="977002"/>
                </a:lnTo>
                <a:close/>
              </a:path>
              <a:path w="387350" h="1080770">
                <a:moveTo>
                  <a:pt x="36043" y="1022354"/>
                </a:moveTo>
                <a:lnTo>
                  <a:pt x="12588" y="1022354"/>
                </a:lnTo>
                <a:lnTo>
                  <a:pt x="12588" y="1035045"/>
                </a:lnTo>
                <a:lnTo>
                  <a:pt x="36043" y="1035045"/>
                </a:lnTo>
                <a:lnTo>
                  <a:pt x="34575" y="1034189"/>
                </a:lnTo>
                <a:lnTo>
                  <a:pt x="15758" y="1034189"/>
                </a:lnTo>
                <a:lnTo>
                  <a:pt x="15758" y="1023210"/>
                </a:lnTo>
                <a:lnTo>
                  <a:pt x="34575" y="1023210"/>
                </a:lnTo>
                <a:lnTo>
                  <a:pt x="36043" y="1022354"/>
                </a:lnTo>
                <a:close/>
              </a:path>
              <a:path w="387350" h="1080770">
                <a:moveTo>
                  <a:pt x="374660" y="1022354"/>
                </a:moveTo>
                <a:lnTo>
                  <a:pt x="36043" y="1022354"/>
                </a:lnTo>
                <a:lnTo>
                  <a:pt x="25166" y="1028699"/>
                </a:lnTo>
                <a:lnTo>
                  <a:pt x="36043" y="1035045"/>
                </a:lnTo>
                <a:lnTo>
                  <a:pt x="387339" y="1035045"/>
                </a:lnTo>
                <a:lnTo>
                  <a:pt x="387339" y="1028699"/>
                </a:lnTo>
                <a:lnTo>
                  <a:pt x="374660" y="1028699"/>
                </a:lnTo>
                <a:lnTo>
                  <a:pt x="374660" y="1022354"/>
                </a:lnTo>
                <a:close/>
              </a:path>
              <a:path w="387350" h="1080770">
                <a:moveTo>
                  <a:pt x="15758" y="1023210"/>
                </a:moveTo>
                <a:lnTo>
                  <a:pt x="15758" y="1034189"/>
                </a:lnTo>
                <a:lnTo>
                  <a:pt x="25166" y="1028699"/>
                </a:lnTo>
                <a:lnTo>
                  <a:pt x="15758" y="1023210"/>
                </a:lnTo>
                <a:close/>
              </a:path>
              <a:path w="387350" h="1080770">
                <a:moveTo>
                  <a:pt x="25166" y="1028699"/>
                </a:moveTo>
                <a:lnTo>
                  <a:pt x="15758" y="1034189"/>
                </a:lnTo>
                <a:lnTo>
                  <a:pt x="34575" y="1034189"/>
                </a:lnTo>
                <a:lnTo>
                  <a:pt x="25166" y="1028699"/>
                </a:lnTo>
                <a:close/>
              </a:path>
              <a:path w="387350" h="1080770">
                <a:moveTo>
                  <a:pt x="34575" y="1023210"/>
                </a:moveTo>
                <a:lnTo>
                  <a:pt x="15758" y="1023210"/>
                </a:lnTo>
                <a:lnTo>
                  <a:pt x="25166" y="1028699"/>
                </a:lnTo>
                <a:lnTo>
                  <a:pt x="34575" y="1023210"/>
                </a:lnTo>
                <a:close/>
              </a:path>
              <a:path w="387350" h="1080770">
                <a:moveTo>
                  <a:pt x="387339" y="0"/>
                </a:moveTo>
                <a:lnTo>
                  <a:pt x="374660" y="0"/>
                </a:lnTo>
                <a:lnTo>
                  <a:pt x="374660" y="1028699"/>
                </a:lnTo>
                <a:lnTo>
                  <a:pt x="380999" y="1022354"/>
                </a:lnTo>
                <a:lnTo>
                  <a:pt x="387339" y="1022354"/>
                </a:lnTo>
                <a:lnTo>
                  <a:pt x="387339" y="0"/>
                </a:lnTo>
                <a:close/>
              </a:path>
              <a:path w="387350" h="1080770">
                <a:moveTo>
                  <a:pt x="387339" y="1022354"/>
                </a:moveTo>
                <a:lnTo>
                  <a:pt x="380999" y="1022354"/>
                </a:lnTo>
                <a:lnTo>
                  <a:pt x="374660" y="1028699"/>
                </a:lnTo>
                <a:lnTo>
                  <a:pt x="387339" y="1028699"/>
                </a:lnTo>
                <a:lnTo>
                  <a:pt x="387339" y="1022354"/>
                </a:lnTo>
                <a:close/>
              </a:path>
            </a:pathLst>
          </a:custGeom>
          <a:solidFill>
            <a:srgbClr val="000000"/>
          </a:solidFill>
        </p:spPr>
        <p:txBody>
          <a:bodyPr wrap="square" lIns="0" tIns="0" rIns="0" bIns="0" rtlCol="0"/>
          <a:lstStyle/>
          <a:p>
            <a:endParaRPr/>
          </a:p>
        </p:txBody>
      </p:sp>
      <p:sp>
        <p:nvSpPr>
          <p:cNvPr id="40" name="object 40"/>
          <p:cNvSpPr/>
          <p:nvPr/>
        </p:nvSpPr>
        <p:spPr>
          <a:xfrm>
            <a:off x="4634605" y="5867375"/>
            <a:ext cx="928369" cy="426084"/>
          </a:xfrm>
          <a:custGeom>
            <a:avLst/>
            <a:gdLst/>
            <a:ahLst/>
            <a:cxnLst/>
            <a:rect l="l" t="t" r="r" b="b"/>
            <a:pathLst>
              <a:path w="928370" h="426085">
                <a:moveTo>
                  <a:pt x="51694" y="25155"/>
                </a:moveTo>
                <a:lnTo>
                  <a:pt x="45354" y="36026"/>
                </a:lnTo>
                <a:lnTo>
                  <a:pt x="45354" y="425470"/>
                </a:lnTo>
                <a:lnTo>
                  <a:pt x="927994" y="425470"/>
                </a:lnTo>
                <a:lnTo>
                  <a:pt x="927994" y="419124"/>
                </a:lnTo>
                <a:lnTo>
                  <a:pt x="58033" y="419124"/>
                </a:lnTo>
                <a:lnTo>
                  <a:pt x="51694" y="412778"/>
                </a:lnTo>
                <a:lnTo>
                  <a:pt x="58033" y="412778"/>
                </a:lnTo>
                <a:lnTo>
                  <a:pt x="58033" y="36026"/>
                </a:lnTo>
                <a:lnTo>
                  <a:pt x="51694" y="25155"/>
                </a:lnTo>
                <a:close/>
              </a:path>
              <a:path w="928370" h="426085">
                <a:moveTo>
                  <a:pt x="58033" y="412778"/>
                </a:moveTo>
                <a:lnTo>
                  <a:pt x="51694" y="412778"/>
                </a:lnTo>
                <a:lnTo>
                  <a:pt x="58033" y="419124"/>
                </a:lnTo>
                <a:lnTo>
                  <a:pt x="58033" y="412778"/>
                </a:lnTo>
                <a:close/>
              </a:path>
              <a:path w="928370" h="426085">
                <a:moveTo>
                  <a:pt x="927994" y="412778"/>
                </a:moveTo>
                <a:lnTo>
                  <a:pt x="58033" y="412778"/>
                </a:lnTo>
                <a:lnTo>
                  <a:pt x="58033" y="419124"/>
                </a:lnTo>
                <a:lnTo>
                  <a:pt x="927994" y="419124"/>
                </a:lnTo>
                <a:lnTo>
                  <a:pt x="927994" y="412778"/>
                </a:lnTo>
                <a:close/>
              </a:path>
              <a:path w="928370" h="426085">
                <a:moveTo>
                  <a:pt x="51694" y="0"/>
                </a:moveTo>
                <a:lnTo>
                  <a:pt x="1798" y="85593"/>
                </a:lnTo>
                <a:lnTo>
                  <a:pt x="0" y="88629"/>
                </a:lnTo>
                <a:lnTo>
                  <a:pt x="1036" y="92525"/>
                </a:lnTo>
                <a:lnTo>
                  <a:pt x="7132" y="96048"/>
                </a:lnTo>
                <a:lnTo>
                  <a:pt x="10942" y="95024"/>
                </a:lnTo>
                <a:lnTo>
                  <a:pt x="45354" y="36026"/>
                </a:lnTo>
                <a:lnTo>
                  <a:pt x="45354" y="12597"/>
                </a:lnTo>
                <a:lnTo>
                  <a:pt x="59041" y="12597"/>
                </a:lnTo>
                <a:lnTo>
                  <a:pt x="51694" y="0"/>
                </a:lnTo>
                <a:close/>
              </a:path>
              <a:path w="928370" h="426085">
                <a:moveTo>
                  <a:pt x="59041" y="12597"/>
                </a:moveTo>
                <a:lnTo>
                  <a:pt x="58033" y="12597"/>
                </a:lnTo>
                <a:lnTo>
                  <a:pt x="58033" y="36026"/>
                </a:lnTo>
                <a:lnTo>
                  <a:pt x="90677" y="92000"/>
                </a:lnTo>
                <a:lnTo>
                  <a:pt x="92476" y="95024"/>
                </a:lnTo>
                <a:lnTo>
                  <a:pt x="96286" y="96048"/>
                </a:lnTo>
                <a:lnTo>
                  <a:pt x="102382" y="92525"/>
                </a:lnTo>
                <a:lnTo>
                  <a:pt x="103388" y="88629"/>
                </a:lnTo>
                <a:lnTo>
                  <a:pt x="59041" y="12597"/>
                </a:lnTo>
                <a:close/>
              </a:path>
              <a:path w="928370" h="426085">
                <a:moveTo>
                  <a:pt x="58033" y="12597"/>
                </a:moveTo>
                <a:lnTo>
                  <a:pt x="45354" y="12597"/>
                </a:lnTo>
                <a:lnTo>
                  <a:pt x="45354" y="36026"/>
                </a:lnTo>
                <a:lnTo>
                  <a:pt x="51694" y="25155"/>
                </a:lnTo>
                <a:lnTo>
                  <a:pt x="46238" y="15800"/>
                </a:lnTo>
                <a:lnTo>
                  <a:pt x="58033" y="15800"/>
                </a:lnTo>
                <a:lnTo>
                  <a:pt x="58033" y="12597"/>
                </a:lnTo>
                <a:close/>
              </a:path>
              <a:path w="928370" h="426085">
                <a:moveTo>
                  <a:pt x="58033" y="15800"/>
                </a:moveTo>
                <a:lnTo>
                  <a:pt x="57149" y="15800"/>
                </a:lnTo>
                <a:lnTo>
                  <a:pt x="51694" y="25155"/>
                </a:lnTo>
                <a:lnTo>
                  <a:pt x="58033" y="36026"/>
                </a:lnTo>
                <a:lnTo>
                  <a:pt x="58033" y="15800"/>
                </a:lnTo>
                <a:close/>
              </a:path>
              <a:path w="928370" h="426085">
                <a:moveTo>
                  <a:pt x="57149" y="15800"/>
                </a:moveTo>
                <a:lnTo>
                  <a:pt x="46238" y="15800"/>
                </a:lnTo>
                <a:lnTo>
                  <a:pt x="51694" y="25155"/>
                </a:lnTo>
                <a:lnTo>
                  <a:pt x="57149" y="15800"/>
                </a:lnTo>
                <a:close/>
              </a:path>
            </a:pathLst>
          </a:custGeom>
          <a:solidFill>
            <a:srgbClr val="000000"/>
          </a:solidFill>
        </p:spPr>
        <p:txBody>
          <a:bodyPr wrap="square" lIns="0" tIns="0" rIns="0" bIns="0" rtlCol="0"/>
          <a:lstStyle/>
          <a:p>
            <a:endParaRPr/>
          </a:p>
        </p:txBody>
      </p:sp>
      <p:sp>
        <p:nvSpPr>
          <p:cNvPr id="41" name="object 41"/>
          <p:cNvSpPr/>
          <p:nvPr/>
        </p:nvSpPr>
        <p:spPr>
          <a:xfrm>
            <a:off x="5327660" y="3429000"/>
            <a:ext cx="896619" cy="838200"/>
          </a:xfrm>
          <a:custGeom>
            <a:avLst/>
            <a:gdLst/>
            <a:ahLst/>
            <a:cxnLst/>
            <a:rect l="l" t="t" r="r" b="b"/>
            <a:pathLst>
              <a:path w="896620" h="838200">
                <a:moveTo>
                  <a:pt x="838199" y="497204"/>
                </a:moveTo>
                <a:lnTo>
                  <a:pt x="0" y="497204"/>
                </a:lnTo>
                <a:lnTo>
                  <a:pt x="0" y="838199"/>
                </a:lnTo>
                <a:lnTo>
                  <a:pt x="12679" y="838199"/>
                </a:lnTo>
                <a:lnTo>
                  <a:pt x="12679" y="509909"/>
                </a:lnTo>
                <a:lnTo>
                  <a:pt x="6339" y="509909"/>
                </a:lnTo>
                <a:lnTo>
                  <a:pt x="12679" y="503550"/>
                </a:lnTo>
                <a:lnTo>
                  <a:pt x="838199" y="503550"/>
                </a:lnTo>
                <a:lnTo>
                  <a:pt x="838199" y="497204"/>
                </a:lnTo>
                <a:close/>
              </a:path>
              <a:path w="896620" h="838200">
                <a:moveTo>
                  <a:pt x="12679" y="503550"/>
                </a:moveTo>
                <a:lnTo>
                  <a:pt x="6339" y="509909"/>
                </a:lnTo>
                <a:lnTo>
                  <a:pt x="12679" y="509909"/>
                </a:lnTo>
                <a:lnTo>
                  <a:pt x="12679" y="503550"/>
                </a:lnTo>
                <a:close/>
              </a:path>
              <a:path w="896620" h="838200">
                <a:moveTo>
                  <a:pt x="850879" y="497204"/>
                </a:moveTo>
                <a:lnTo>
                  <a:pt x="844539" y="497204"/>
                </a:lnTo>
                <a:lnTo>
                  <a:pt x="838199" y="503550"/>
                </a:lnTo>
                <a:lnTo>
                  <a:pt x="12679" y="503550"/>
                </a:lnTo>
                <a:lnTo>
                  <a:pt x="12679" y="509909"/>
                </a:lnTo>
                <a:lnTo>
                  <a:pt x="850879" y="509909"/>
                </a:lnTo>
                <a:lnTo>
                  <a:pt x="850879" y="497204"/>
                </a:lnTo>
                <a:close/>
              </a:path>
              <a:path w="896620" h="838200">
                <a:moveTo>
                  <a:pt x="844539" y="25113"/>
                </a:moveTo>
                <a:lnTo>
                  <a:pt x="838199" y="35984"/>
                </a:lnTo>
                <a:lnTo>
                  <a:pt x="838199" y="503550"/>
                </a:lnTo>
                <a:lnTo>
                  <a:pt x="844539" y="497204"/>
                </a:lnTo>
                <a:lnTo>
                  <a:pt x="850879" y="497204"/>
                </a:lnTo>
                <a:lnTo>
                  <a:pt x="850879" y="35984"/>
                </a:lnTo>
                <a:lnTo>
                  <a:pt x="844539" y="25113"/>
                </a:lnTo>
                <a:close/>
              </a:path>
              <a:path w="896620" h="838200">
                <a:moveTo>
                  <a:pt x="844539" y="0"/>
                </a:moveTo>
                <a:lnTo>
                  <a:pt x="794644" y="85587"/>
                </a:lnTo>
                <a:lnTo>
                  <a:pt x="792845" y="88635"/>
                </a:lnTo>
                <a:lnTo>
                  <a:pt x="793882" y="92445"/>
                </a:lnTo>
                <a:lnTo>
                  <a:pt x="796930" y="94244"/>
                </a:lnTo>
                <a:lnTo>
                  <a:pt x="799978" y="96011"/>
                </a:lnTo>
                <a:lnTo>
                  <a:pt x="803788" y="95006"/>
                </a:lnTo>
                <a:lnTo>
                  <a:pt x="838199" y="35984"/>
                </a:lnTo>
                <a:lnTo>
                  <a:pt x="838199" y="12557"/>
                </a:lnTo>
                <a:lnTo>
                  <a:pt x="851865" y="12557"/>
                </a:lnTo>
                <a:lnTo>
                  <a:pt x="844539" y="0"/>
                </a:lnTo>
                <a:close/>
              </a:path>
              <a:path w="896620" h="838200">
                <a:moveTo>
                  <a:pt x="851865" y="12557"/>
                </a:moveTo>
                <a:lnTo>
                  <a:pt x="850879" y="12557"/>
                </a:lnTo>
                <a:lnTo>
                  <a:pt x="850879" y="35984"/>
                </a:lnTo>
                <a:lnTo>
                  <a:pt x="883523" y="91958"/>
                </a:lnTo>
                <a:lnTo>
                  <a:pt x="885322" y="95006"/>
                </a:lnTo>
                <a:lnTo>
                  <a:pt x="889132" y="96011"/>
                </a:lnTo>
                <a:lnTo>
                  <a:pt x="892180" y="94244"/>
                </a:lnTo>
                <a:lnTo>
                  <a:pt x="895228" y="92445"/>
                </a:lnTo>
                <a:lnTo>
                  <a:pt x="896233" y="88635"/>
                </a:lnTo>
                <a:lnTo>
                  <a:pt x="851865" y="12557"/>
                </a:lnTo>
                <a:close/>
              </a:path>
              <a:path w="896620" h="838200">
                <a:moveTo>
                  <a:pt x="850879" y="12557"/>
                </a:moveTo>
                <a:lnTo>
                  <a:pt x="838199" y="12557"/>
                </a:lnTo>
                <a:lnTo>
                  <a:pt x="838199" y="35984"/>
                </a:lnTo>
                <a:lnTo>
                  <a:pt x="844539" y="25113"/>
                </a:lnTo>
                <a:lnTo>
                  <a:pt x="839083" y="15758"/>
                </a:lnTo>
                <a:lnTo>
                  <a:pt x="850879" y="15758"/>
                </a:lnTo>
                <a:lnTo>
                  <a:pt x="850879" y="12557"/>
                </a:lnTo>
                <a:close/>
              </a:path>
              <a:path w="896620" h="838200">
                <a:moveTo>
                  <a:pt x="850879" y="15758"/>
                </a:moveTo>
                <a:lnTo>
                  <a:pt x="849995" y="15758"/>
                </a:lnTo>
                <a:lnTo>
                  <a:pt x="844539" y="25113"/>
                </a:lnTo>
                <a:lnTo>
                  <a:pt x="850879" y="35984"/>
                </a:lnTo>
                <a:lnTo>
                  <a:pt x="850879" y="15758"/>
                </a:lnTo>
                <a:close/>
              </a:path>
              <a:path w="896620" h="838200">
                <a:moveTo>
                  <a:pt x="849995" y="15758"/>
                </a:moveTo>
                <a:lnTo>
                  <a:pt x="839083" y="15758"/>
                </a:lnTo>
                <a:lnTo>
                  <a:pt x="844539" y="25113"/>
                </a:lnTo>
                <a:lnTo>
                  <a:pt x="849995" y="15758"/>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52345">
              <a:lnSpc>
                <a:spcPct val="100000"/>
              </a:lnSpc>
            </a:pPr>
            <a:r>
              <a:rPr dirty="0"/>
              <a:t>PROPOSED</a:t>
            </a:r>
            <a:r>
              <a:rPr spc="-15" dirty="0"/>
              <a:t> </a:t>
            </a:r>
            <a:r>
              <a:rPr dirty="0"/>
              <a:t>SY</a:t>
            </a:r>
            <a:r>
              <a:rPr spc="5" dirty="0"/>
              <a:t>S</a:t>
            </a:r>
            <a:r>
              <a:rPr dirty="0"/>
              <a:t>TEM</a:t>
            </a:r>
          </a:p>
        </p:txBody>
      </p:sp>
      <p:sp>
        <p:nvSpPr>
          <p:cNvPr id="3" name="object 3"/>
          <p:cNvSpPr txBox="1"/>
          <p:nvPr/>
        </p:nvSpPr>
        <p:spPr>
          <a:xfrm>
            <a:off x="307340" y="1389388"/>
            <a:ext cx="8608695" cy="2765425"/>
          </a:xfrm>
          <a:prstGeom prst="rect">
            <a:avLst/>
          </a:prstGeom>
        </p:spPr>
        <p:txBody>
          <a:bodyPr vert="horz" wrap="square" lIns="0" tIns="0" rIns="0" bIns="0" rtlCol="0">
            <a:spAutoFit/>
          </a:bodyPr>
          <a:lstStyle/>
          <a:p>
            <a:pPr marL="355600" marR="5080" indent="-342900" algn="just">
              <a:lnSpc>
                <a:spcPct val="150000"/>
              </a:lnSpc>
              <a:buFont typeface="Wingdings"/>
              <a:buChar char=""/>
              <a:tabLst>
                <a:tab pos="355600" algn="l"/>
              </a:tabLst>
            </a:pPr>
            <a:r>
              <a:rPr sz="1800" dirty="0">
                <a:latin typeface="Times New Roman"/>
                <a:cs typeface="Times New Roman"/>
              </a:rPr>
              <a:t>Solar </a:t>
            </a:r>
            <a:r>
              <a:rPr sz="1800" spc="30" dirty="0">
                <a:latin typeface="Times New Roman"/>
                <a:cs typeface="Times New Roman"/>
              </a:rPr>
              <a:t> </a:t>
            </a:r>
            <a:r>
              <a:rPr sz="1800" dirty="0">
                <a:latin typeface="Times New Roman"/>
                <a:cs typeface="Times New Roman"/>
              </a:rPr>
              <a:t>and </a:t>
            </a:r>
            <a:r>
              <a:rPr sz="1800" spc="15" dirty="0">
                <a:latin typeface="Times New Roman"/>
                <a:cs typeface="Times New Roman"/>
              </a:rPr>
              <a:t> </a:t>
            </a:r>
            <a:r>
              <a:rPr sz="1800" dirty="0">
                <a:latin typeface="Times New Roman"/>
                <a:cs typeface="Times New Roman"/>
              </a:rPr>
              <a:t>are </a:t>
            </a:r>
            <a:r>
              <a:rPr sz="1800" spc="20" dirty="0">
                <a:latin typeface="Times New Roman"/>
                <a:cs typeface="Times New Roman"/>
              </a:rPr>
              <a:t> </a:t>
            </a:r>
            <a:r>
              <a:rPr sz="1800" spc="-10" dirty="0">
                <a:latin typeface="Times New Roman"/>
                <a:cs typeface="Times New Roman"/>
              </a:rPr>
              <a:t>c</a:t>
            </a:r>
            <a:r>
              <a:rPr sz="1800" dirty="0">
                <a:latin typeface="Times New Roman"/>
                <a:cs typeface="Times New Roman"/>
              </a:rPr>
              <a:t>onne</a:t>
            </a:r>
            <a:r>
              <a:rPr sz="1800" spc="5" dirty="0">
                <a:latin typeface="Times New Roman"/>
                <a:cs typeface="Times New Roman"/>
              </a:rPr>
              <a:t>c</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d </a:t>
            </a:r>
            <a:r>
              <a:rPr sz="1800" spc="15" dirty="0">
                <a:latin typeface="Times New Roman"/>
                <a:cs typeface="Times New Roman"/>
              </a:rPr>
              <a:t> </a:t>
            </a:r>
            <a:r>
              <a:rPr sz="1800" dirty="0">
                <a:latin typeface="Times New Roman"/>
                <a:cs typeface="Times New Roman"/>
              </a:rPr>
              <a:t>with  dc </a:t>
            </a:r>
            <a:r>
              <a:rPr sz="1800" spc="25" dirty="0">
                <a:latin typeface="Times New Roman"/>
                <a:cs typeface="Times New Roman"/>
              </a:rPr>
              <a:t> </a:t>
            </a:r>
            <a:r>
              <a:rPr sz="1800" dirty="0">
                <a:latin typeface="Times New Roman"/>
                <a:cs typeface="Times New Roman"/>
              </a:rPr>
              <a:t>to </a:t>
            </a:r>
            <a:r>
              <a:rPr sz="1800" spc="10" dirty="0">
                <a:latin typeface="Times New Roman"/>
                <a:cs typeface="Times New Roman"/>
              </a:rPr>
              <a:t> </a:t>
            </a:r>
            <a:r>
              <a:rPr sz="1800" dirty="0">
                <a:latin typeface="Times New Roman"/>
                <a:cs typeface="Times New Roman"/>
              </a:rPr>
              <a:t>dc </a:t>
            </a:r>
            <a:r>
              <a:rPr sz="1800" spc="15" dirty="0">
                <a:latin typeface="Times New Roman"/>
                <a:cs typeface="Times New Roman"/>
              </a:rPr>
              <a:t> </a:t>
            </a:r>
            <a:r>
              <a:rPr sz="1800" dirty="0">
                <a:latin typeface="Times New Roman"/>
                <a:cs typeface="Times New Roman"/>
              </a:rPr>
              <a:t>convert</a:t>
            </a:r>
            <a:r>
              <a:rPr sz="1800" spc="5" dirty="0">
                <a:latin typeface="Times New Roman"/>
                <a:cs typeface="Times New Roman"/>
              </a:rPr>
              <a:t>e</a:t>
            </a:r>
            <a:r>
              <a:rPr sz="1800" dirty="0">
                <a:latin typeface="Times New Roman"/>
                <a:cs typeface="Times New Roman"/>
              </a:rPr>
              <a:t>r </a:t>
            </a:r>
            <a:r>
              <a:rPr sz="1800" spc="10" dirty="0">
                <a:latin typeface="Times New Roman"/>
                <a:cs typeface="Times New Roman"/>
              </a:rPr>
              <a:t> </a:t>
            </a:r>
            <a:r>
              <a:rPr sz="1800" dirty="0">
                <a:latin typeface="Times New Roman"/>
                <a:cs typeface="Times New Roman"/>
              </a:rPr>
              <a:t>to </a:t>
            </a:r>
            <a:r>
              <a:rPr sz="1800" spc="20" dirty="0">
                <a:latin typeface="Times New Roman"/>
                <a:cs typeface="Times New Roman"/>
              </a:rPr>
              <a:t> </a:t>
            </a:r>
            <a:r>
              <a:rPr sz="1800" spc="-10" dirty="0">
                <a:latin typeface="Times New Roman"/>
                <a:cs typeface="Times New Roman"/>
              </a:rPr>
              <a:t>m</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a:t>
            </a:r>
            <a:r>
              <a:rPr sz="1800" spc="-10" dirty="0">
                <a:latin typeface="Times New Roman"/>
                <a:cs typeface="Times New Roman"/>
              </a:rPr>
              <a:t>t</a:t>
            </a:r>
            <a:r>
              <a:rPr sz="1800" dirty="0">
                <a:latin typeface="Times New Roman"/>
                <a:cs typeface="Times New Roman"/>
              </a:rPr>
              <a:t>a</a:t>
            </a:r>
            <a:r>
              <a:rPr sz="1800" spc="5" dirty="0">
                <a:latin typeface="Times New Roman"/>
                <a:cs typeface="Times New Roman"/>
              </a:rPr>
              <a:t>i</a:t>
            </a:r>
            <a:r>
              <a:rPr sz="1800" dirty="0">
                <a:latin typeface="Times New Roman"/>
                <a:cs typeface="Times New Roman"/>
              </a:rPr>
              <a:t>n </a:t>
            </a:r>
            <a:r>
              <a:rPr sz="1800" spc="15" dirty="0">
                <a:latin typeface="Times New Roman"/>
                <a:cs typeface="Times New Roman"/>
              </a:rPr>
              <a:t> </a:t>
            </a:r>
            <a:r>
              <a:rPr sz="1800" dirty="0">
                <a:latin typeface="Times New Roman"/>
                <a:cs typeface="Times New Roman"/>
              </a:rPr>
              <a:t>the </a:t>
            </a:r>
            <a:r>
              <a:rPr sz="1800" spc="20" dirty="0">
                <a:latin typeface="Times New Roman"/>
                <a:cs typeface="Times New Roman"/>
              </a:rPr>
              <a:t> </a:t>
            </a:r>
            <a:r>
              <a:rPr sz="1800" dirty="0">
                <a:latin typeface="Times New Roman"/>
                <a:cs typeface="Times New Roman"/>
              </a:rPr>
              <a:t>output </a:t>
            </a:r>
            <a:r>
              <a:rPr sz="1800" spc="20" dirty="0">
                <a:latin typeface="Times New Roman"/>
                <a:cs typeface="Times New Roman"/>
              </a:rPr>
              <a:t> </a:t>
            </a:r>
            <a:r>
              <a:rPr sz="1800" dirty="0">
                <a:latin typeface="Times New Roman"/>
                <a:cs typeface="Times New Roman"/>
              </a:rPr>
              <a:t>vo</a:t>
            </a:r>
            <a:r>
              <a:rPr sz="1800" spc="-10" dirty="0">
                <a:latin typeface="Times New Roman"/>
                <a:cs typeface="Times New Roman"/>
              </a:rPr>
              <a:t>l</a:t>
            </a:r>
            <a:r>
              <a:rPr sz="1800" dirty="0">
                <a:latin typeface="Times New Roman"/>
                <a:cs typeface="Times New Roman"/>
              </a:rPr>
              <a:t>t</a:t>
            </a:r>
            <a:r>
              <a:rPr sz="1800" spc="5" dirty="0">
                <a:latin typeface="Times New Roman"/>
                <a:cs typeface="Times New Roman"/>
              </a:rPr>
              <a:t>a</a:t>
            </a:r>
            <a:r>
              <a:rPr sz="1800" dirty="0">
                <a:latin typeface="Times New Roman"/>
                <a:cs typeface="Times New Roman"/>
              </a:rPr>
              <a:t>ge </a:t>
            </a:r>
            <a:r>
              <a:rPr sz="1800" spc="15" dirty="0">
                <a:latin typeface="Times New Roman"/>
                <a:cs typeface="Times New Roman"/>
              </a:rPr>
              <a:t> </a:t>
            </a:r>
            <a:r>
              <a:rPr sz="1800" dirty="0">
                <a:latin typeface="Times New Roman"/>
                <a:cs typeface="Times New Roman"/>
              </a:rPr>
              <a:t>as const</a:t>
            </a:r>
            <a:r>
              <a:rPr sz="1800" spc="5" dirty="0">
                <a:latin typeface="Times New Roman"/>
                <a:cs typeface="Times New Roman"/>
              </a:rPr>
              <a:t>a</a:t>
            </a:r>
            <a:r>
              <a:rPr sz="1800" dirty="0">
                <a:latin typeface="Times New Roman"/>
                <a:cs typeface="Times New Roman"/>
              </a:rPr>
              <a:t>n</a:t>
            </a:r>
            <a:r>
              <a:rPr sz="1800" spc="-5" dirty="0">
                <a:latin typeface="Times New Roman"/>
                <a:cs typeface="Times New Roman"/>
              </a:rPr>
              <a:t>t</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dc</a:t>
            </a:r>
            <a:r>
              <a:rPr sz="1800" spc="-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dc</a:t>
            </a:r>
            <a:r>
              <a:rPr sz="1800" spc="10" dirty="0">
                <a:latin typeface="Times New Roman"/>
                <a:cs typeface="Times New Roman"/>
              </a:rPr>
              <a:t> </a:t>
            </a:r>
            <a:r>
              <a:rPr sz="1800" dirty="0">
                <a:latin typeface="Times New Roman"/>
                <a:cs typeface="Times New Roman"/>
              </a:rPr>
              <a:t>conv</a:t>
            </a:r>
            <a:r>
              <a:rPr sz="1800" spc="5" dirty="0">
                <a:latin typeface="Times New Roman"/>
                <a:cs typeface="Times New Roman"/>
              </a:rPr>
              <a:t>e</a:t>
            </a:r>
            <a:r>
              <a:rPr sz="1800" dirty="0">
                <a:latin typeface="Times New Roman"/>
                <a:cs typeface="Times New Roman"/>
              </a:rPr>
              <a:t>r</a:t>
            </a:r>
            <a:r>
              <a:rPr sz="1800" spc="-10" dirty="0">
                <a:latin typeface="Times New Roman"/>
                <a:cs typeface="Times New Roman"/>
              </a:rPr>
              <a:t>t</a:t>
            </a:r>
            <a:r>
              <a:rPr sz="1800" dirty="0">
                <a:latin typeface="Times New Roman"/>
                <a:cs typeface="Times New Roman"/>
              </a:rPr>
              <a:t>er</a:t>
            </a:r>
            <a:r>
              <a:rPr sz="1800" spc="10" dirty="0">
                <a:latin typeface="Times New Roman"/>
                <a:cs typeface="Times New Roman"/>
              </a:rPr>
              <a:t> </a:t>
            </a:r>
            <a:r>
              <a:rPr sz="1800" dirty="0">
                <a:latin typeface="Times New Roman"/>
                <a:cs typeface="Times New Roman"/>
              </a:rPr>
              <a:t>P</a:t>
            </a:r>
            <a:r>
              <a:rPr sz="1800" spc="-15" dirty="0">
                <a:latin typeface="Times New Roman"/>
                <a:cs typeface="Times New Roman"/>
              </a:rPr>
              <a:t>W</a:t>
            </a:r>
            <a:r>
              <a:rPr sz="1800" dirty="0">
                <a:latin typeface="Times New Roman"/>
                <a:cs typeface="Times New Roman"/>
              </a:rPr>
              <a:t>M</a:t>
            </a:r>
            <a:r>
              <a:rPr sz="1800" spc="10" dirty="0">
                <a:latin typeface="Times New Roman"/>
                <a:cs typeface="Times New Roman"/>
              </a:rPr>
              <a:t> </a:t>
            </a:r>
            <a:r>
              <a:rPr sz="1800" dirty="0">
                <a:latin typeface="Times New Roman"/>
                <a:cs typeface="Times New Roman"/>
              </a:rPr>
              <a:t>is</a:t>
            </a:r>
            <a:r>
              <a:rPr sz="1800" spc="15" dirty="0">
                <a:latin typeface="Times New Roman"/>
                <a:cs typeface="Times New Roman"/>
              </a:rPr>
              <a:t> </a:t>
            </a:r>
            <a:r>
              <a:rPr sz="1800" dirty="0">
                <a:latin typeface="Times New Roman"/>
                <a:cs typeface="Times New Roman"/>
              </a:rPr>
              <a:t>obt</a:t>
            </a:r>
            <a:r>
              <a:rPr sz="1800" spc="5" dirty="0">
                <a:latin typeface="Times New Roman"/>
                <a:cs typeface="Times New Roman"/>
              </a:rPr>
              <a:t>a</a:t>
            </a:r>
            <a:r>
              <a:rPr sz="1800" dirty="0">
                <a:latin typeface="Times New Roman"/>
                <a:cs typeface="Times New Roman"/>
              </a:rPr>
              <a:t>ined</a:t>
            </a:r>
            <a:r>
              <a:rPr sz="1800" spc="1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spc="-5" dirty="0">
                <a:latin typeface="Times New Roman"/>
                <a:cs typeface="Times New Roman"/>
              </a:rPr>
              <a:t>A</a:t>
            </a:r>
            <a:r>
              <a:rPr sz="1800" dirty="0">
                <a:latin typeface="Times New Roman"/>
                <a:cs typeface="Times New Roman"/>
              </a:rPr>
              <a:t>I</a:t>
            </a:r>
            <a:r>
              <a:rPr sz="1800" spc="20" dirty="0">
                <a:latin typeface="Times New Roman"/>
                <a:cs typeface="Times New Roman"/>
              </a:rPr>
              <a:t> </a:t>
            </a:r>
            <a:r>
              <a:rPr sz="1800" dirty="0">
                <a:latin typeface="Times New Roman"/>
                <a:cs typeface="Times New Roman"/>
              </a:rPr>
              <a:t>con</a:t>
            </a:r>
            <a:r>
              <a:rPr sz="1800" spc="5" dirty="0">
                <a:latin typeface="Times New Roman"/>
                <a:cs typeface="Times New Roman"/>
              </a:rPr>
              <a:t>t</a:t>
            </a:r>
            <a:r>
              <a:rPr sz="1800" spc="-15" dirty="0">
                <a:latin typeface="Times New Roman"/>
                <a:cs typeface="Times New Roman"/>
              </a:rPr>
              <a:t>r</a:t>
            </a:r>
            <a:r>
              <a:rPr sz="1800" dirty="0">
                <a:latin typeface="Times New Roman"/>
                <a:cs typeface="Times New Roman"/>
              </a:rPr>
              <a:t>ol</a:t>
            </a:r>
            <a:r>
              <a:rPr sz="1800" spc="5" dirty="0">
                <a:latin typeface="Times New Roman"/>
                <a:cs typeface="Times New Roman"/>
              </a:rPr>
              <a:t>l</a:t>
            </a:r>
            <a:r>
              <a:rPr sz="1800" dirty="0">
                <a:latin typeface="Times New Roman"/>
                <a:cs typeface="Times New Roman"/>
              </a:rPr>
              <a:t>e</a:t>
            </a:r>
            <a:r>
              <a:rPr sz="1800" spc="-80" dirty="0">
                <a:latin typeface="Times New Roman"/>
                <a:cs typeface="Times New Roman"/>
              </a:rPr>
              <a:t>r</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a:t>
            </a:r>
            <a:r>
              <a:rPr sz="1800" spc="20" dirty="0">
                <a:latin typeface="Times New Roman"/>
                <a:cs typeface="Times New Roman"/>
              </a:rPr>
              <a:t> </a:t>
            </a:r>
            <a:r>
              <a:rPr sz="1800" dirty="0">
                <a:latin typeface="Times New Roman"/>
                <a:cs typeface="Times New Roman"/>
              </a:rPr>
              <a:t>pwm</a:t>
            </a:r>
            <a:r>
              <a:rPr sz="1800" spc="5" dirty="0">
                <a:latin typeface="Times New Roman"/>
                <a:cs typeface="Times New Roman"/>
              </a:rPr>
              <a:t> </a:t>
            </a:r>
            <a:r>
              <a:rPr sz="1800" dirty="0">
                <a:latin typeface="Times New Roman"/>
                <a:cs typeface="Times New Roman"/>
              </a:rPr>
              <a:t>is</a:t>
            </a:r>
            <a:r>
              <a:rPr sz="1800" spc="10" dirty="0">
                <a:latin typeface="Times New Roman"/>
                <a:cs typeface="Times New Roman"/>
              </a:rPr>
              <a:t> </a:t>
            </a:r>
            <a:r>
              <a:rPr sz="1800" dirty="0">
                <a:latin typeface="Times New Roman"/>
                <a:cs typeface="Times New Roman"/>
              </a:rPr>
              <a:t>giv</a:t>
            </a:r>
            <a:r>
              <a:rPr sz="1800" spc="5" dirty="0">
                <a:latin typeface="Times New Roman"/>
                <a:cs typeface="Times New Roman"/>
              </a:rPr>
              <a:t>e</a:t>
            </a:r>
            <a:r>
              <a:rPr sz="1800" dirty="0">
                <a:latin typeface="Times New Roman"/>
                <a:cs typeface="Times New Roman"/>
              </a:rPr>
              <a:t>n</a:t>
            </a:r>
            <a:r>
              <a:rPr sz="1800" spc="5" dirty="0">
                <a:latin typeface="Times New Roman"/>
                <a:cs typeface="Times New Roman"/>
              </a:rPr>
              <a:t> </a:t>
            </a:r>
            <a:r>
              <a:rPr sz="1800" dirty="0">
                <a:latin typeface="Times New Roman"/>
                <a:cs typeface="Times New Roman"/>
              </a:rPr>
              <a:t>to conv</a:t>
            </a:r>
            <a:r>
              <a:rPr sz="1800" spc="5"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dirty="0">
                <a:latin typeface="Times New Roman"/>
                <a:cs typeface="Times New Roman"/>
              </a:rPr>
              <a:t>r </a:t>
            </a:r>
            <a:r>
              <a:rPr sz="1800" spc="-210" dirty="0">
                <a:latin typeface="Times New Roman"/>
                <a:cs typeface="Times New Roman"/>
              </a:rPr>
              <a:t> </a:t>
            </a:r>
            <a:r>
              <a:rPr sz="1800" spc="-15" dirty="0">
                <a:latin typeface="Times New Roman"/>
                <a:cs typeface="Times New Roman"/>
              </a:rPr>
              <a:t>b</a:t>
            </a:r>
            <a:r>
              <a:rPr sz="1800" dirty="0">
                <a:latin typeface="Times New Roman"/>
                <a:cs typeface="Times New Roman"/>
              </a:rPr>
              <a:t>y </a:t>
            </a:r>
            <a:r>
              <a:rPr sz="1800" spc="-204" dirty="0">
                <a:latin typeface="Times New Roman"/>
                <a:cs typeface="Times New Roman"/>
              </a:rPr>
              <a:t> </a:t>
            </a:r>
            <a:r>
              <a:rPr sz="1800" spc="-10" dirty="0">
                <a:latin typeface="Times New Roman"/>
                <a:cs typeface="Times New Roman"/>
              </a:rPr>
              <a:t>t</a:t>
            </a:r>
            <a:r>
              <a:rPr sz="1800" dirty="0">
                <a:latin typeface="Times New Roman"/>
                <a:cs typeface="Times New Roman"/>
              </a:rPr>
              <a:t>he </a:t>
            </a:r>
            <a:r>
              <a:rPr sz="1800" spc="-215" dirty="0">
                <a:latin typeface="Times New Roman"/>
                <a:cs typeface="Times New Roman"/>
              </a:rPr>
              <a:t> </a:t>
            </a:r>
            <a:r>
              <a:rPr sz="1800" dirty="0">
                <a:latin typeface="Times New Roman"/>
                <a:cs typeface="Times New Roman"/>
              </a:rPr>
              <a:t>h</a:t>
            </a:r>
            <a:r>
              <a:rPr sz="1800" spc="-10" dirty="0">
                <a:latin typeface="Times New Roman"/>
                <a:cs typeface="Times New Roman"/>
              </a:rPr>
              <a:t>e</a:t>
            </a:r>
            <a:r>
              <a:rPr sz="1800" dirty="0">
                <a:latin typeface="Times New Roman"/>
                <a:cs typeface="Times New Roman"/>
              </a:rPr>
              <a:t>lp </a:t>
            </a:r>
            <a:r>
              <a:rPr sz="1800" spc="-210" dirty="0">
                <a:latin typeface="Times New Roman"/>
                <a:cs typeface="Times New Roman"/>
              </a:rPr>
              <a:t> </a:t>
            </a:r>
            <a:r>
              <a:rPr sz="1800" dirty="0">
                <a:latin typeface="Times New Roman"/>
                <a:cs typeface="Times New Roman"/>
              </a:rPr>
              <a:t>of </a:t>
            </a:r>
            <a:r>
              <a:rPr sz="1800" spc="-220" dirty="0">
                <a:latin typeface="Times New Roman"/>
                <a:cs typeface="Times New Roman"/>
              </a:rPr>
              <a:t> </a:t>
            </a:r>
            <a:r>
              <a:rPr sz="1800" dirty="0">
                <a:latin typeface="Times New Roman"/>
                <a:cs typeface="Times New Roman"/>
              </a:rPr>
              <a:t>gate </a:t>
            </a:r>
            <a:r>
              <a:rPr sz="1800" spc="-215" dirty="0">
                <a:latin typeface="Times New Roman"/>
                <a:cs typeface="Times New Roman"/>
              </a:rPr>
              <a:t> </a:t>
            </a:r>
            <a:r>
              <a:rPr sz="1800" dirty="0">
                <a:latin typeface="Times New Roman"/>
                <a:cs typeface="Times New Roman"/>
              </a:rPr>
              <a:t>d</a:t>
            </a:r>
            <a:r>
              <a:rPr sz="1800" spc="-15" dirty="0">
                <a:latin typeface="Times New Roman"/>
                <a:cs typeface="Times New Roman"/>
              </a:rPr>
              <a:t>r</a:t>
            </a:r>
            <a:r>
              <a:rPr sz="1800" dirty="0">
                <a:latin typeface="Times New Roman"/>
                <a:cs typeface="Times New Roman"/>
              </a:rPr>
              <a:t>iv</a:t>
            </a:r>
            <a:r>
              <a:rPr sz="1800" spc="5" dirty="0">
                <a:latin typeface="Times New Roman"/>
                <a:cs typeface="Times New Roman"/>
              </a:rPr>
              <a:t>e</a:t>
            </a:r>
            <a:r>
              <a:rPr sz="1800" dirty="0">
                <a:latin typeface="Times New Roman"/>
                <a:cs typeface="Times New Roman"/>
              </a:rPr>
              <a:t>r</a:t>
            </a:r>
            <a:r>
              <a:rPr sz="1800" spc="-5" dirty="0">
                <a:latin typeface="Times New Roman"/>
                <a:cs typeface="Times New Roman"/>
              </a:rPr>
              <a:t>s</a:t>
            </a:r>
            <a:r>
              <a:rPr sz="1800" dirty="0">
                <a:latin typeface="Times New Roman"/>
                <a:cs typeface="Times New Roman"/>
              </a:rPr>
              <a:t>. </a:t>
            </a:r>
            <a:r>
              <a:rPr sz="1800" spc="-210" dirty="0">
                <a:latin typeface="Times New Roman"/>
                <a:cs typeface="Times New Roman"/>
              </a:rPr>
              <a:t> </a:t>
            </a:r>
            <a:r>
              <a:rPr sz="1800" dirty="0">
                <a:latin typeface="Times New Roman"/>
                <a:cs typeface="Times New Roman"/>
              </a:rPr>
              <a:t>Batteries </a:t>
            </a:r>
            <a:r>
              <a:rPr sz="1800" spc="-220" dirty="0">
                <a:latin typeface="Times New Roman"/>
                <a:cs typeface="Times New Roman"/>
              </a:rPr>
              <a:t> </a:t>
            </a:r>
            <a:r>
              <a:rPr sz="1800" dirty="0">
                <a:latin typeface="Times New Roman"/>
                <a:cs typeface="Times New Roman"/>
              </a:rPr>
              <a:t>are </a:t>
            </a:r>
            <a:r>
              <a:rPr sz="1800" spc="-210" dirty="0">
                <a:latin typeface="Times New Roman"/>
                <a:cs typeface="Times New Roman"/>
              </a:rPr>
              <a:t> </a:t>
            </a:r>
            <a:r>
              <a:rPr sz="1800" spc="-10" dirty="0">
                <a:latin typeface="Times New Roman"/>
                <a:cs typeface="Times New Roman"/>
              </a:rPr>
              <a:t>m</a:t>
            </a:r>
            <a:r>
              <a:rPr sz="1800" dirty="0">
                <a:latin typeface="Times New Roman"/>
                <a:cs typeface="Times New Roman"/>
              </a:rPr>
              <a:t>oni</a:t>
            </a:r>
            <a:r>
              <a:rPr sz="1800" spc="5" dirty="0">
                <a:latin typeface="Times New Roman"/>
                <a:cs typeface="Times New Roman"/>
              </a:rPr>
              <a:t>t</a:t>
            </a:r>
            <a:r>
              <a:rPr sz="1800" dirty="0">
                <a:latin typeface="Times New Roman"/>
                <a:cs typeface="Times New Roman"/>
              </a:rPr>
              <a:t>ored </a:t>
            </a:r>
            <a:r>
              <a:rPr sz="1800" spc="-210" dirty="0">
                <a:latin typeface="Times New Roman"/>
                <a:cs typeface="Times New Roman"/>
              </a:rPr>
              <a:t> </a:t>
            </a:r>
            <a:r>
              <a:rPr sz="1800" spc="-10" dirty="0">
                <a:latin typeface="Times New Roman"/>
                <a:cs typeface="Times New Roman"/>
              </a:rPr>
              <a:t>a</a:t>
            </a:r>
            <a:r>
              <a:rPr sz="1800" dirty="0">
                <a:latin typeface="Times New Roman"/>
                <a:cs typeface="Times New Roman"/>
              </a:rPr>
              <a:t>nd </a:t>
            </a:r>
            <a:r>
              <a:rPr sz="1800" spc="-204" dirty="0">
                <a:latin typeface="Times New Roman"/>
                <a:cs typeface="Times New Roman"/>
              </a:rPr>
              <a:t> </a:t>
            </a:r>
            <a:r>
              <a:rPr sz="1800" dirty="0">
                <a:latin typeface="Times New Roman"/>
                <a:cs typeface="Times New Roman"/>
              </a:rPr>
              <a:t>co</a:t>
            </a:r>
            <a:r>
              <a:rPr sz="1800" spc="-10" dirty="0">
                <a:latin typeface="Times New Roman"/>
                <a:cs typeface="Times New Roman"/>
              </a:rPr>
              <a:t>n</a:t>
            </a:r>
            <a:r>
              <a:rPr sz="1800" dirty="0">
                <a:latin typeface="Times New Roman"/>
                <a:cs typeface="Times New Roman"/>
              </a:rPr>
              <a:t>tro</a:t>
            </a:r>
            <a:r>
              <a:rPr sz="1800" spc="5" dirty="0">
                <a:latin typeface="Times New Roman"/>
                <a:cs typeface="Times New Roman"/>
              </a:rPr>
              <a:t>l</a:t>
            </a:r>
            <a:r>
              <a:rPr sz="1800" spc="-10" dirty="0">
                <a:latin typeface="Times New Roman"/>
                <a:cs typeface="Times New Roman"/>
              </a:rPr>
              <a:t>l</a:t>
            </a:r>
            <a:r>
              <a:rPr sz="1800" dirty="0">
                <a:latin typeface="Times New Roman"/>
                <a:cs typeface="Times New Roman"/>
              </a:rPr>
              <a:t>ed </a:t>
            </a:r>
            <a:r>
              <a:rPr sz="1800" spc="-210" dirty="0">
                <a:latin typeface="Times New Roman"/>
                <a:cs typeface="Times New Roman"/>
              </a:rPr>
              <a:t> </a:t>
            </a:r>
            <a:r>
              <a:rPr sz="1800" spc="-15" dirty="0">
                <a:latin typeface="Times New Roman"/>
                <a:cs typeface="Times New Roman"/>
              </a:rPr>
              <a:t>b</a:t>
            </a:r>
            <a:r>
              <a:rPr sz="1800" dirty="0">
                <a:latin typeface="Times New Roman"/>
                <a:cs typeface="Times New Roman"/>
              </a:rPr>
              <a:t>y </a:t>
            </a:r>
            <a:r>
              <a:rPr sz="1800" spc="-204" dirty="0">
                <a:latin typeface="Times New Roman"/>
                <a:cs typeface="Times New Roman"/>
              </a:rPr>
              <a:t> </a:t>
            </a:r>
            <a:r>
              <a:rPr sz="1800" dirty="0">
                <a:latin typeface="Times New Roman"/>
                <a:cs typeface="Times New Roman"/>
              </a:rPr>
              <a:t>Micro con</a:t>
            </a:r>
            <a:r>
              <a:rPr sz="1800" spc="5" dirty="0">
                <a:latin typeface="Times New Roman"/>
                <a:cs typeface="Times New Roman"/>
              </a:rPr>
              <a:t>t</a:t>
            </a:r>
            <a:r>
              <a:rPr sz="1800" dirty="0">
                <a:latin typeface="Times New Roman"/>
                <a:cs typeface="Times New Roman"/>
              </a:rPr>
              <a:t>rol</a:t>
            </a:r>
            <a:r>
              <a:rPr sz="1800" spc="5" dirty="0">
                <a:latin typeface="Times New Roman"/>
                <a:cs typeface="Times New Roman"/>
              </a:rPr>
              <a:t>l</a:t>
            </a:r>
            <a:r>
              <a:rPr sz="1800" dirty="0">
                <a:latin typeface="Times New Roman"/>
                <a:cs typeface="Times New Roman"/>
              </a:rPr>
              <a:t>e</a:t>
            </a:r>
            <a:r>
              <a:rPr sz="1800" spc="-85" dirty="0">
                <a:latin typeface="Times New Roman"/>
                <a:cs typeface="Times New Roman"/>
              </a:rPr>
              <a:t>r</a:t>
            </a:r>
            <a:r>
              <a:rPr sz="1800" dirty="0">
                <a:latin typeface="Times New Roman"/>
                <a:cs typeface="Times New Roman"/>
              </a:rPr>
              <a:t>.</a:t>
            </a:r>
            <a:endParaRPr sz="1800">
              <a:latin typeface="Times New Roman"/>
              <a:cs typeface="Times New Roman"/>
            </a:endParaRPr>
          </a:p>
          <a:p>
            <a:pPr marL="355600" marR="6350" indent="-342900" algn="just">
              <a:lnSpc>
                <a:spcPct val="150000"/>
              </a:lnSpc>
              <a:spcBef>
                <a:spcPts val="430"/>
              </a:spcBef>
              <a:buFont typeface="Wingdings"/>
              <a:buChar char=""/>
              <a:tabLst>
                <a:tab pos="356235" algn="l"/>
              </a:tabLst>
            </a:pPr>
            <a:r>
              <a:rPr sz="1800" spc="-5" dirty="0">
                <a:latin typeface="Times New Roman"/>
                <a:cs typeface="Times New Roman"/>
              </a:rPr>
              <a:t>D</a:t>
            </a:r>
            <a:r>
              <a:rPr sz="1800" dirty="0">
                <a:latin typeface="Times New Roman"/>
                <a:cs typeface="Times New Roman"/>
              </a:rPr>
              <a:t>c</a:t>
            </a:r>
            <a:r>
              <a:rPr sz="1800" spc="155" dirty="0">
                <a:latin typeface="Times New Roman"/>
                <a:cs typeface="Times New Roman"/>
              </a:rPr>
              <a:t> </a:t>
            </a:r>
            <a:r>
              <a:rPr sz="1800" dirty="0">
                <a:latin typeface="Times New Roman"/>
                <a:cs typeface="Times New Roman"/>
              </a:rPr>
              <a:t>storage</a:t>
            </a:r>
            <a:r>
              <a:rPr sz="1800" spc="135" dirty="0">
                <a:latin typeface="Times New Roman"/>
                <a:cs typeface="Times New Roman"/>
              </a:rPr>
              <a:t> </a:t>
            </a:r>
            <a:r>
              <a:rPr sz="1800" dirty="0">
                <a:latin typeface="Times New Roman"/>
                <a:cs typeface="Times New Roman"/>
              </a:rPr>
              <a:t>is</a:t>
            </a:r>
            <a:r>
              <a:rPr sz="1800" spc="145" dirty="0">
                <a:latin typeface="Times New Roman"/>
                <a:cs typeface="Times New Roman"/>
              </a:rPr>
              <a:t> </a:t>
            </a:r>
            <a:r>
              <a:rPr sz="1800" dirty="0">
                <a:latin typeface="Times New Roman"/>
                <a:cs typeface="Times New Roman"/>
              </a:rPr>
              <a:t>u</a:t>
            </a:r>
            <a:r>
              <a:rPr sz="1800" spc="-10" dirty="0">
                <a:latin typeface="Times New Roman"/>
                <a:cs typeface="Times New Roman"/>
              </a:rPr>
              <a:t>ti</a:t>
            </a:r>
            <a:r>
              <a:rPr sz="1800" dirty="0">
                <a:latin typeface="Times New Roman"/>
                <a:cs typeface="Times New Roman"/>
              </a:rPr>
              <a:t>l</a:t>
            </a:r>
            <a:r>
              <a:rPr sz="1800" spc="5" dirty="0">
                <a:latin typeface="Times New Roman"/>
                <a:cs typeface="Times New Roman"/>
              </a:rPr>
              <a:t>i</a:t>
            </a:r>
            <a:r>
              <a:rPr sz="1800" dirty="0">
                <a:latin typeface="Times New Roman"/>
                <a:cs typeface="Times New Roman"/>
              </a:rPr>
              <a:t>z</a:t>
            </a:r>
            <a:r>
              <a:rPr sz="1800" spc="5" dirty="0">
                <a:latin typeface="Times New Roman"/>
                <a:cs typeface="Times New Roman"/>
              </a:rPr>
              <a:t>e</a:t>
            </a:r>
            <a:r>
              <a:rPr sz="1800" dirty="0">
                <a:latin typeface="Times New Roman"/>
                <a:cs typeface="Times New Roman"/>
              </a:rPr>
              <a:t>d</a:t>
            </a:r>
            <a:r>
              <a:rPr sz="1800" spc="145" dirty="0">
                <a:latin typeface="Times New Roman"/>
                <a:cs typeface="Times New Roman"/>
              </a:rPr>
              <a:t> </a:t>
            </a:r>
            <a:r>
              <a:rPr sz="1800" spc="-5" dirty="0">
                <a:latin typeface="Times New Roman"/>
                <a:cs typeface="Times New Roman"/>
              </a:rPr>
              <a:t>A</a:t>
            </a:r>
            <a:r>
              <a:rPr sz="1800" dirty="0">
                <a:latin typeface="Times New Roman"/>
                <a:cs typeface="Times New Roman"/>
              </a:rPr>
              <a:t>s</a:t>
            </a:r>
            <a:r>
              <a:rPr sz="1800" spc="130" dirty="0">
                <a:latin typeface="Times New Roman"/>
                <a:cs typeface="Times New Roman"/>
              </a:rPr>
              <a:t> </a:t>
            </a:r>
            <a:r>
              <a:rPr sz="1800" dirty="0">
                <a:latin typeface="Times New Roman"/>
                <a:cs typeface="Times New Roman"/>
              </a:rPr>
              <a:t>a</a:t>
            </a:r>
            <a:r>
              <a:rPr sz="1800" spc="150" dirty="0">
                <a:latin typeface="Times New Roman"/>
                <a:cs typeface="Times New Roman"/>
              </a:rPr>
              <a:t> </a:t>
            </a:r>
            <a:r>
              <a:rPr sz="1800" spc="-5" dirty="0">
                <a:latin typeface="Times New Roman"/>
                <a:cs typeface="Times New Roman"/>
              </a:rPr>
              <a:t>A</a:t>
            </a:r>
            <a:r>
              <a:rPr sz="1800" dirty="0">
                <a:latin typeface="Times New Roman"/>
                <a:cs typeface="Times New Roman"/>
              </a:rPr>
              <a:t>c</a:t>
            </a:r>
            <a:r>
              <a:rPr sz="1800" spc="140" dirty="0">
                <a:latin typeface="Times New Roman"/>
                <a:cs typeface="Times New Roman"/>
              </a:rPr>
              <a:t> </a:t>
            </a:r>
            <a:r>
              <a:rPr sz="1800" spc="-15" dirty="0">
                <a:latin typeface="Times New Roman"/>
                <a:cs typeface="Times New Roman"/>
              </a:rPr>
              <a:t>o</a:t>
            </a:r>
            <a:r>
              <a:rPr sz="1800" dirty="0">
                <a:latin typeface="Times New Roman"/>
                <a:cs typeface="Times New Roman"/>
              </a:rPr>
              <a:t>utput</a:t>
            </a:r>
            <a:r>
              <a:rPr sz="1800" spc="155" dirty="0">
                <a:latin typeface="Times New Roman"/>
                <a:cs typeface="Times New Roman"/>
              </a:rPr>
              <a:t> </a:t>
            </a:r>
            <a:r>
              <a:rPr sz="1800" spc="-15" dirty="0">
                <a:latin typeface="Times New Roman"/>
                <a:cs typeface="Times New Roman"/>
              </a:rPr>
              <a:t>b</a:t>
            </a:r>
            <a:r>
              <a:rPr sz="1800" dirty="0">
                <a:latin typeface="Times New Roman"/>
                <a:cs typeface="Times New Roman"/>
              </a:rPr>
              <a:t>y</a:t>
            </a:r>
            <a:r>
              <a:rPr sz="1800" spc="150" dirty="0">
                <a:latin typeface="Times New Roman"/>
                <a:cs typeface="Times New Roman"/>
              </a:rPr>
              <a:t> </a:t>
            </a:r>
            <a:r>
              <a:rPr sz="1800" spc="-10" dirty="0">
                <a:latin typeface="Times New Roman"/>
                <a:cs typeface="Times New Roman"/>
              </a:rPr>
              <a:t>t</a:t>
            </a:r>
            <a:r>
              <a:rPr sz="1800" dirty="0">
                <a:latin typeface="Times New Roman"/>
                <a:cs typeface="Times New Roman"/>
              </a:rPr>
              <a:t>he</a:t>
            </a:r>
            <a:r>
              <a:rPr sz="1800" spc="140" dirty="0">
                <a:latin typeface="Times New Roman"/>
                <a:cs typeface="Times New Roman"/>
              </a:rPr>
              <a:t> </a:t>
            </a:r>
            <a:r>
              <a:rPr sz="1800" dirty="0">
                <a:latin typeface="Times New Roman"/>
                <a:cs typeface="Times New Roman"/>
              </a:rPr>
              <a:t>support</a:t>
            </a:r>
            <a:r>
              <a:rPr sz="1800" spc="150" dirty="0">
                <a:latin typeface="Times New Roman"/>
                <a:cs typeface="Times New Roman"/>
              </a:rPr>
              <a:t> </a:t>
            </a:r>
            <a:r>
              <a:rPr sz="1800" dirty="0">
                <a:latin typeface="Times New Roman"/>
                <a:cs typeface="Times New Roman"/>
              </a:rPr>
              <a:t>of</a:t>
            </a:r>
            <a:r>
              <a:rPr sz="1800" spc="135" dirty="0">
                <a:latin typeface="Times New Roman"/>
                <a:cs typeface="Times New Roman"/>
              </a:rPr>
              <a:t> </a:t>
            </a:r>
            <a:r>
              <a:rPr sz="1800" dirty="0">
                <a:latin typeface="Times New Roman"/>
                <a:cs typeface="Times New Roman"/>
              </a:rPr>
              <a:t>Inve</a:t>
            </a:r>
            <a:r>
              <a:rPr sz="1800" spc="-15" dirty="0">
                <a:latin typeface="Times New Roman"/>
                <a:cs typeface="Times New Roman"/>
              </a:rPr>
              <a:t>r</a:t>
            </a:r>
            <a:r>
              <a:rPr sz="1800" dirty="0">
                <a:latin typeface="Times New Roman"/>
                <a:cs typeface="Times New Roman"/>
              </a:rPr>
              <a:t>t</a:t>
            </a:r>
            <a:r>
              <a:rPr sz="1800" spc="5" dirty="0">
                <a:latin typeface="Times New Roman"/>
                <a:cs typeface="Times New Roman"/>
              </a:rPr>
              <a:t>e</a:t>
            </a:r>
            <a:r>
              <a:rPr sz="1800" dirty="0">
                <a:latin typeface="Times New Roman"/>
                <a:cs typeface="Times New Roman"/>
              </a:rPr>
              <a:t>r</a:t>
            </a:r>
            <a:r>
              <a:rPr sz="1800" spc="130" dirty="0">
                <a:latin typeface="Times New Roman"/>
                <a:cs typeface="Times New Roman"/>
              </a:rPr>
              <a:t> </a:t>
            </a:r>
            <a:r>
              <a:rPr sz="1800" dirty="0">
                <a:latin typeface="Times New Roman"/>
                <a:cs typeface="Times New Roman"/>
              </a:rPr>
              <a:t>During</a:t>
            </a:r>
            <a:r>
              <a:rPr sz="1800" spc="150" dirty="0">
                <a:latin typeface="Times New Roman"/>
                <a:cs typeface="Times New Roman"/>
              </a:rPr>
              <a:t> </a:t>
            </a:r>
            <a:r>
              <a:rPr sz="1800" dirty="0">
                <a:latin typeface="Times New Roman"/>
                <a:cs typeface="Times New Roman"/>
              </a:rPr>
              <a:t>low</a:t>
            </a:r>
            <a:r>
              <a:rPr sz="1800" spc="140" dirty="0">
                <a:latin typeface="Times New Roman"/>
                <a:cs typeface="Times New Roman"/>
              </a:rPr>
              <a:t> </a:t>
            </a:r>
            <a:r>
              <a:rPr sz="1800" dirty="0">
                <a:latin typeface="Times New Roman"/>
                <a:cs typeface="Times New Roman"/>
              </a:rPr>
              <a:t>power</a:t>
            </a:r>
            <a:r>
              <a:rPr sz="1800" spc="150" dirty="0">
                <a:latin typeface="Times New Roman"/>
                <a:cs typeface="Times New Roman"/>
              </a:rPr>
              <a:t> </a:t>
            </a:r>
            <a:r>
              <a:rPr sz="1800" dirty="0">
                <a:latin typeface="Times New Roman"/>
                <a:cs typeface="Times New Roman"/>
              </a:rPr>
              <a:t>l</a:t>
            </a:r>
            <a:r>
              <a:rPr sz="1800" spc="-10" dirty="0">
                <a:latin typeface="Times New Roman"/>
                <a:cs typeface="Times New Roman"/>
              </a:rPr>
              <a:t>o</a:t>
            </a:r>
            <a:r>
              <a:rPr sz="1800" dirty="0">
                <a:latin typeface="Times New Roman"/>
                <a:cs typeface="Times New Roman"/>
              </a:rPr>
              <a:t>ad cond</a:t>
            </a:r>
            <a:r>
              <a:rPr sz="1800" spc="5" dirty="0">
                <a:latin typeface="Times New Roman"/>
                <a:cs typeface="Times New Roman"/>
              </a:rPr>
              <a:t>i</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on</a:t>
            </a:r>
            <a:r>
              <a:rPr sz="1800" spc="80" dirty="0">
                <a:latin typeface="Times New Roman"/>
                <a:cs typeface="Times New Roman"/>
              </a:rPr>
              <a:t> </a:t>
            </a:r>
            <a:r>
              <a:rPr sz="1800" dirty="0">
                <a:latin typeface="Times New Roman"/>
                <a:cs typeface="Times New Roman"/>
              </a:rPr>
              <a:t>in</a:t>
            </a:r>
            <a:r>
              <a:rPr sz="1800" spc="-10" dirty="0">
                <a:latin typeface="Times New Roman"/>
                <a:cs typeface="Times New Roman"/>
              </a:rPr>
              <a:t>v</a:t>
            </a:r>
            <a:r>
              <a:rPr sz="1800" dirty="0">
                <a:latin typeface="Times New Roman"/>
                <a:cs typeface="Times New Roman"/>
              </a:rPr>
              <a:t>erter</a:t>
            </a:r>
            <a:r>
              <a:rPr sz="1800" spc="90" dirty="0">
                <a:latin typeface="Times New Roman"/>
                <a:cs typeface="Times New Roman"/>
              </a:rPr>
              <a:t> </a:t>
            </a:r>
            <a:r>
              <a:rPr sz="1800" dirty="0">
                <a:latin typeface="Times New Roman"/>
                <a:cs typeface="Times New Roman"/>
              </a:rPr>
              <a:t>1</a:t>
            </a:r>
            <a:r>
              <a:rPr sz="1800" spc="80" dirty="0">
                <a:latin typeface="Times New Roman"/>
                <a:cs typeface="Times New Roman"/>
              </a:rPr>
              <a:t> </a:t>
            </a:r>
            <a:r>
              <a:rPr sz="1800" dirty="0">
                <a:latin typeface="Times New Roman"/>
                <a:cs typeface="Times New Roman"/>
              </a:rPr>
              <a:t>on</a:t>
            </a:r>
            <a:r>
              <a:rPr sz="1800" spc="-10" dirty="0">
                <a:latin typeface="Times New Roman"/>
                <a:cs typeface="Times New Roman"/>
              </a:rPr>
              <a:t>l</a:t>
            </a:r>
            <a:r>
              <a:rPr sz="1800" dirty="0">
                <a:latin typeface="Times New Roman"/>
                <a:cs typeface="Times New Roman"/>
              </a:rPr>
              <a:t>y</a:t>
            </a:r>
            <a:r>
              <a:rPr sz="1800" spc="90" dirty="0">
                <a:latin typeface="Times New Roman"/>
                <a:cs typeface="Times New Roman"/>
              </a:rPr>
              <a:t> </a:t>
            </a:r>
            <a:r>
              <a:rPr sz="1800" dirty="0">
                <a:latin typeface="Times New Roman"/>
                <a:cs typeface="Times New Roman"/>
              </a:rPr>
              <a:t>in</a:t>
            </a:r>
            <a:r>
              <a:rPr sz="1800" spc="75" dirty="0">
                <a:latin typeface="Times New Roman"/>
                <a:cs typeface="Times New Roman"/>
              </a:rPr>
              <a:t> </a:t>
            </a:r>
            <a:r>
              <a:rPr sz="1800" dirty="0">
                <a:latin typeface="Times New Roman"/>
                <a:cs typeface="Times New Roman"/>
              </a:rPr>
              <a:t>on</a:t>
            </a:r>
            <a:r>
              <a:rPr sz="1800" spc="75" dirty="0">
                <a:latin typeface="Times New Roman"/>
                <a:cs typeface="Times New Roman"/>
              </a:rPr>
              <a:t> </a:t>
            </a:r>
            <a:r>
              <a:rPr sz="1800" spc="-10" dirty="0">
                <a:latin typeface="Times New Roman"/>
                <a:cs typeface="Times New Roman"/>
              </a:rPr>
              <a:t>c</a:t>
            </a:r>
            <a:r>
              <a:rPr sz="1800" dirty="0">
                <a:latin typeface="Times New Roman"/>
                <a:cs typeface="Times New Roman"/>
              </a:rPr>
              <a:t>ondi</a:t>
            </a:r>
            <a:r>
              <a:rPr sz="1800" spc="5" dirty="0">
                <a:latin typeface="Times New Roman"/>
                <a:cs typeface="Times New Roman"/>
              </a:rPr>
              <a:t>t</a:t>
            </a:r>
            <a:r>
              <a:rPr sz="1800" dirty="0">
                <a:latin typeface="Times New Roman"/>
                <a:cs typeface="Times New Roman"/>
              </a:rPr>
              <a:t>ion</a:t>
            </a:r>
            <a:r>
              <a:rPr sz="1800" spc="85" dirty="0">
                <a:latin typeface="Times New Roman"/>
                <a:cs typeface="Times New Roman"/>
              </a:rPr>
              <a:t> </a:t>
            </a:r>
            <a:r>
              <a:rPr sz="1800" dirty="0">
                <a:latin typeface="Times New Roman"/>
                <a:cs typeface="Times New Roman"/>
              </a:rPr>
              <a:t>when</a:t>
            </a:r>
            <a:r>
              <a:rPr sz="1800" spc="75" dirty="0">
                <a:latin typeface="Times New Roman"/>
                <a:cs typeface="Times New Roman"/>
              </a:rPr>
              <a:t> </a:t>
            </a:r>
            <a:r>
              <a:rPr sz="1800" spc="-10" dirty="0">
                <a:latin typeface="Times New Roman"/>
                <a:cs typeface="Times New Roman"/>
              </a:rPr>
              <a:t>t</a:t>
            </a:r>
            <a:r>
              <a:rPr sz="1800" dirty="0">
                <a:latin typeface="Times New Roman"/>
                <a:cs typeface="Times New Roman"/>
              </a:rPr>
              <a:t>he</a:t>
            </a:r>
            <a:r>
              <a:rPr sz="1800" spc="95" dirty="0">
                <a:latin typeface="Times New Roman"/>
                <a:cs typeface="Times New Roman"/>
              </a:rPr>
              <a:t> </a:t>
            </a:r>
            <a:r>
              <a:rPr sz="1800" dirty="0">
                <a:latin typeface="Times New Roman"/>
                <a:cs typeface="Times New Roman"/>
              </a:rPr>
              <a:t>l</a:t>
            </a:r>
            <a:r>
              <a:rPr sz="1800" spc="-10" dirty="0">
                <a:latin typeface="Times New Roman"/>
                <a:cs typeface="Times New Roman"/>
              </a:rPr>
              <a:t>o</a:t>
            </a:r>
            <a:r>
              <a:rPr sz="1800" dirty="0">
                <a:latin typeface="Times New Roman"/>
                <a:cs typeface="Times New Roman"/>
              </a:rPr>
              <a:t>ad</a:t>
            </a:r>
            <a:r>
              <a:rPr sz="1800" spc="95" dirty="0">
                <a:latin typeface="Times New Roman"/>
                <a:cs typeface="Times New Roman"/>
              </a:rPr>
              <a:t> </a:t>
            </a:r>
            <a:r>
              <a:rPr sz="1800" spc="-15" dirty="0">
                <a:latin typeface="Times New Roman"/>
                <a:cs typeface="Times New Roman"/>
              </a:rPr>
              <a:t>v</a:t>
            </a:r>
            <a:r>
              <a:rPr sz="1800" dirty="0">
                <a:latin typeface="Times New Roman"/>
                <a:cs typeface="Times New Roman"/>
              </a:rPr>
              <a:t>a</a:t>
            </a:r>
            <a:r>
              <a:rPr sz="1800" spc="5" dirty="0">
                <a:latin typeface="Times New Roman"/>
                <a:cs typeface="Times New Roman"/>
              </a:rPr>
              <a:t>l</a:t>
            </a:r>
            <a:r>
              <a:rPr sz="1800" dirty="0">
                <a:latin typeface="Times New Roman"/>
                <a:cs typeface="Times New Roman"/>
              </a:rPr>
              <a:t>ue</a:t>
            </a:r>
            <a:r>
              <a:rPr sz="1800" spc="85" dirty="0">
                <a:latin typeface="Times New Roman"/>
                <a:cs typeface="Times New Roman"/>
              </a:rPr>
              <a:t> </a:t>
            </a:r>
            <a:r>
              <a:rPr sz="1800" dirty="0">
                <a:latin typeface="Times New Roman"/>
                <a:cs typeface="Times New Roman"/>
              </a:rPr>
              <a:t>i</a:t>
            </a:r>
            <a:r>
              <a:rPr sz="1800" spc="-10" dirty="0">
                <a:latin typeface="Times New Roman"/>
                <a:cs typeface="Times New Roman"/>
              </a:rPr>
              <a:t>n</a:t>
            </a:r>
            <a:r>
              <a:rPr sz="1800" dirty="0">
                <a:latin typeface="Times New Roman"/>
                <a:cs typeface="Times New Roman"/>
              </a:rPr>
              <a:t>cr</a:t>
            </a:r>
            <a:r>
              <a:rPr sz="1800" spc="5" dirty="0">
                <a:latin typeface="Times New Roman"/>
                <a:cs typeface="Times New Roman"/>
              </a:rPr>
              <a:t>e</a:t>
            </a:r>
            <a:r>
              <a:rPr sz="1800" dirty="0">
                <a:latin typeface="Times New Roman"/>
                <a:cs typeface="Times New Roman"/>
              </a:rPr>
              <a:t>ase</a:t>
            </a:r>
            <a:r>
              <a:rPr sz="1800" spc="85" dirty="0">
                <a:latin typeface="Times New Roman"/>
                <a:cs typeface="Times New Roman"/>
              </a:rPr>
              <a:t> </a:t>
            </a:r>
            <a:r>
              <a:rPr sz="1800" dirty="0">
                <a:latin typeface="Times New Roman"/>
                <a:cs typeface="Times New Roman"/>
              </a:rPr>
              <a:t>the</a:t>
            </a:r>
            <a:r>
              <a:rPr sz="1800" spc="85" dirty="0">
                <a:latin typeface="Times New Roman"/>
                <a:cs typeface="Times New Roman"/>
              </a:rPr>
              <a:t> </a:t>
            </a:r>
            <a:r>
              <a:rPr sz="1800" dirty="0">
                <a:latin typeface="Times New Roman"/>
                <a:cs typeface="Times New Roman"/>
              </a:rPr>
              <a:t>cur</a:t>
            </a:r>
            <a:r>
              <a:rPr sz="1800" spc="-15" dirty="0">
                <a:latin typeface="Times New Roman"/>
                <a:cs typeface="Times New Roman"/>
              </a:rPr>
              <a:t>r</a:t>
            </a:r>
            <a:r>
              <a:rPr sz="1800" spc="-10" dirty="0">
                <a:latin typeface="Times New Roman"/>
                <a:cs typeface="Times New Roman"/>
              </a:rPr>
              <a:t>e</a:t>
            </a:r>
            <a:r>
              <a:rPr sz="1800" dirty="0">
                <a:latin typeface="Times New Roman"/>
                <a:cs typeface="Times New Roman"/>
              </a:rPr>
              <a:t>nt</a:t>
            </a:r>
            <a:r>
              <a:rPr sz="1800" spc="95" dirty="0">
                <a:latin typeface="Times New Roman"/>
                <a:cs typeface="Times New Roman"/>
              </a:rPr>
              <a:t> </a:t>
            </a:r>
            <a:r>
              <a:rPr sz="1800" dirty="0">
                <a:latin typeface="Times New Roman"/>
                <a:cs typeface="Times New Roman"/>
              </a:rPr>
              <a:t>sensor finds</a:t>
            </a:r>
            <a:r>
              <a:rPr sz="1800" spc="-5" dirty="0">
                <a:latin typeface="Times New Roman"/>
                <a:cs typeface="Times New Roman"/>
              </a:rPr>
              <a:t> </a:t>
            </a:r>
            <a:r>
              <a:rPr sz="1800" dirty="0">
                <a:latin typeface="Times New Roman"/>
                <a:cs typeface="Times New Roman"/>
              </a:rPr>
              <a:t>the va</a:t>
            </a:r>
            <a:r>
              <a:rPr sz="1800" spc="5" dirty="0">
                <a:latin typeface="Times New Roman"/>
                <a:cs typeface="Times New Roman"/>
              </a:rPr>
              <a:t>l</a:t>
            </a:r>
            <a:r>
              <a:rPr sz="1800" dirty="0">
                <a:latin typeface="Times New Roman"/>
                <a:cs typeface="Times New Roman"/>
              </a:rPr>
              <a:t>ue and</a:t>
            </a:r>
            <a:r>
              <a:rPr sz="1800" spc="-5" dirty="0">
                <a:latin typeface="Times New Roman"/>
                <a:cs typeface="Times New Roman"/>
              </a:rPr>
              <a:t> </a:t>
            </a:r>
            <a:r>
              <a:rPr sz="1800" dirty="0">
                <a:latin typeface="Times New Roman"/>
                <a:cs typeface="Times New Roman"/>
              </a:rPr>
              <a:t>its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va</a:t>
            </a:r>
            <a:r>
              <a:rPr sz="1800" spc="5" dirty="0">
                <a:latin typeface="Times New Roman"/>
                <a:cs typeface="Times New Roman"/>
              </a:rPr>
              <a:t>t</a:t>
            </a:r>
            <a:r>
              <a:rPr sz="1800" dirty="0">
                <a:latin typeface="Times New Roman"/>
                <a:cs typeface="Times New Roman"/>
              </a:rPr>
              <a:t>e</a:t>
            </a:r>
            <a:r>
              <a:rPr sz="1800" spc="-20" dirty="0">
                <a:latin typeface="Times New Roman"/>
                <a:cs typeface="Times New Roman"/>
              </a:rPr>
              <a:t> </a:t>
            </a:r>
            <a:r>
              <a:rPr sz="1800" dirty="0">
                <a:latin typeface="Times New Roman"/>
                <a:cs typeface="Times New Roman"/>
              </a:rPr>
              <a:t>the secondary</a:t>
            </a:r>
            <a:r>
              <a:rPr sz="1800" spc="-5" dirty="0">
                <a:latin typeface="Times New Roman"/>
                <a:cs typeface="Times New Roman"/>
              </a:rPr>
              <a:t> </a:t>
            </a:r>
            <a:r>
              <a:rPr sz="1800" dirty="0">
                <a:latin typeface="Times New Roman"/>
                <a:cs typeface="Times New Roman"/>
              </a:rPr>
              <a:t>inv</a:t>
            </a:r>
            <a:r>
              <a:rPr sz="1800" spc="5" dirty="0">
                <a:latin typeface="Times New Roman"/>
                <a:cs typeface="Times New Roman"/>
              </a:rPr>
              <a:t>e</a:t>
            </a:r>
            <a:r>
              <a:rPr sz="1800" dirty="0">
                <a:latin typeface="Times New Roman"/>
                <a:cs typeface="Times New Roman"/>
              </a:rPr>
              <a:t>rt</a:t>
            </a:r>
            <a:r>
              <a:rPr sz="1800" spc="5" dirty="0">
                <a:latin typeface="Times New Roman"/>
                <a:cs typeface="Times New Roman"/>
              </a:rPr>
              <a:t>e</a:t>
            </a:r>
            <a:r>
              <a:rPr sz="1800" dirty="0">
                <a:latin typeface="Times New Roman"/>
                <a:cs typeface="Times New Roman"/>
              </a:rPr>
              <a:t>r</a:t>
            </a:r>
            <a:endParaRPr sz="1800">
              <a:latin typeface="Times New Roman"/>
              <a:cs typeface="Times New Roman"/>
            </a:endParaRPr>
          </a:p>
        </p:txBody>
      </p:sp>
      <p:sp>
        <p:nvSpPr>
          <p:cNvPr id="4" name="object 4"/>
          <p:cNvSpPr/>
          <p:nvPr/>
        </p:nvSpPr>
        <p:spPr>
          <a:xfrm>
            <a:off x="152400" y="152415"/>
            <a:ext cx="1981200" cy="95958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0" y="152393"/>
            <a:ext cx="575956" cy="5624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1087</Words>
  <Application>Microsoft Office PowerPoint</Application>
  <PresentationFormat>Bildschirmpräsentation (4:3)</PresentationFormat>
  <Paragraphs>69</Paragraphs>
  <Slides>14</Slides>
  <Notes>14</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Office Theme</vt:lpstr>
      <vt:lpstr>Department of Electrical and Electronics Engineering Final Year (2020-2024) Batch - VII Semester</vt:lpstr>
      <vt:lpstr>PowerPoint-Präsentation</vt:lpstr>
      <vt:lpstr>PowerPoint-Präsentation</vt:lpstr>
      <vt:lpstr>PowerPoint-Präsentation</vt:lpstr>
      <vt:lpstr>EXISTING METHOD</vt:lpstr>
      <vt:lpstr>EXISTING METHOD EXPLANATION</vt:lpstr>
      <vt:lpstr>PROPOSED METHOD</vt:lpstr>
      <vt:lpstr>PowerPoint-Präsentation</vt:lpstr>
      <vt:lpstr>PROPOSED SYSTEM</vt:lpstr>
      <vt:lpstr>PowerPoint-Präsentation</vt:lpstr>
      <vt:lpstr>APPLICATIONS</vt:lpstr>
      <vt:lpstr>CONCLUSION The  wind  and  PV  power  generation  is  their  unstable  power  output,  which  can  impact negatively on utility and micro grid operations. The power control strategies for large scale renewable  hybrid  power  systems  taking  into  account  the  optimum  capacity  of  SES  and battery aging will be discussed. Proposed system is going to demonstrates that the control strategy can manage Segmented Energy Storage power and load response inverter control within a specified target region.</vt:lpstr>
      <vt:lpstr>REFERENCE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 Final Year (2020-2024) Batch - VII Semester</dc:title>
  <dc:creator>Online2PDF.com</dc:creator>
  <cp:lastModifiedBy>Online2PDF.com</cp:lastModifiedBy>
  <cp:revision>1</cp:revision>
  <dcterms:created xsi:type="dcterms:W3CDTF">2023-09-11T16:10:22Z</dcterms:created>
  <dcterms:modified xsi:type="dcterms:W3CDTF">2023-09-11T14:10:24Z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2023-09-11T00:00:00Z</vt:filetime>
  </property>
  <property fmtid="{D5CDD505-2E9C-101B-9397-08002B2CF9AE}" pid="3" name="LastSaved">
    <vt:filetime>2023-09-11T00:00:00Z</vt:filetime>
  </property>
</Properties>
</file>