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63" r:id="rId8"/>
    <p:sldId id="264" r:id="rId9"/>
    <p:sldId id="265" r:id="rId10"/>
    <p:sldId id="262" r:id="rId11"/>
    <p:sldId id="266" r:id="rId12"/>
    <p:sldId id="259"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CE5B66-74F4-38D4-EA9B-9F99A669C282}" name="Cole Nardini" initials="CN" userId="S::cnardini@unomaha.edu::10a0c690-7d77-4a83-91d4-c381712424d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19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4B512-495C-36C6-F507-734F3EBEDA17}" v="6" dt="2024-10-23T23:52:24.377"/>
    <p1510:client id="{EAED2D41-F6E4-4CC7-B47A-45B41EBB401D}" v="81" dt="2024-10-24T04:09:00.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00:59:05.480"/>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974 127,'-5'-4,"1"0,-2 0,1 0,0 0,-1 1,0 0,0 0,0 1,0-1,0 1,0 1,0-1,-13 0,-8 0,1 1,-31 3,10 0,-253-23,194 10,-13-5,43 4,-19-5,79 12,3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00:59:09.466"/>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775 126,'0'-2,"-1"0,1 0,-1 1,1-1,-1 0,1 1,-1-1,0 0,0 1,0-1,0 1,0-1,0 1,0-1,-1 1,1 0,0 0,-1-1,1 1,-1 0,1 0,-1 1,1-1,-1 0,-3-1,-6-1,0-1,0 1,-12-1,13 2,-132-17,104 13,-69 0,23 2,83 4,-268-30,232 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00:29:00.891"/>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15 382,'0'1,"1"-1,-1 1,0-1,0 1,0 0,1-1,-1 1,0-1,0 1,1-1,-1 1,1-1,-1 0,0 1,1-1,-1 1,1-1,-1 0,1 1,-1-1,1 0,-1 1,1-1,-1 0,1 0,1 1,17 3,-15-4,55 6,115-5,-83-3,-2 3,90-3,-169 0,1 0,0-1,-1 0,0-1,1 0,-2 0,13-8,33-14,-52 25,-1 0,0 0,1-1,-1 1,0-1,0 1,0-1,0 0,0 0,0 0,0 0,-1 0,1 0,-1 0,1 0,-1-1,0 1,0-1,0 1,0-1,-1 1,1-1,0-3,0-7,0 0,0 0,-3-22,0 13,2-36,-2-31,2 87,0 0,-1-1,1 1,-1 0,0 0,1 0,-1 0,0 0,0 1,0-1,0 0,-1 0,1 1,0-1,-1 0,1 1,-1 0,0-1,1 1,-1 0,0 0,0 0,0 0,0 0,0 0,0 0,0 1,0-1,0 1,-3-1,-7 0,-1 0,1 0,-1 1,-14 3,5-2,-56-1,-33 3,106-2,-1 0,1 1,0-1,-1 1,1 0,0 1,0-1,1 1,-1 0,1 0,-6 5,6-4,-1-1,1 1,-1-1,0 0,0-1,-1 1,1-1,0 0,-1 0,-5 1,-27 0,1-1,-43-5,7 1,58 3,0-2,0 1,0-2,0 0,-19-6,12 2,14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E1D0125-B2C6-497D-841A-92F2C64BEEFE}" type="datetimeFigureOut">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B0481-2AB9-4604-A5E7-F715B0D009D9}" type="slidenum">
              <a:t>‹#›</a:t>
            </a:fld>
            <a:endParaRPr lang="en-US"/>
          </a:p>
        </p:txBody>
      </p:sp>
    </p:spTree>
    <p:extLst>
      <p:ext uri="{BB962C8B-B14F-4D97-AF65-F5344CB8AC3E}">
        <p14:creationId xmlns:p14="http://schemas.microsoft.com/office/powerpoint/2010/main" val="326249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Home screen that allows the user to select what they would like to do, either practice or learn. It also provides a link to settings, which all pages will have. A selection is required to move on from this page, and every other page</a:t>
            </a:r>
          </a:p>
        </p:txBody>
      </p:sp>
      <p:sp>
        <p:nvSpPr>
          <p:cNvPr id="4" name="Slide Number Placeholder 3"/>
          <p:cNvSpPr>
            <a:spLocks noGrp="1"/>
          </p:cNvSpPr>
          <p:nvPr>
            <p:ph type="sldNum" sz="quarter" idx="5"/>
          </p:nvPr>
        </p:nvSpPr>
        <p:spPr/>
        <p:txBody>
          <a:bodyPr/>
          <a:lstStyle/>
          <a:p>
            <a:fld id="{880B0481-2AB9-4604-A5E7-F715B0D009D9}" type="slidenum">
              <a:t>1</a:t>
            </a:fld>
            <a:endParaRPr lang="en-US"/>
          </a:p>
        </p:txBody>
      </p:sp>
    </p:spTree>
    <p:extLst>
      <p:ext uri="{BB962C8B-B14F-4D97-AF65-F5344CB8AC3E}">
        <p14:creationId xmlns:p14="http://schemas.microsoft.com/office/powerpoint/2010/main" val="238241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Piano screen, the UI for the piano page, showing how the user would interact with the program. </a:t>
            </a:r>
          </a:p>
        </p:txBody>
      </p:sp>
      <p:sp>
        <p:nvSpPr>
          <p:cNvPr id="4" name="Slide Number Placeholder 3"/>
          <p:cNvSpPr>
            <a:spLocks noGrp="1"/>
          </p:cNvSpPr>
          <p:nvPr>
            <p:ph type="sldNum" sz="quarter" idx="5"/>
          </p:nvPr>
        </p:nvSpPr>
        <p:spPr/>
        <p:txBody>
          <a:bodyPr/>
          <a:lstStyle/>
          <a:p>
            <a:fld id="{880B0481-2AB9-4604-A5E7-F715B0D009D9}" type="slidenum">
              <a:t>10</a:t>
            </a:fld>
            <a:endParaRPr lang="en-US"/>
          </a:p>
        </p:txBody>
      </p:sp>
    </p:spTree>
    <p:extLst>
      <p:ext uri="{BB962C8B-B14F-4D97-AF65-F5344CB8AC3E}">
        <p14:creationId xmlns:p14="http://schemas.microsoft.com/office/powerpoint/2010/main" val="377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Theremin screen, the UI for the theremin page, showing how the user would interact with the program.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80B0481-2AB9-4604-A5E7-F715B0D009D9}" type="slidenum">
              <a:t>11</a:t>
            </a:fld>
            <a:endParaRPr lang="en-US"/>
          </a:p>
        </p:txBody>
      </p:sp>
    </p:spTree>
    <p:extLst>
      <p:ext uri="{BB962C8B-B14F-4D97-AF65-F5344CB8AC3E}">
        <p14:creationId xmlns:p14="http://schemas.microsoft.com/office/powerpoint/2010/main" val="87077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Instrument selection screen, gives the user the choice to select what instrument they would like practice, currently being limited to piano, guitar, and theremin. The application name in the top left redirects to the home page. The back button will take the user back to the previous page forgoing the need to traverse from the home page each time they need to change a selection.</a:t>
            </a:r>
          </a:p>
        </p:txBody>
      </p:sp>
      <p:sp>
        <p:nvSpPr>
          <p:cNvPr id="4" name="Slide Number Placeholder 3"/>
          <p:cNvSpPr>
            <a:spLocks noGrp="1"/>
          </p:cNvSpPr>
          <p:nvPr>
            <p:ph type="sldNum" sz="quarter" idx="5"/>
          </p:nvPr>
        </p:nvSpPr>
        <p:spPr/>
        <p:txBody>
          <a:bodyPr/>
          <a:lstStyle/>
          <a:p>
            <a:fld id="{880B0481-2AB9-4604-A5E7-F715B0D009D9}" type="slidenum">
              <a:t>2</a:t>
            </a:fld>
            <a:endParaRPr lang="en-US"/>
          </a:p>
        </p:txBody>
      </p:sp>
    </p:spTree>
    <p:extLst>
      <p:ext uri="{BB962C8B-B14F-4D97-AF65-F5344CB8AC3E}">
        <p14:creationId xmlns:p14="http://schemas.microsoft.com/office/powerpoint/2010/main" val="25212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learn screen is simple, is currently planned to allow three types to learn an instrument, by way of scales, simple songs, and more difficult songs. </a:t>
            </a:r>
          </a:p>
        </p:txBody>
      </p:sp>
      <p:sp>
        <p:nvSpPr>
          <p:cNvPr id="4" name="Slide Number Placeholder 3"/>
          <p:cNvSpPr>
            <a:spLocks noGrp="1"/>
          </p:cNvSpPr>
          <p:nvPr>
            <p:ph type="sldNum" sz="quarter" idx="5"/>
          </p:nvPr>
        </p:nvSpPr>
        <p:spPr/>
        <p:txBody>
          <a:bodyPr/>
          <a:lstStyle/>
          <a:p>
            <a:fld id="{880B0481-2AB9-4604-A5E7-F715B0D009D9}" type="slidenum">
              <a:t>3</a:t>
            </a:fld>
            <a:endParaRPr lang="en-US"/>
          </a:p>
        </p:txBody>
      </p:sp>
    </p:spTree>
    <p:extLst>
      <p:ext uri="{BB962C8B-B14F-4D97-AF65-F5344CB8AC3E}">
        <p14:creationId xmlns:p14="http://schemas.microsoft.com/office/powerpoint/2010/main" val="278592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Scale selection page is what follows if the user previously selected scales on the “learn screen”. There will be more options listed, but to show it off, we have the C, G, and D major scales, with an option to scroll for more. </a:t>
            </a:r>
          </a:p>
        </p:txBody>
      </p:sp>
      <p:sp>
        <p:nvSpPr>
          <p:cNvPr id="4" name="Slide Number Placeholder 3"/>
          <p:cNvSpPr>
            <a:spLocks noGrp="1"/>
          </p:cNvSpPr>
          <p:nvPr>
            <p:ph type="sldNum" sz="quarter" idx="5"/>
          </p:nvPr>
        </p:nvSpPr>
        <p:spPr/>
        <p:txBody>
          <a:bodyPr/>
          <a:lstStyle/>
          <a:p>
            <a:fld id="{880B0481-2AB9-4604-A5E7-F715B0D009D9}" type="slidenum">
              <a:t>4</a:t>
            </a:fld>
            <a:endParaRPr lang="en-US"/>
          </a:p>
        </p:txBody>
      </p:sp>
    </p:spTree>
    <p:extLst>
      <p:ext uri="{BB962C8B-B14F-4D97-AF65-F5344CB8AC3E}">
        <p14:creationId xmlns:p14="http://schemas.microsoft.com/office/powerpoint/2010/main" val="3007902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 set of beginner piano songs that a user can select from, there will be more options, denoted by the arrow. </a:t>
            </a:r>
          </a:p>
        </p:txBody>
      </p:sp>
      <p:sp>
        <p:nvSpPr>
          <p:cNvPr id="4" name="Slide Number Placeholder 3"/>
          <p:cNvSpPr>
            <a:spLocks noGrp="1"/>
          </p:cNvSpPr>
          <p:nvPr>
            <p:ph type="sldNum" sz="quarter" idx="5"/>
          </p:nvPr>
        </p:nvSpPr>
        <p:spPr/>
        <p:txBody>
          <a:bodyPr/>
          <a:lstStyle/>
          <a:p>
            <a:fld id="{880B0481-2AB9-4604-A5E7-F715B0D009D9}" type="slidenum">
              <a:t>5</a:t>
            </a:fld>
            <a:endParaRPr lang="en-US"/>
          </a:p>
        </p:txBody>
      </p:sp>
    </p:spTree>
    <p:extLst>
      <p:ext uri="{BB962C8B-B14F-4D97-AF65-F5344CB8AC3E}">
        <p14:creationId xmlns:p14="http://schemas.microsoft.com/office/powerpoint/2010/main" val="2469595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 set of advanced piano songs that a user can select from, there will be more options, denoted by the arrow. </a:t>
            </a:r>
          </a:p>
        </p:txBody>
      </p:sp>
      <p:sp>
        <p:nvSpPr>
          <p:cNvPr id="4" name="Slide Number Placeholder 3"/>
          <p:cNvSpPr>
            <a:spLocks noGrp="1"/>
          </p:cNvSpPr>
          <p:nvPr>
            <p:ph type="sldNum" sz="quarter" idx="5"/>
          </p:nvPr>
        </p:nvSpPr>
        <p:spPr/>
        <p:txBody>
          <a:bodyPr/>
          <a:lstStyle/>
          <a:p>
            <a:fld id="{880B0481-2AB9-4604-A5E7-F715B0D009D9}" type="slidenum">
              <a:t>6</a:t>
            </a:fld>
            <a:endParaRPr lang="en-US"/>
          </a:p>
        </p:txBody>
      </p:sp>
    </p:spTree>
    <p:extLst>
      <p:ext uri="{BB962C8B-B14F-4D97-AF65-F5344CB8AC3E}">
        <p14:creationId xmlns:p14="http://schemas.microsoft.com/office/powerpoint/2010/main" val="60920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Settings/configuration screen. A simple screen that allows the user to adjust the volume for the instructor and instrument, as well as configure their sound output and camera input.</a:t>
            </a:r>
          </a:p>
        </p:txBody>
      </p:sp>
      <p:sp>
        <p:nvSpPr>
          <p:cNvPr id="4" name="Slide Number Placeholder 3"/>
          <p:cNvSpPr>
            <a:spLocks noGrp="1"/>
          </p:cNvSpPr>
          <p:nvPr>
            <p:ph type="sldNum" sz="quarter" idx="5"/>
          </p:nvPr>
        </p:nvSpPr>
        <p:spPr/>
        <p:txBody>
          <a:bodyPr/>
          <a:lstStyle/>
          <a:p>
            <a:fld id="{880B0481-2AB9-4604-A5E7-F715B0D009D9}" type="slidenum">
              <a:t>7</a:t>
            </a:fld>
            <a:endParaRPr lang="en-US"/>
          </a:p>
        </p:txBody>
      </p:sp>
    </p:spTree>
    <p:extLst>
      <p:ext uri="{BB962C8B-B14F-4D97-AF65-F5344CB8AC3E}">
        <p14:creationId xmlns:p14="http://schemas.microsoft.com/office/powerpoint/2010/main" val="312960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“Camera Check” shows the relative instrument for the user to test, it will ask them to place their hands within the needed areas to verify the software will be able to detect them. </a:t>
            </a:r>
          </a:p>
        </p:txBody>
      </p:sp>
      <p:sp>
        <p:nvSpPr>
          <p:cNvPr id="4" name="Slide Number Placeholder 3"/>
          <p:cNvSpPr>
            <a:spLocks noGrp="1"/>
          </p:cNvSpPr>
          <p:nvPr>
            <p:ph type="sldNum" sz="quarter" idx="5"/>
          </p:nvPr>
        </p:nvSpPr>
        <p:spPr/>
        <p:txBody>
          <a:bodyPr/>
          <a:lstStyle/>
          <a:p>
            <a:fld id="{880B0481-2AB9-4604-A5E7-F715B0D009D9}" type="slidenum">
              <a:t>8</a:t>
            </a:fld>
            <a:endParaRPr lang="en-US"/>
          </a:p>
        </p:txBody>
      </p:sp>
    </p:spTree>
    <p:extLst>
      <p:ext uri="{BB962C8B-B14F-4D97-AF65-F5344CB8AC3E}">
        <p14:creationId xmlns:p14="http://schemas.microsoft.com/office/powerpoint/2010/main" val="300790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Guitar screen, the UI for the guitar page, showing how the user would interact with the program. </a:t>
            </a:r>
          </a:p>
        </p:txBody>
      </p:sp>
      <p:sp>
        <p:nvSpPr>
          <p:cNvPr id="4" name="Slide Number Placeholder 3"/>
          <p:cNvSpPr>
            <a:spLocks noGrp="1"/>
          </p:cNvSpPr>
          <p:nvPr>
            <p:ph type="sldNum" sz="quarter" idx="5"/>
          </p:nvPr>
        </p:nvSpPr>
        <p:spPr/>
        <p:txBody>
          <a:bodyPr/>
          <a:lstStyle/>
          <a:p>
            <a:fld id="{880B0481-2AB9-4604-A5E7-F715B0D009D9}" type="slidenum">
              <a:t>9</a:t>
            </a:fld>
            <a:endParaRPr lang="en-US"/>
          </a:p>
        </p:txBody>
      </p:sp>
    </p:spTree>
    <p:extLst>
      <p:ext uri="{BB962C8B-B14F-4D97-AF65-F5344CB8AC3E}">
        <p14:creationId xmlns:p14="http://schemas.microsoft.com/office/powerpoint/2010/main" val="312737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2039" y="1077975"/>
            <a:ext cx="4394447" cy="944979"/>
          </a:xfrm>
        </p:spPr>
        <p:txBody>
          <a:bodyPr/>
          <a:lstStyle/>
          <a:p>
            <a:r>
              <a:rPr lang="en-US"/>
              <a:t>Virtual Music</a:t>
            </a:r>
          </a:p>
        </p:txBody>
      </p:sp>
      <p:sp>
        <p:nvSpPr>
          <p:cNvPr id="6" name="Rectangle: Rounded Corners 5">
            <a:extLst>
              <a:ext uri="{FF2B5EF4-FFF2-40B4-BE49-F238E27FC236}">
                <a16:creationId xmlns:a16="http://schemas.microsoft.com/office/drawing/2014/main" id="{B49D723E-82E8-41E9-EAD8-54C6981988B5}"/>
              </a:ext>
            </a:extLst>
          </p:cNvPr>
          <p:cNvSpPr/>
          <p:nvPr/>
        </p:nvSpPr>
        <p:spPr>
          <a:xfrm>
            <a:off x="4016573" y="2438547"/>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Practice</a:t>
            </a:r>
          </a:p>
        </p:txBody>
      </p:sp>
      <p:sp>
        <p:nvSpPr>
          <p:cNvPr id="7" name="Rectangle: Rounded Corners 6">
            <a:extLst>
              <a:ext uri="{FF2B5EF4-FFF2-40B4-BE49-F238E27FC236}">
                <a16:creationId xmlns:a16="http://schemas.microsoft.com/office/drawing/2014/main" id="{20D71BB0-06FF-7B3B-444A-22A128647DC1}"/>
              </a:ext>
            </a:extLst>
          </p:cNvPr>
          <p:cNvSpPr/>
          <p:nvPr/>
        </p:nvSpPr>
        <p:spPr>
          <a:xfrm>
            <a:off x="4016572" y="3814586"/>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Learn</a:t>
            </a:r>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Graphic 2" descr="Single gear outline">
            <a:extLst>
              <a:ext uri="{FF2B5EF4-FFF2-40B4-BE49-F238E27FC236}">
                <a16:creationId xmlns:a16="http://schemas.microsoft.com/office/drawing/2014/main" id="{60BCA507-8728-6BAF-2218-B2D72A8B49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4" name="TextBox 3">
            <a:extLst>
              <a:ext uri="{FF2B5EF4-FFF2-40B4-BE49-F238E27FC236}">
                <a16:creationId xmlns:a16="http://schemas.microsoft.com/office/drawing/2014/main" id="{1649B513-443E-809B-5BF0-4B43DD68419C}"/>
              </a:ext>
            </a:extLst>
          </p:cNvPr>
          <p:cNvSpPr txBox="1"/>
          <p:nvPr/>
        </p:nvSpPr>
        <p:spPr>
          <a:xfrm>
            <a:off x="1029957" y="2967335"/>
            <a:ext cx="2632082"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Two Primary use cases:</a:t>
            </a:r>
            <a:br>
              <a:rPr lang="en-US"/>
            </a:br>
            <a:r>
              <a:rPr lang="en-US"/>
              <a:t>1. Practicing </a:t>
            </a:r>
          </a:p>
          <a:p>
            <a:r>
              <a:rPr lang="en-US"/>
              <a:t>2. Learning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8883C336-CB5C-9FC3-2234-B3D783124953}"/>
              </a:ext>
            </a:extLst>
          </p:cNvPr>
          <p:cNvSpPr/>
          <p:nvPr/>
        </p:nvSpPr>
        <p:spPr>
          <a:xfrm>
            <a:off x="1564104" y="4655874"/>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079D4EA2-D902-95A6-F08E-A195FD581F2C}"/>
              </a:ext>
            </a:extLst>
          </p:cNvPr>
          <p:cNvSpPr/>
          <p:nvPr/>
        </p:nvSpPr>
        <p:spPr>
          <a:xfrm>
            <a:off x="1990460" y="4655873"/>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FFDD8AB-D609-4EF3-30EA-8921AC85FAD7}"/>
              </a:ext>
            </a:extLst>
          </p:cNvPr>
          <p:cNvSpPr/>
          <p:nvPr/>
        </p:nvSpPr>
        <p:spPr>
          <a:xfrm>
            <a:off x="2434960" y="4655873"/>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7C4175AF-A856-7C20-5657-E005F78AFE52}"/>
              </a:ext>
            </a:extLst>
          </p:cNvPr>
          <p:cNvSpPr/>
          <p:nvPr/>
        </p:nvSpPr>
        <p:spPr>
          <a:xfrm>
            <a:off x="2861318" y="4655873"/>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32A624D2-8B42-C54F-68F8-B72282205EBE}"/>
              </a:ext>
            </a:extLst>
          </p:cNvPr>
          <p:cNvSpPr/>
          <p:nvPr/>
        </p:nvSpPr>
        <p:spPr>
          <a:xfrm>
            <a:off x="3287674" y="4655873"/>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71D32ACF-31CA-8E47-BD5F-9BC10A2CA7A3}"/>
              </a:ext>
            </a:extLst>
          </p:cNvPr>
          <p:cNvSpPr/>
          <p:nvPr/>
        </p:nvSpPr>
        <p:spPr>
          <a:xfrm>
            <a:off x="3714031" y="4655873"/>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97478B24-1255-A842-A98E-837BE465FF32}"/>
              </a:ext>
            </a:extLst>
          </p:cNvPr>
          <p:cNvSpPr/>
          <p:nvPr/>
        </p:nvSpPr>
        <p:spPr>
          <a:xfrm>
            <a:off x="4140389" y="4655873"/>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0" name="Group 59">
            <a:extLst>
              <a:ext uri="{FF2B5EF4-FFF2-40B4-BE49-F238E27FC236}">
                <a16:creationId xmlns:a16="http://schemas.microsoft.com/office/drawing/2014/main" id="{8AF96972-BEAC-FE62-25C2-BD7516E2D5B8}"/>
              </a:ext>
            </a:extLst>
          </p:cNvPr>
          <p:cNvGrpSpPr/>
          <p:nvPr/>
        </p:nvGrpSpPr>
        <p:grpSpPr>
          <a:xfrm>
            <a:off x="4566746" y="4655869"/>
            <a:ext cx="2995838" cy="498929"/>
            <a:chOff x="1092390" y="2896016"/>
            <a:chExt cx="2995838" cy="1070430"/>
          </a:xfrm>
        </p:grpSpPr>
        <p:sp>
          <p:nvSpPr>
            <p:cNvPr id="61" name="Rectangle: Rounded Corners 60">
              <a:extLst>
                <a:ext uri="{FF2B5EF4-FFF2-40B4-BE49-F238E27FC236}">
                  <a16:creationId xmlns:a16="http://schemas.microsoft.com/office/drawing/2014/main" id="{9A292C92-FF2C-9C29-0105-4BB5C73310B2}"/>
                </a:ext>
              </a:extLst>
            </p:cNvPr>
            <p:cNvSpPr/>
            <p:nvPr/>
          </p:nvSpPr>
          <p:spPr>
            <a:xfrm>
              <a:off x="1092390" y="2896018"/>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8CD177BD-1C45-BC23-212C-30CCE118FCA4}"/>
                </a:ext>
              </a:extLst>
            </p:cNvPr>
            <p:cNvSpPr/>
            <p:nvPr/>
          </p:nvSpPr>
          <p:spPr>
            <a:xfrm>
              <a:off x="15187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A054500-AEF7-9A35-352C-28FAFEFD68E7}"/>
                </a:ext>
              </a:extLst>
            </p:cNvPr>
            <p:cNvSpPr/>
            <p:nvPr/>
          </p:nvSpPr>
          <p:spPr>
            <a:xfrm>
              <a:off x="19632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E4BD8A3-E246-5ACB-A4CB-1B1A148526BC}"/>
                </a:ext>
              </a:extLst>
            </p:cNvPr>
            <p:cNvSpPr/>
            <p:nvPr/>
          </p:nvSpPr>
          <p:spPr>
            <a:xfrm>
              <a:off x="2389604"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24162EA1-DF8F-9AD2-EB8B-B5822BED8587}"/>
                </a:ext>
              </a:extLst>
            </p:cNvPr>
            <p:cNvSpPr/>
            <p:nvPr/>
          </p:nvSpPr>
          <p:spPr>
            <a:xfrm>
              <a:off x="2815960"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B5A311D6-6AFA-EA04-6CD3-CD10FE3F15F3}"/>
                </a:ext>
              </a:extLst>
            </p:cNvPr>
            <p:cNvSpPr/>
            <p:nvPr/>
          </p:nvSpPr>
          <p:spPr>
            <a:xfrm>
              <a:off x="3242317"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7828FDAF-4A01-5E94-031B-EB322509A250}"/>
                </a:ext>
              </a:extLst>
            </p:cNvPr>
            <p:cNvSpPr/>
            <p:nvPr/>
          </p:nvSpPr>
          <p:spPr>
            <a:xfrm>
              <a:off x="3668675"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A9C2D39-3AF2-B19A-6E8C-F0C933A986E9}"/>
              </a:ext>
            </a:extLst>
          </p:cNvPr>
          <p:cNvGrpSpPr/>
          <p:nvPr/>
        </p:nvGrpSpPr>
        <p:grpSpPr>
          <a:xfrm>
            <a:off x="7569389" y="4655869"/>
            <a:ext cx="2995838" cy="498929"/>
            <a:chOff x="1092390" y="2896016"/>
            <a:chExt cx="2995838" cy="1070430"/>
          </a:xfrm>
        </p:grpSpPr>
        <p:sp>
          <p:nvSpPr>
            <p:cNvPr id="69" name="Rectangle: Rounded Corners 68">
              <a:extLst>
                <a:ext uri="{FF2B5EF4-FFF2-40B4-BE49-F238E27FC236}">
                  <a16:creationId xmlns:a16="http://schemas.microsoft.com/office/drawing/2014/main" id="{E24CFB93-C093-8D22-7AF6-0297B52BD15F}"/>
                </a:ext>
              </a:extLst>
            </p:cNvPr>
            <p:cNvSpPr/>
            <p:nvPr/>
          </p:nvSpPr>
          <p:spPr>
            <a:xfrm>
              <a:off x="1092390" y="2896018"/>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8EAD6C57-619F-45FD-06EF-8CFEA7F013E6}"/>
                </a:ext>
              </a:extLst>
            </p:cNvPr>
            <p:cNvSpPr/>
            <p:nvPr/>
          </p:nvSpPr>
          <p:spPr>
            <a:xfrm>
              <a:off x="15187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7452A59E-1AD6-7BB5-0C2F-B88D1A3B4C4B}"/>
                </a:ext>
              </a:extLst>
            </p:cNvPr>
            <p:cNvSpPr/>
            <p:nvPr/>
          </p:nvSpPr>
          <p:spPr>
            <a:xfrm>
              <a:off x="2389604"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775C62B0-F424-3C89-A224-FC64BC73DCD8}"/>
                </a:ext>
              </a:extLst>
            </p:cNvPr>
            <p:cNvSpPr/>
            <p:nvPr/>
          </p:nvSpPr>
          <p:spPr>
            <a:xfrm>
              <a:off x="19632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1BBFFF2F-770B-3DA8-AF5C-BFDA00599C69}"/>
                </a:ext>
              </a:extLst>
            </p:cNvPr>
            <p:cNvSpPr/>
            <p:nvPr/>
          </p:nvSpPr>
          <p:spPr>
            <a:xfrm>
              <a:off x="2815960"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FE3F97C7-A236-BEF9-8D52-7FE9F80D7CDC}"/>
                </a:ext>
              </a:extLst>
            </p:cNvPr>
            <p:cNvSpPr/>
            <p:nvPr/>
          </p:nvSpPr>
          <p:spPr>
            <a:xfrm>
              <a:off x="3242317"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FE9F5DD7-25D2-9875-A145-C6C38F4C5688}"/>
                </a:ext>
              </a:extLst>
            </p:cNvPr>
            <p:cNvSpPr/>
            <p:nvPr/>
          </p:nvSpPr>
          <p:spPr>
            <a:xfrm>
              <a:off x="3668675"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D0A50262-2F5E-DCAC-C5E1-0D6A5AD7535F}"/>
              </a:ext>
            </a:extLst>
          </p:cNvPr>
          <p:cNvGrpSpPr/>
          <p:nvPr/>
        </p:nvGrpSpPr>
        <p:grpSpPr>
          <a:xfrm>
            <a:off x="3187888" y="4447229"/>
            <a:ext cx="1127125" cy="399143"/>
            <a:chOff x="2761531" y="4401872"/>
            <a:chExt cx="1127125" cy="399143"/>
          </a:xfrm>
        </p:grpSpPr>
        <p:sp>
          <p:nvSpPr>
            <p:cNvPr id="77" name="Rectangle: Rounded Corners 76">
              <a:extLst>
                <a:ext uri="{FF2B5EF4-FFF2-40B4-BE49-F238E27FC236}">
                  <a16:creationId xmlns:a16="http://schemas.microsoft.com/office/drawing/2014/main" id="{87678249-FBE2-D96A-FF44-DA9AFC68A97A}"/>
                </a:ext>
              </a:extLst>
            </p:cNvPr>
            <p:cNvSpPr/>
            <p:nvPr/>
          </p:nvSpPr>
          <p:spPr>
            <a:xfrm>
              <a:off x="3187889" y="4401872"/>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79D8A0A7-5AD7-8193-7284-5EB59E14A416}"/>
                </a:ext>
              </a:extLst>
            </p:cNvPr>
            <p:cNvSpPr/>
            <p:nvPr/>
          </p:nvSpPr>
          <p:spPr>
            <a:xfrm>
              <a:off x="3614245" y="4401872"/>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026A92C0-532E-B469-739D-865F42FAE511}"/>
                </a:ext>
              </a:extLst>
            </p:cNvPr>
            <p:cNvSpPr/>
            <p:nvPr/>
          </p:nvSpPr>
          <p:spPr>
            <a:xfrm>
              <a:off x="2761531" y="4401872"/>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A52F4BF0-216E-745A-C8EF-5FE95969DAB8}"/>
              </a:ext>
            </a:extLst>
          </p:cNvPr>
          <p:cNvGrpSpPr/>
          <p:nvPr/>
        </p:nvGrpSpPr>
        <p:grpSpPr>
          <a:xfrm>
            <a:off x="6163316" y="4438157"/>
            <a:ext cx="1118053" cy="399143"/>
            <a:chOff x="5736959" y="4392800"/>
            <a:chExt cx="1118053" cy="399143"/>
          </a:xfrm>
        </p:grpSpPr>
        <p:sp>
          <p:nvSpPr>
            <p:cNvPr id="79" name="Rectangle: Rounded Corners 78">
              <a:extLst>
                <a:ext uri="{FF2B5EF4-FFF2-40B4-BE49-F238E27FC236}">
                  <a16:creationId xmlns:a16="http://schemas.microsoft.com/office/drawing/2014/main" id="{38E9BDF1-F64B-889F-979C-2096723D033F}"/>
                </a:ext>
              </a:extLst>
            </p:cNvPr>
            <p:cNvSpPr/>
            <p:nvPr/>
          </p:nvSpPr>
          <p:spPr>
            <a:xfrm>
              <a:off x="5736959" y="4392800"/>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D6A3B934-CADC-B212-EC13-7DF242C341A8}"/>
                </a:ext>
              </a:extLst>
            </p:cNvPr>
            <p:cNvSpPr/>
            <p:nvPr/>
          </p:nvSpPr>
          <p:spPr>
            <a:xfrm>
              <a:off x="6163317" y="4392800"/>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022F486C-B089-EDA7-FE97-38F2602E0258}"/>
                </a:ext>
              </a:extLst>
            </p:cNvPr>
            <p:cNvSpPr/>
            <p:nvPr/>
          </p:nvSpPr>
          <p:spPr>
            <a:xfrm>
              <a:off x="6580601" y="4392800"/>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99DA63D9-602D-2C45-C71A-51583E385A44}"/>
              </a:ext>
            </a:extLst>
          </p:cNvPr>
          <p:cNvGrpSpPr/>
          <p:nvPr/>
        </p:nvGrpSpPr>
        <p:grpSpPr>
          <a:xfrm>
            <a:off x="9165959" y="4420014"/>
            <a:ext cx="1127125" cy="399143"/>
            <a:chOff x="8739602" y="4374657"/>
            <a:chExt cx="1127125" cy="399143"/>
          </a:xfrm>
        </p:grpSpPr>
        <p:sp>
          <p:nvSpPr>
            <p:cNvPr id="82" name="Rectangle: Rounded Corners 81">
              <a:extLst>
                <a:ext uri="{FF2B5EF4-FFF2-40B4-BE49-F238E27FC236}">
                  <a16:creationId xmlns:a16="http://schemas.microsoft.com/office/drawing/2014/main" id="{32135D4E-7060-2E28-A96E-DC7C6E917972}"/>
                </a:ext>
              </a:extLst>
            </p:cNvPr>
            <p:cNvSpPr/>
            <p:nvPr/>
          </p:nvSpPr>
          <p:spPr>
            <a:xfrm>
              <a:off x="8739602" y="4374657"/>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70186F92-B3F2-47D3-57AC-3CC031E875AA}"/>
                </a:ext>
              </a:extLst>
            </p:cNvPr>
            <p:cNvSpPr/>
            <p:nvPr/>
          </p:nvSpPr>
          <p:spPr>
            <a:xfrm>
              <a:off x="9592316" y="4374657"/>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578E7CC4-ABC1-0892-8856-9EF8A043F274}"/>
                </a:ext>
              </a:extLst>
            </p:cNvPr>
            <p:cNvSpPr/>
            <p:nvPr/>
          </p:nvSpPr>
          <p:spPr>
            <a:xfrm>
              <a:off x="9165960" y="4374657"/>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CAF32094-BD49-301F-BB10-B3063EC1FBF6}"/>
              </a:ext>
            </a:extLst>
          </p:cNvPr>
          <p:cNvGrpSpPr/>
          <p:nvPr/>
        </p:nvGrpSpPr>
        <p:grpSpPr>
          <a:xfrm>
            <a:off x="7877816" y="4438156"/>
            <a:ext cx="691695" cy="399143"/>
            <a:chOff x="7451459" y="4392799"/>
            <a:chExt cx="691695" cy="399143"/>
          </a:xfrm>
        </p:grpSpPr>
        <p:sp>
          <p:nvSpPr>
            <p:cNvPr id="85" name="Rectangle: Rounded Corners 84">
              <a:extLst>
                <a:ext uri="{FF2B5EF4-FFF2-40B4-BE49-F238E27FC236}">
                  <a16:creationId xmlns:a16="http://schemas.microsoft.com/office/drawing/2014/main" id="{16634C03-56E7-26E6-A4B0-7F0D1BBEB942}"/>
                </a:ext>
              </a:extLst>
            </p:cNvPr>
            <p:cNvSpPr/>
            <p:nvPr/>
          </p:nvSpPr>
          <p:spPr>
            <a:xfrm>
              <a:off x="7451459" y="4392799"/>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4BB68040-08E9-B916-4CBE-8445899FEEC2}"/>
                </a:ext>
              </a:extLst>
            </p:cNvPr>
            <p:cNvSpPr/>
            <p:nvPr/>
          </p:nvSpPr>
          <p:spPr>
            <a:xfrm>
              <a:off x="7868743" y="4392799"/>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DF793E81-8F1B-7EB8-427C-D340AE9E9DB0}"/>
              </a:ext>
            </a:extLst>
          </p:cNvPr>
          <p:cNvGrpSpPr/>
          <p:nvPr/>
        </p:nvGrpSpPr>
        <p:grpSpPr>
          <a:xfrm>
            <a:off x="1818102" y="4429085"/>
            <a:ext cx="691695" cy="399143"/>
            <a:chOff x="1391745" y="4383728"/>
            <a:chExt cx="691695" cy="399143"/>
          </a:xfrm>
        </p:grpSpPr>
        <p:sp>
          <p:nvSpPr>
            <p:cNvPr id="87" name="Rectangle: Rounded Corners 86">
              <a:extLst>
                <a:ext uri="{FF2B5EF4-FFF2-40B4-BE49-F238E27FC236}">
                  <a16:creationId xmlns:a16="http://schemas.microsoft.com/office/drawing/2014/main" id="{58DC197A-8F39-9FAA-F10E-1AF282AA6F0A}"/>
                </a:ext>
              </a:extLst>
            </p:cNvPr>
            <p:cNvSpPr/>
            <p:nvPr/>
          </p:nvSpPr>
          <p:spPr>
            <a:xfrm>
              <a:off x="1391745"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7C3F6C23-A6CE-2E51-FF7D-B2BA142BDCC6}"/>
                </a:ext>
              </a:extLst>
            </p:cNvPr>
            <p:cNvSpPr/>
            <p:nvPr/>
          </p:nvSpPr>
          <p:spPr>
            <a:xfrm>
              <a:off x="1809029"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7B902546-2A28-ACED-010A-69FE05D01910}"/>
              </a:ext>
            </a:extLst>
          </p:cNvPr>
          <p:cNvGrpSpPr/>
          <p:nvPr/>
        </p:nvGrpSpPr>
        <p:grpSpPr>
          <a:xfrm>
            <a:off x="4884244" y="4429084"/>
            <a:ext cx="691695" cy="399143"/>
            <a:chOff x="1391745" y="4383728"/>
            <a:chExt cx="691695" cy="399143"/>
          </a:xfrm>
        </p:grpSpPr>
        <p:sp>
          <p:nvSpPr>
            <p:cNvPr id="101" name="Rectangle: Rounded Corners 100">
              <a:extLst>
                <a:ext uri="{FF2B5EF4-FFF2-40B4-BE49-F238E27FC236}">
                  <a16:creationId xmlns:a16="http://schemas.microsoft.com/office/drawing/2014/main" id="{F1347CF9-95FC-A207-1597-4570BED880DC}"/>
                </a:ext>
              </a:extLst>
            </p:cNvPr>
            <p:cNvSpPr/>
            <p:nvPr/>
          </p:nvSpPr>
          <p:spPr>
            <a:xfrm>
              <a:off x="1809029"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20DF6040-1B2C-733B-00AD-FCE349EDC942}"/>
                </a:ext>
              </a:extLst>
            </p:cNvPr>
            <p:cNvSpPr/>
            <p:nvPr/>
          </p:nvSpPr>
          <p:spPr>
            <a:xfrm>
              <a:off x="1391745"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 name="Graphic 3" descr="Single gear outline">
            <a:extLst>
              <a:ext uri="{FF2B5EF4-FFF2-40B4-BE49-F238E27FC236}">
                <a16:creationId xmlns:a16="http://schemas.microsoft.com/office/drawing/2014/main" id="{703D2EC2-5E0A-39B9-AA21-0E88EF88D8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7" name="Title 1">
            <a:extLst>
              <a:ext uri="{FF2B5EF4-FFF2-40B4-BE49-F238E27FC236}">
                <a16:creationId xmlns:a16="http://schemas.microsoft.com/office/drawing/2014/main" id="{573F2C63-3F85-171C-99F4-9496BCB122B6}"/>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0" name="Title 1">
            <a:extLst>
              <a:ext uri="{FF2B5EF4-FFF2-40B4-BE49-F238E27FC236}">
                <a16:creationId xmlns:a16="http://schemas.microsoft.com/office/drawing/2014/main" id="{256A9D69-5794-09FA-59DA-45EDD82F149F}"/>
              </a:ext>
            </a:extLst>
          </p:cNvPr>
          <p:cNvSpPr>
            <a:spLocks noGrp="1"/>
          </p:cNvSpPr>
          <p:nvPr/>
        </p:nvSpPr>
        <p:spPr>
          <a:xfrm>
            <a:off x="2633670" y="12083"/>
            <a:ext cx="1472624" cy="55862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a:t>Piano</a:t>
            </a:r>
          </a:p>
        </p:txBody>
      </p:sp>
      <p:sp>
        <p:nvSpPr>
          <p:cNvPr id="13" name="Arrow: Chevron 12">
            <a:extLst>
              <a:ext uri="{FF2B5EF4-FFF2-40B4-BE49-F238E27FC236}">
                <a16:creationId xmlns:a16="http://schemas.microsoft.com/office/drawing/2014/main" id="{EB79F222-92CA-BCAE-9B63-967C2C73CE3C}"/>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E2289557-5680-F604-06BE-6DF627B89DF9}"/>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pic>
        <p:nvPicPr>
          <p:cNvPr id="3" name="Picture 2">
            <a:extLst>
              <a:ext uri="{FF2B5EF4-FFF2-40B4-BE49-F238E27FC236}">
                <a16:creationId xmlns:a16="http://schemas.microsoft.com/office/drawing/2014/main" id="{A678AB2F-88F8-4B23-24E8-08189AD0D839}"/>
              </a:ext>
            </a:extLst>
          </p:cNvPr>
          <p:cNvPicPr>
            <a:picLocks noChangeAspect="1"/>
          </p:cNvPicPr>
          <p:nvPr/>
        </p:nvPicPr>
        <p:blipFill>
          <a:blip r:embed="rId5"/>
          <a:stretch>
            <a:fillRect/>
          </a:stretch>
        </p:blipFill>
        <p:spPr>
          <a:xfrm>
            <a:off x="1451884" y="1204784"/>
            <a:ext cx="9027625" cy="841332"/>
          </a:xfrm>
          <a:prstGeom prst="rect">
            <a:avLst/>
          </a:prstGeom>
        </p:spPr>
      </p:pic>
      <p:sp>
        <p:nvSpPr>
          <p:cNvPr id="6" name="Rectangle: Rounded Corners 5">
            <a:extLst>
              <a:ext uri="{FF2B5EF4-FFF2-40B4-BE49-F238E27FC236}">
                <a16:creationId xmlns:a16="http://schemas.microsoft.com/office/drawing/2014/main" id="{08F69B73-80B5-4431-179C-14B91878B8D6}"/>
              </a:ext>
            </a:extLst>
          </p:cNvPr>
          <p:cNvSpPr/>
          <p:nvPr/>
        </p:nvSpPr>
        <p:spPr>
          <a:xfrm>
            <a:off x="1597649" y="3863561"/>
            <a:ext cx="187722" cy="955596"/>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BD0F10A-2053-A722-11DE-B5C472947906}"/>
              </a:ext>
            </a:extLst>
          </p:cNvPr>
          <p:cNvSpPr/>
          <p:nvPr/>
        </p:nvSpPr>
        <p:spPr>
          <a:xfrm>
            <a:off x="1785933" y="3854491"/>
            <a:ext cx="232905" cy="611850"/>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B703FDE-F902-2333-0CC3-F970E5A1A64C}"/>
              </a:ext>
            </a:extLst>
          </p:cNvPr>
          <p:cNvSpPr/>
          <p:nvPr/>
        </p:nvSpPr>
        <p:spPr>
          <a:xfrm>
            <a:off x="2020358" y="3859639"/>
            <a:ext cx="274412" cy="598381"/>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7618760-D677-6075-C393-3734F3DE41B4}"/>
              </a:ext>
            </a:extLst>
          </p:cNvPr>
          <p:cNvSpPr/>
          <p:nvPr/>
        </p:nvSpPr>
        <p:spPr>
          <a:xfrm>
            <a:off x="2293636" y="3854491"/>
            <a:ext cx="274412" cy="598381"/>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6A20F8F-BD38-7BD8-4A85-FF96F5DF6B46}"/>
              </a:ext>
            </a:extLst>
          </p:cNvPr>
          <p:cNvSpPr/>
          <p:nvPr/>
        </p:nvSpPr>
        <p:spPr>
          <a:xfrm rot="19817647">
            <a:off x="2669473" y="3871237"/>
            <a:ext cx="181754" cy="670744"/>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858B46B-A8EC-26A7-C0A4-E91711E8F9F3}"/>
              </a:ext>
            </a:extLst>
          </p:cNvPr>
          <p:cNvSpPr/>
          <p:nvPr/>
        </p:nvSpPr>
        <p:spPr>
          <a:xfrm>
            <a:off x="3890499" y="3821931"/>
            <a:ext cx="232905" cy="611850"/>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C821B78-74B4-A3EB-C7BF-E76348F0A0DD}"/>
              </a:ext>
            </a:extLst>
          </p:cNvPr>
          <p:cNvSpPr/>
          <p:nvPr/>
        </p:nvSpPr>
        <p:spPr>
          <a:xfrm>
            <a:off x="4124924" y="3827079"/>
            <a:ext cx="274412" cy="598381"/>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064BEE5-4811-63BC-2CB6-2A069332CFC6}"/>
              </a:ext>
            </a:extLst>
          </p:cNvPr>
          <p:cNvSpPr/>
          <p:nvPr/>
        </p:nvSpPr>
        <p:spPr>
          <a:xfrm>
            <a:off x="4398202" y="3821931"/>
            <a:ext cx="274412" cy="598381"/>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EC3DA0B-EFE7-3BF2-507D-D1DD082F4FA1}"/>
              </a:ext>
            </a:extLst>
          </p:cNvPr>
          <p:cNvSpPr/>
          <p:nvPr/>
        </p:nvSpPr>
        <p:spPr>
          <a:xfrm rot="2097437">
            <a:off x="3544465" y="3767325"/>
            <a:ext cx="181754" cy="670744"/>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0D8EB7E-8347-2171-AC6D-8D7A2F31DAA3}"/>
              </a:ext>
            </a:extLst>
          </p:cNvPr>
          <p:cNvSpPr/>
          <p:nvPr/>
        </p:nvSpPr>
        <p:spPr>
          <a:xfrm>
            <a:off x="4671480" y="3863561"/>
            <a:ext cx="198442" cy="559896"/>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3FC83138-6A84-5DA9-E74F-BE1BC781D466}"/>
                  </a:ext>
                </a:extLst>
              </p14:cNvPr>
              <p14:cNvContentPartPr/>
              <p14:nvPr/>
            </p14:nvContentPartPr>
            <p14:xfrm>
              <a:off x="1620685" y="4914348"/>
              <a:ext cx="299880" cy="145800"/>
            </p14:xfrm>
          </p:contentPart>
        </mc:Choice>
        <mc:Fallback xmlns="">
          <p:pic>
            <p:nvPicPr>
              <p:cNvPr id="22" name="Ink 21">
                <a:extLst>
                  <a:ext uri="{FF2B5EF4-FFF2-40B4-BE49-F238E27FC236}">
                    <a16:creationId xmlns:a16="http://schemas.microsoft.com/office/drawing/2014/main" id="{3FC83138-6A84-5DA9-E74F-BE1BC781D466}"/>
                  </a:ext>
                </a:extLst>
              </p:cNvPr>
              <p:cNvPicPr/>
              <p:nvPr/>
            </p:nvPicPr>
            <p:blipFill>
              <a:blip r:embed="rId7"/>
              <a:stretch>
                <a:fillRect/>
              </a:stretch>
            </p:blipFill>
            <p:spPr>
              <a:xfrm>
                <a:off x="1566685" y="4806614"/>
                <a:ext cx="407520" cy="360909"/>
              </a:xfrm>
              <a:prstGeom prst="rect">
                <a:avLst/>
              </a:prstGeom>
            </p:spPr>
          </p:pic>
        </mc:Fallback>
      </mc:AlternateContent>
      <p:sp>
        <p:nvSpPr>
          <p:cNvPr id="27" name="TextBox 26">
            <a:extLst>
              <a:ext uri="{FF2B5EF4-FFF2-40B4-BE49-F238E27FC236}">
                <a16:creationId xmlns:a16="http://schemas.microsoft.com/office/drawing/2014/main" id="{1B4E218A-FD9D-963E-5482-D09E6EE5E5B9}"/>
              </a:ext>
            </a:extLst>
          </p:cNvPr>
          <p:cNvSpPr txBox="1"/>
          <p:nvPr/>
        </p:nvSpPr>
        <p:spPr>
          <a:xfrm>
            <a:off x="136762" y="3018236"/>
            <a:ext cx="2934332"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Piano keys, activated (blue) by a finger touching them</a:t>
            </a:r>
          </a:p>
        </p:txBody>
      </p:sp>
      <p:cxnSp>
        <p:nvCxnSpPr>
          <p:cNvPr id="28" name="Straight Connector 27">
            <a:extLst>
              <a:ext uri="{FF2B5EF4-FFF2-40B4-BE49-F238E27FC236}">
                <a16:creationId xmlns:a16="http://schemas.microsoft.com/office/drawing/2014/main" id="{555F3907-2BC9-9F4B-5037-D0F5E1760EEA}"/>
              </a:ext>
            </a:extLst>
          </p:cNvPr>
          <p:cNvCxnSpPr>
            <a:cxnSpLocks/>
          </p:cNvCxnSpPr>
          <p:nvPr/>
        </p:nvCxnSpPr>
        <p:spPr>
          <a:xfrm>
            <a:off x="1112741" y="3664567"/>
            <a:ext cx="351737" cy="735552"/>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DD6A0DB3-2C43-B794-1ABB-C99ACA1E3EA9}"/>
              </a:ext>
            </a:extLst>
          </p:cNvPr>
          <p:cNvSpPr/>
          <p:nvPr/>
        </p:nvSpPr>
        <p:spPr>
          <a:xfrm>
            <a:off x="1451884" y="4389975"/>
            <a:ext cx="9176012" cy="841332"/>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1766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 y="8783"/>
            <a:ext cx="3126510" cy="586247"/>
          </a:xfrm>
        </p:spPr>
        <p:txBody>
          <a:bodyPr>
            <a:normAutofit fontScale="90000"/>
          </a:bodyPr>
          <a:lstStyle/>
          <a:p>
            <a:r>
              <a:rPr lang="en-US" sz="3600"/>
              <a:t>Virtual Music</a:t>
            </a:r>
          </a:p>
        </p:txBody>
      </p:sp>
      <p:sp>
        <p:nvSpPr>
          <p:cNvPr id="11" name="Title 1">
            <a:extLst>
              <a:ext uri="{FF2B5EF4-FFF2-40B4-BE49-F238E27FC236}">
                <a16:creationId xmlns:a16="http://schemas.microsoft.com/office/drawing/2014/main" id="{B165E0B4-2A2C-87AC-4799-0ADD219A7B20}"/>
              </a:ext>
            </a:extLst>
          </p:cNvPr>
          <p:cNvSpPr>
            <a:spLocks noGrp="1"/>
          </p:cNvSpPr>
          <p:nvPr/>
        </p:nvSpPr>
        <p:spPr>
          <a:xfrm>
            <a:off x="2633670" y="12083"/>
            <a:ext cx="1472624" cy="55862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a:t>Theremin</a:t>
            </a:r>
          </a:p>
        </p:txBody>
      </p:sp>
      <p:sp>
        <p:nvSpPr>
          <p:cNvPr id="3" name="Rectangle: Rounded Corners 2">
            <a:extLst>
              <a:ext uri="{FF2B5EF4-FFF2-40B4-BE49-F238E27FC236}">
                <a16:creationId xmlns:a16="http://schemas.microsoft.com/office/drawing/2014/main" id="{D0E21DE5-B57D-1FDE-9C71-FE57C157AAE8}"/>
              </a:ext>
            </a:extLst>
          </p:cNvPr>
          <p:cNvSpPr/>
          <p:nvPr/>
        </p:nvSpPr>
        <p:spPr>
          <a:xfrm>
            <a:off x="2495878" y="5336885"/>
            <a:ext cx="7469909" cy="450892"/>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BE377C-7185-4518-CCC6-249135DF1D0D}"/>
              </a:ext>
            </a:extLst>
          </p:cNvPr>
          <p:cNvSpPr/>
          <p:nvPr/>
        </p:nvSpPr>
        <p:spPr>
          <a:xfrm>
            <a:off x="2499449" y="2532204"/>
            <a:ext cx="261215" cy="280554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Graphic 5" descr="Single gear outline">
            <a:extLst>
              <a:ext uri="{FF2B5EF4-FFF2-40B4-BE49-F238E27FC236}">
                <a16:creationId xmlns:a16="http://schemas.microsoft.com/office/drawing/2014/main" id="{5CF23332-E673-E952-F240-2244F2CF72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5" name="Arrow: Chevron 4">
            <a:extLst>
              <a:ext uri="{FF2B5EF4-FFF2-40B4-BE49-F238E27FC236}">
                <a16:creationId xmlns:a16="http://schemas.microsoft.com/office/drawing/2014/main" id="{68E40907-6882-C1B2-7FFB-83ED35B87088}"/>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96BA6113-2846-EE2E-C50C-60AC99F7A5EC}"/>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sp>
        <p:nvSpPr>
          <p:cNvPr id="9" name="Rectangle 8">
            <a:extLst>
              <a:ext uri="{FF2B5EF4-FFF2-40B4-BE49-F238E27FC236}">
                <a16:creationId xmlns:a16="http://schemas.microsoft.com/office/drawing/2014/main" id="{F69FD7F6-15DF-4B97-40BB-8743F8AB9AD2}"/>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A0B2416-4DA8-2397-AC57-4C763216152E}"/>
              </a:ext>
            </a:extLst>
          </p:cNvPr>
          <p:cNvSpPr/>
          <p:nvPr/>
        </p:nvSpPr>
        <p:spPr>
          <a:xfrm>
            <a:off x="6591479" y="3571799"/>
            <a:ext cx="221705" cy="355805"/>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C8FEF38-DD38-2340-6DFB-A49A195721C2}"/>
              </a:ext>
            </a:extLst>
          </p:cNvPr>
          <p:cNvSpPr/>
          <p:nvPr/>
        </p:nvSpPr>
        <p:spPr>
          <a:xfrm>
            <a:off x="6827900" y="3576948"/>
            <a:ext cx="261216" cy="347972"/>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C05F32D-6AC4-01DB-BE08-58E140D82018}"/>
              </a:ext>
            </a:extLst>
          </p:cNvPr>
          <p:cNvSpPr/>
          <p:nvPr/>
        </p:nvSpPr>
        <p:spPr>
          <a:xfrm>
            <a:off x="7101178" y="3571800"/>
            <a:ext cx="261216" cy="347972"/>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7591200-4774-7CD2-FA21-48460965308A}"/>
              </a:ext>
            </a:extLst>
          </p:cNvPr>
          <p:cNvSpPr/>
          <p:nvPr/>
        </p:nvSpPr>
        <p:spPr>
          <a:xfrm rot="369603">
            <a:off x="6345388" y="3584406"/>
            <a:ext cx="225150" cy="240356"/>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F2F2D8C-C9A1-3E51-A0C4-A2B57CA9F24B}"/>
              </a:ext>
            </a:extLst>
          </p:cNvPr>
          <p:cNvSpPr/>
          <p:nvPr/>
        </p:nvSpPr>
        <p:spPr>
          <a:xfrm>
            <a:off x="7370802" y="3613429"/>
            <a:ext cx="188899" cy="325592"/>
          </a:xfrm>
          <a:prstGeom prst="roundRect">
            <a:avLst/>
          </a:prstGeom>
          <a:solidFill>
            <a:srgbClr val="91916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7D87F91-1620-34AF-9964-FB3F5607AA1E}"/>
              </a:ext>
            </a:extLst>
          </p:cNvPr>
          <p:cNvSpPr txBox="1"/>
          <p:nvPr/>
        </p:nvSpPr>
        <p:spPr>
          <a:xfrm>
            <a:off x="333681" y="1223689"/>
            <a:ext cx="2934332"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The theremin is unique because it’s activated by position in the field, rather than “button” pressed</a:t>
            </a:r>
          </a:p>
        </p:txBody>
      </p:sp>
      <p:cxnSp>
        <p:nvCxnSpPr>
          <p:cNvPr id="16" name="Straight Connector 15">
            <a:extLst>
              <a:ext uri="{FF2B5EF4-FFF2-40B4-BE49-F238E27FC236}">
                <a16:creationId xmlns:a16="http://schemas.microsoft.com/office/drawing/2014/main" id="{5B24D8C7-D5C2-D714-E5F3-47761FFDEDF6}"/>
              </a:ext>
            </a:extLst>
          </p:cNvPr>
          <p:cNvCxnSpPr>
            <a:cxnSpLocks/>
          </p:cNvCxnSpPr>
          <p:nvPr/>
        </p:nvCxnSpPr>
        <p:spPr>
          <a:xfrm>
            <a:off x="1619721" y="2424018"/>
            <a:ext cx="696502" cy="10818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B26EC93A-0556-1401-EF2B-827BEAC7568D}"/>
              </a:ext>
            </a:extLst>
          </p:cNvPr>
          <p:cNvSpPr/>
          <p:nvPr/>
        </p:nvSpPr>
        <p:spPr>
          <a:xfrm>
            <a:off x="2317898" y="2424018"/>
            <a:ext cx="7917711" cy="3501861"/>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3FEAF17C-2966-F7B0-F16F-D90333F4A392}"/>
              </a:ext>
            </a:extLst>
          </p:cNvPr>
          <p:cNvSpPr/>
          <p:nvPr/>
        </p:nvSpPr>
        <p:spPr>
          <a:xfrm>
            <a:off x="2913321" y="2532204"/>
            <a:ext cx="6960781" cy="2666579"/>
          </a:xfrm>
          <a:prstGeom prst="rect">
            <a:avLst/>
          </a:prstGeom>
          <a:noFill/>
          <a:ln>
            <a:solidFill>
              <a:schemeClr val="accent4"/>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49D723E-82E8-41E9-EAD8-54C6981988B5}"/>
              </a:ext>
            </a:extLst>
          </p:cNvPr>
          <p:cNvSpPr/>
          <p:nvPr/>
        </p:nvSpPr>
        <p:spPr>
          <a:xfrm>
            <a:off x="4016573" y="2438547"/>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Piano</a:t>
            </a:r>
          </a:p>
        </p:txBody>
      </p:sp>
      <p:sp>
        <p:nvSpPr>
          <p:cNvPr id="7" name="Rectangle: Rounded Corners 6">
            <a:extLst>
              <a:ext uri="{FF2B5EF4-FFF2-40B4-BE49-F238E27FC236}">
                <a16:creationId xmlns:a16="http://schemas.microsoft.com/office/drawing/2014/main" id="{20D71BB0-06FF-7B3B-444A-22A128647DC1}"/>
              </a:ext>
            </a:extLst>
          </p:cNvPr>
          <p:cNvSpPr/>
          <p:nvPr/>
        </p:nvSpPr>
        <p:spPr>
          <a:xfrm>
            <a:off x="4016572" y="3814586"/>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Guitar</a:t>
            </a:r>
            <a:endParaRPr lang="en-US"/>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12F244B-44DE-06BB-028B-1BC142539AA1}"/>
              </a:ext>
            </a:extLst>
          </p:cNvPr>
          <p:cNvSpPr/>
          <p:nvPr/>
        </p:nvSpPr>
        <p:spPr>
          <a:xfrm>
            <a:off x="4016571" y="5184371"/>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Theremin</a:t>
            </a: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3263525" y="1315284"/>
            <a:ext cx="5196870" cy="7986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Choose an Instrument</a:t>
            </a:r>
          </a:p>
        </p:txBody>
      </p:sp>
      <p:pic>
        <p:nvPicPr>
          <p:cNvPr id="9" name="Graphic 8" descr="Single gear outline">
            <a:extLst>
              <a:ext uri="{FF2B5EF4-FFF2-40B4-BE49-F238E27FC236}">
                <a16:creationId xmlns:a16="http://schemas.microsoft.com/office/drawing/2014/main" id="{C7A39CC9-7783-09F0-C86C-6C9D034406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12" name="Title 1">
            <a:extLst>
              <a:ext uri="{FF2B5EF4-FFF2-40B4-BE49-F238E27FC236}">
                <a16:creationId xmlns:a16="http://schemas.microsoft.com/office/drawing/2014/main" id="{78706E20-A710-40EE-1D65-70E8CB23D2EA}"/>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6" name="Arrow: Chevron 15">
            <a:extLst>
              <a:ext uri="{FF2B5EF4-FFF2-40B4-BE49-F238E27FC236}">
                <a16:creationId xmlns:a16="http://schemas.microsoft.com/office/drawing/2014/main" id="{C11BFDE6-4CC5-AC57-4E7A-E4EB053D3876}"/>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5A27EC03-2B25-E491-6175-A640E2B4ED1E}"/>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sp>
        <p:nvSpPr>
          <p:cNvPr id="4" name="Rectangle 3">
            <a:extLst>
              <a:ext uri="{FF2B5EF4-FFF2-40B4-BE49-F238E27FC236}">
                <a16:creationId xmlns:a16="http://schemas.microsoft.com/office/drawing/2014/main" id="{BA6BA4CB-4B39-36A1-3D88-658C752E4355}"/>
              </a:ext>
            </a:extLst>
          </p:cNvPr>
          <p:cNvSpPr/>
          <p:nvPr/>
        </p:nvSpPr>
        <p:spPr>
          <a:xfrm>
            <a:off x="212651" y="38851"/>
            <a:ext cx="2764465" cy="556179"/>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879E4FDC-6772-CFC7-456D-B268BF2D2D1F}"/>
              </a:ext>
            </a:extLst>
          </p:cNvPr>
          <p:cNvSpPr txBox="1"/>
          <p:nvPr/>
        </p:nvSpPr>
        <p:spPr>
          <a:xfrm>
            <a:off x="3280949" y="138090"/>
            <a:ext cx="2632082"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Clicking takes user to home page</a:t>
            </a:r>
          </a:p>
        </p:txBody>
      </p:sp>
      <p:sp>
        <p:nvSpPr>
          <p:cNvPr id="13" name="Rectangle 12">
            <a:extLst>
              <a:ext uri="{FF2B5EF4-FFF2-40B4-BE49-F238E27FC236}">
                <a16:creationId xmlns:a16="http://schemas.microsoft.com/office/drawing/2014/main" id="{352C7F09-90BC-4EF2-2446-DEA84E020900}"/>
              </a:ext>
            </a:extLst>
          </p:cNvPr>
          <p:cNvSpPr/>
          <p:nvPr/>
        </p:nvSpPr>
        <p:spPr>
          <a:xfrm>
            <a:off x="212651" y="625099"/>
            <a:ext cx="1253470" cy="48777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0570CC4-FA39-6B2B-EF00-21F36C3BF6FF}"/>
              </a:ext>
            </a:extLst>
          </p:cNvPr>
          <p:cNvSpPr txBox="1"/>
          <p:nvPr/>
        </p:nvSpPr>
        <p:spPr>
          <a:xfrm>
            <a:off x="278842" y="1319992"/>
            <a:ext cx="2632082"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Clicking takes user to previous page</a:t>
            </a:r>
          </a:p>
        </p:txBody>
      </p:sp>
      <p:cxnSp>
        <p:nvCxnSpPr>
          <p:cNvPr id="17" name="Straight Connector 16">
            <a:extLst>
              <a:ext uri="{FF2B5EF4-FFF2-40B4-BE49-F238E27FC236}">
                <a16:creationId xmlns:a16="http://schemas.microsoft.com/office/drawing/2014/main" id="{4E3FB91A-0C8C-FBCC-37B4-DBA64CA64938}"/>
              </a:ext>
            </a:extLst>
          </p:cNvPr>
          <p:cNvCxnSpPr>
            <a:stCxn id="4" idx="3"/>
          </p:cNvCxnSpPr>
          <p:nvPr/>
        </p:nvCxnSpPr>
        <p:spPr>
          <a:xfrm>
            <a:off x="2977116" y="316941"/>
            <a:ext cx="286409" cy="2110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64426EA-0503-A966-CC93-E29E889B8E53}"/>
              </a:ext>
            </a:extLst>
          </p:cNvPr>
          <p:cNvCxnSpPr>
            <a:cxnSpLocks/>
            <a:stCxn id="13" idx="2"/>
          </p:cNvCxnSpPr>
          <p:nvPr/>
        </p:nvCxnSpPr>
        <p:spPr>
          <a:xfrm flipH="1">
            <a:off x="786809" y="1112875"/>
            <a:ext cx="52577" cy="22618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C6EF8F5-22F4-B0D7-DBD1-6DED75F5F9A3}"/>
              </a:ext>
            </a:extLst>
          </p:cNvPr>
          <p:cNvCxnSpPr/>
          <p:nvPr/>
        </p:nvCxnSpPr>
        <p:spPr>
          <a:xfrm>
            <a:off x="3495237" y="4292074"/>
            <a:ext cx="286409" cy="2110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A640A7E6-61A7-D6D5-EBB3-44E86C5EDD99}"/>
              </a:ext>
            </a:extLst>
          </p:cNvPr>
          <p:cNvSpPr/>
          <p:nvPr/>
        </p:nvSpPr>
        <p:spPr>
          <a:xfrm>
            <a:off x="3781646" y="2281759"/>
            <a:ext cx="4136066" cy="410486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95E87400-3E63-3AC4-613A-199AFA3BFA88}"/>
              </a:ext>
            </a:extLst>
          </p:cNvPr>
          <p:cNvSpPr txBox="1"/>
          <p:nvPr/>
        </p:nvSpPr>
        <p:spPr>
          <a:xfrm>
            <a:off x="863155" y="3814586"/>
            <a:ext cx="2632082"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Instrument options for user. For demonstration, all menu pages assume piano is selected.</a:t>
            </a:r>
          </a:p>
        </p:txBody>
      </p:sp>
      <p:sp>
        <p:nvSpPr>
          <p:cNvPr id="25" name="Rectangle 24">
            <a:extLst>
              <a:ext uri="{FF2B5EF4-FFF2-40B4-BE49-F238E27FC236}">
                <a16:creationId xmlns:a16="http://schemas.microsoft.com/office/drawing/2014/main" id="{E5BFD86D-6DBC-BA18-8FDF-3A3FAFBE1B84}"/>
              </a:ext>
            </a:extLst>
          </p:cNvPr>
          <p:cNvSpPr/>
          <p:nvPr/>
        </p:nvSpPr>
        <p:spPr>
          <a:xfrm>
            <a:off x="11172371" y="191572"/>
            <a:ext cx="732972" cy="77274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F96949A-43D8-598A-6A11-B224C7702C29}"/>
              </a:ext>
            </a:extLst>
          </p:cNvPr>
          <p:cNvCxnSpPr>
            <a:cxnSpLocks/>
            <a:endCxn id="25" idx="1"/>
          </p:cNvCxnSpPr>
          <p:nvPr/>
        </p:nvCxnSpPr>
        <p:spPr>
          <a:xfrm>
            <a:off x="10760149" y="577944"/>
            <a:ext cx="412222"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E6C880-3002-0477-CAF9-2FCE9ACEC6E2}"/>
              </a:ext>
            </a:extLst>
          </p:cNvPr>
          <p:cNvSpPr txBox="1"/>
          <p:nvPr/>
        </p:nvSpPr>
        <p:spPr>
          <a:xfrm>
            <a:off x="8605283" y="171056"/>
            <a:ext cx="2209081"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Clicking takes user to settings page</a:t>
            </a:r>
          </a:p>
        </p:txBody>
      </p:sp>
    </p:spTree>
    <p:extLst>
      <p:ext uri="{BB962C8B-B14F-4D97-AF65-F5344CB8AC3E}">
        <p14:creationId xmlns:p14="http://schemas.microsoft.com/office/powerpoint/2010/main" val="397435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49D723E-82E8-41E9-EAD8-54C6981988B5}"/>
              </a:ext>
            </a:extLst>
          </p:cNvPr>
          <p:cNvSpPr/>
          <p:nvPr/>
        </p:nvSpPr>
        <p:spPr>
          <a:xfrm>
            <a:off x="4016573" y="2438547"/>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Scales</a:t>
            </a:r>
          </a:p>
        </p:txBody>
      </p:sp>
      <p:sp>
        <p:nvSpPr>
          <p:cNvPr id="7" name="Rectangle: Rounded Corners 6">
            <a:extLst>
              <a:ext uri="{FF2B5EF4-FFF2-40B4-BE49-F238E27FC236}">
                <a16:creationId xmlns:a16="http://schemas.microsoft.com/office/drawing/2014/main" id="{20D71BB0-06FF-7B3B-444A-22A128647DC1}"/>
              </a:ext>
            </a:extLst>
          </p:cNvPr>
          <p:cNvSpPr/>
          <p:nvPr/>
        </p:nvSpPr>
        <p:spPr>
          <a:xfrm>
            <a:off x="4016572" y="3814586"/>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Beginner Songs</a:t>
            </a:r>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12F244B-44DE-06BB-028B-1BC142539AA1}"/>
              </a:ext>
            </a:extLst>
          </p:cNvPr>
          <p:cNvSpPr/>
          <p:nvPr/>
        </p:nvSpPr>
        <p:spPr>
          <a:xfrm>
            <a:off x="4016571" y="5184371"/>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Advanced Songs</a:t>
            </a: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3263525" y="1315284"/>
            <a:ext cx="5196870" cy="7986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Choose a Learning Plan</a:t>
            </a:r>
          </a:p>
        </p:txBody>
      </p:sp>
      <p:pic>
        <p:nvPicPr>
          <p:cNvPr id="9" name="Graphic 8" descr="Single gear outline">
            <a:extLst>
              <a:ext uri="{FF2B5EF4-FFF2-40B4-BE49-F238E27FC236}">
                <a16:creationId xmlns:a16="http://schemas.microsoft.com/office/drawing/2014/main" id="{2DDDA019-EA4A-953A-A4D4-CF266A333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12" name="Title 1">
            <a:extLst>
              <a:ext uri="{FF2B5EF4-FFF2-40B4-BE49-F238E27FC236}">
                <a16:creationId xmlns:a16="http://schemas.microsoft.com/office/drawing/2014/main" id="{D0318F84-F0EE-A560-6175-0F02D1028F7A}"/>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6" name="Arrow: Chevron 15">
            <a:extLst>
              <a:ext uri="{FF2B5EF4-FFF2-40B4-BE49-F238E27FC236}">
                <a16:creationId xmlns:a16="http://schemas.microsoft.com/office/drawing/2014/main" id="{10B3F1D4-CCE6-5FEC-7708-4EF7C704EE61}"/>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5ED2BB7-CB71-896C-04B3-69143D399E9F}"/>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cxnSp>
        <p:nvCxnSpPr>
          <p:cNvPr id="2" name="Straight Connector 1">
            <a:extLst>
              <a:ext uri="{FF2B5EF4-FFF2-40B4-BE49-F238E27FC236}">
                <a16:creationId xmlns:a16="http://schemas.microsoft.com/office/drawing/2014/main" id="{F96EF0E6-1DD9-DCEE-9AFE-747B562C3521}"/>
              </a:ext>
            </a:extLst>
          </p:cNvPr>
          <p:cNvCxnSpPr/>
          <p:nvPr/>
        </p:nvCxnSpPr>
        <p:spPr>
          <a:xfrm>
            <a:off x="3495237" y="4292074"/>
            <a:ext cx="286409" cy="2110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663F50D-1F39-1783-A8F3-C9D4988451A5}"/>
              </a:ext>
            </a:extLst>
          </p:cNvPr>
          <p:cNvSpPr/>
          <p:nvPr/>
        </p:nvSpPr>
        <p:spPr>
          <a:xfrm>
            <a:off x="3781646" y="2281759"/>
            <a:ext cx="4136066" cy="410486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D9BEC4F-6985-D33A-F769-DFDD244A37E8}"/>
              </a:ext>
            </a:extLst>
          </p:cNvPr>
          <p:cNvSpPr txBox="1"/>
          <p:nvPr/>
        </p:nvSpPr>
        <p:spPr>
          <a:xfrm>
            <a:off x="863155" y="3814586"/>
            <a:ext cx="2632082"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There are three different guided practice options, or learning plans</a:t>
            </a:r>
          </a:p>
        </p:txBody>
      </p:sp>
    </p:spTree>
    <p:extLst>
      <p:ext uri="{BB962C8B-B14F-4D97-AF65-F5344CB8AC3E}">
        <p14:creationId xmlns:p14="http://schemas.microsoft.com/office/powerpoint/2010/main" val="298005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49D723E-82E8-41E9-EAD8-54C6981988B5}"/>
              </a:ext>
            </a:extLst>
          </p:cNvPr>
          <p:cNvSpPr/>
          <p:nvPr/>
        </p:nvSpPr>
        <p:spPr>
          <a:xfrm>
            <a:off x="4016573" y="2438547"/>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C Major</a:t>
            </a:r>
          </a:p>
        </p:txBody>
      </p:sp>
      <p:sp>
        <p:nvSpPr>
          <p:cNvPr id="7" name="Rectangle: Rounded Corners 6">
            <a:extLst>
              <a:ext uri="{FF2B5EF4-FFF2-40B4-BE49-F238E27FC236}">
                <a16:creationId xmlns:a16="http://schemas.microsoft.com/office/drawing/2014/main" id="{20D71BB0-06FF-7B3B-444A-22A128647DC1}"/>
              </a:ext>
            </a:extLst>
          </p:cNvPr>
          <p:cNvSpPr/>
          <p:nvPr/>
        </p:nvSpPr>
        <p:spPr>
          <a:xfrm>
            <a:off x="4016572" y="3814586"/>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G Major</a:t>
            </a:r>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12F244B-44DE-06BB-028B-1BC142539AA1}"/>
              </a:ext>
            </a:extLst>
          </p:cNvPr>
          <p:cNvSpPr/>
          <p:nvPr/>
        </p:nvSpPr>
        <p:spPr>
          <a:xfrm>
            <a:off x="4016571" y="5184371"/>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D Major</a:t>
            </a: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3263525" y="1315284"/>
            <a:ext cx="5196870" cy="7986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Choose a Scale</a:t>
            </a:r>
          </a:p>
        </p:txBody>
      </p:sp>
      <p:pic>
        <p:nvPicPr>
          <p:cNvPr id="9" name="Graphic 8" descr="Single gear outline">
            <a:extLst>
              <a:ext uri="{FF2B5EF4-FFF2-40B4-BE49-F238E27FC236}">
                <a16:creationId xmlns:a16="http://schemas.microsoft.com/office/drawing/2014/main" id="{2DDDA019-EA4A-953A-A4D4-CF266A333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12" name="Title 1">
            <a:extLst>
              <a:ext uri="{FF2B5EF4-FFF2-40B4-BE49-F238E27FC236}">
                <a16:creationId xmlns:a16="http://schemas.microsoft.com/office/drawing/2014/main" id="{D0318F84-F0EE-A560-6175-0F02D1028F7A}"/>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6" name="Arrow: Chevron 15">
            <a:extLst>
              <a:ext uri="{FF2B5EF4-FFF2-40B4-BE49-F238E27FC236}">
                <a16:creationId xmlns:a16="http://schemas.microsoft.com/office/drawing/2014/main" id="{10B3F1D4-CCE6-5FEC-7708-4EF7C704EE61}"/>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5ED2BB7-CB71-896C-04B3-69143D399E9F}"/>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cxnSp>
        <p:nvCxnSpPr>
          <p:cNvPr id="4" name="Straight Connector 3">
            <a:extLst>
              <a:ext uri="{FF2B5EF4-FFF2-40B4-BE49-F238E27FC236}">
                <a16:creationId xmlns:a16="http://schemas.microsoft.com/office/drawing/2014/main" id="{0E3C82FF-53A5-456D-55B0-B28AEEFB8FE4}"/>
              </a:ext>
            </a:extLst>
          </p:cNvPr>
          <p:cNvCxnSpPr/>
          <p:nvPr/>
        </p:nvCxnSpPr>
        <p:spPr>
          <a:xfrm>
            <a:off x="3495237" y="4292074"/>
            <a:ext cx="286409" cy="2110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2E8D952F-274C-C457-2F1E-2C9B316107D7}"/>
              </a:ext>
            </a:extLst>
          </p:cNvPr>
          <p:cNvSpPr/>
          <p:nvPr/>
        </p:nvSpPr>
        <p:spPr>
          <a:xfrm>
            <a:off x="3781646" y="2281759"/>
            <a:ext cx="4136066" cy="410486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65BBFB13-C58E-C942-0733-A99427F5AF51}"/>
              </a:ext>
            </a:extLst>
          </p:cNvPr>
          <p:cNvSpPr txBox="1"/>
          <p:nvPr/>
        </p:nvSpPr>
        <p:spPr>
          <a:xfrm>
            <a:off x="1221282" y="3797175"/>
            <a:ext cx="2156492"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Here are just three options for scales</a:t>
            </a:r>
          </a:p>
        </p:txBody>
      </p:sp>
      <p:sp>
        <p:nvSpPr>
          <p:cNvPr id="14" name="Arrow: Chevron 13">
            <a:extLst>
              <a:ext uri="{FF2B5EF4-FFF2-40B4-BE49-F238E27FC236}">
                <a16:creationId xmlns:a16="http://schemas.microsoft.com/office/drawing/2014/main" id="{702F8988-7A02-E15C-BB1E-B9815E9A00C2}"/>
              </a:ext>
            </a:extLst>
          </p:cNvPr>
          <p:cNvSpPr/>
          <p:nvPr/>
        </p:nvSpPr>
        <p:spPr>
          <a:xfrm rot="5400000">
            <a:off x="3450113" y="5916236"/>
            <a:ext cx="242583" cy="288068"/>
          </a:xfrm>
          <a:prstGeom prst="chevron">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122060F-2E21-6CA9-8AB1-B76E453CECF7}"/>
              </a:ext>
            </a:extLst>
          </p:cNvPr>
          <p:cNvSpPr/>
          <p:nvPr/>
        </p:nvSpPr>
        <p:spPr>
          <a:xfrm flipH="1">
            <a:off x="3263524" y="5761397"/>
            <a:ext cx="620904" cy="625225"/>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864FA75-87A9-2693-A170-D5803F83CB24}"/>
              </a:ext>
            </a:extLst>
          </p:cNvPr>
          <p:cNvCxnSpPr>
            <a:cxnSpLocks/>
            <a:endCxn id="17" idx="3"/>
          </p:cNvCxnSpPr>
          <p:nvPr/>
        </p:nvCxnSpPr>
        <p:spPr>
          <a:xfrm>
            <a:off x="2945625" y="6060270"/>
            <a:ext cx="317899" cy="1374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E975AD6-84F1-3370-32AA-5FDD58D5C26D}"/>
              </a:ext>
            </a:extLst>
          </p:cNvPr>
          <p:cNvSpPr txBox="1"/>
          <p:nvPr/>
        </p:nvSpPr>
        <p:spPr>
          <a:xfrm>
            <a:off x="576264" y="5682966"/>
            <a:ext cx="2369361"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A button to scroll through more options</a:t>
            </a:r>
          </a:p>
        </p:txBody>
      </p:sp>
    </p:spTree>
    <p:extLst>
      <p:ext uri="{BB962C8B-B14F-4D97-AF65-F5344CB8AC3E}">
        <p14:creationId xmlns:p14="http://schemas.microsoft.com/office/powerpoint/2010/main" val="192184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49D723E-82E8-41E9-EAD8-54C6981988B5}"/>
              </a:ext>
            </a:extLst>
          </p:cNvPr>
          <p:cNvSpPr/>
          <p:nvPr/>
        </p:nvSpPr>
        <p:spPr>
          <a:xfrm>
            <a:off x="4016573" y="2438547"/>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Chopsticks</a:t>
            </a:r>
          </a:p>
        </p:txBody>
      </p:sp>
      <p:sp>
        <p:nvSpPr>
          <p:cNvPr id="7" name="Rectangle: Rounded Corners 6">
            <a:extLst>
              <a:ext uri="{FF2B5EF4-FFF2-40B4-BE49-F238E27FC236}">
                <a16:creationId xmlns:a16="http://schemas.microsoft.com/office/drawing/2014/main" id="{20D71BB0-06FF-7B3B-444A-22A128647DC1}"/>
              </a:ext>
            </a:extLst>
          </p:cNvPr>
          <p:cNvSpPr/>
          <p:nvPr/>
        </p:nvSpPr>
        <p:spPr>
          <a:xfrm>
            <a:off x="4016572" y="3814586"/>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Fur Elise</a:t>
            </a:r>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12F244B-44DE-06BB-028B-1BC142539AA1}"/>
              </a:ext>
            </a:extLst>
          </p:cNvPr>
          <p:cNvSpPr/>
          <p:nvPr/>
        </p:nvSpPr>
        <p:spPr>
          <a:xfrm>
            <a:off x="4016571" y="5184371"/>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Jingle Bells</a:t>
            </a: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2785289" y="1261095"/>
            <a:ext cx="6153463" cy="798603"/>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Choose a Beginner Piano Song</a:t>
            </a:r>
          </a:p>
        </p:txBody>
      </p:sp>
      <p:pic>
        <p:nvPicPr>
          <p:cNvPr id="9" name="Graphic 8" descr="Single gear outline">
            <a:extLst>
              <a:ext uri="{FF2B5EF4-FFF2-40B4-BE49-F238E27FC236}">
                <a16:creationId xmlns:a16="http://schemas.microsoft.com/office/drawing/2014/main" id="{2DDDA019-EA4A-953A-A4D4-CF266A333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12" name="Title 1">
            <a:extLst>
              <a:ext uri="{FF2B5EF4-FFF2-40B4-BE49-F238E27FC236}">
                <a16:creationId xmlns:a16="http://schemas.microsoft.com/office/drawing/2014/main" id="{D0318F84-F0EE-A560-6175-0F02D1028F7A}"/>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6" name="Arrow: Chevron 15">
            <a:extLst>
              <a:ext uri="{FF2B5EF4-FFF2-40B4-BE49-F238E27FC236}">
                <a16:creationId xmlns:a16="http://schemas.microsoft.com/office/drawing/2014/main" id="{10B3F1D4-CCE6-5FEC-7708-4EF7C704EE61}"/>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5ED2BB7-CB71-896C-04B3-69143D399E9F}"/>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cxnSp>
        <p:nvCxnSpPr>
          <p:cNvPr id="2" name="Straight Connector 1">
            <a:extLst>
              <a:ext uri="{FF2B5EF4-FFF2-40B4-BE49-F238E27FC236}">
                <a16:creationId xmlns:a16="http://schemas.microsoft.com/office/drawing/2014/main" id="{63FA54C9-7818-7702-FDA1-38221DDDC80B}"/>
              </a:ext>
            </a:extLst>
          </p:cNvPr>
          <p:cNvCxnSpPr/>
          <p:nvPr/>
        </p:nvCxnSpPr>
        <p:spPr>
          <a:xfrm>
            <a:off x="3495237" y="4292074"/>
            <a:ext cx="286409" cy="2110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454EF2D-CD81-3DC9-6AB7-E226994A4586}"/>
              </a:ext>
            </a:extLst>
          </p:cNvPr>
          <p:cNvSpPr/>
          <p:nvPr/>
        </p:nvSpPr>
        <p:spPr>
          <a:xfrm>
            <a:off x="3781646" y="2281759"/>
            <a:ext cx="4136066" cy="410486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BF8CECF-3EDE-1AC6-4754-7368B4EF271B}"/>
              </a:ext>
            </a:extLst>
          </p:cNvPr>
          <p:cNvSpPr txBox="1"/>
          <p:nvPr/>
        </p:nvSpPr>
        <p:spPr>
          <a:xfrm>
            <a:off x="1221282" y="3797175"/>
            <a:ext cx="2156492"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Here are just three options for beginner songs to learn</a:t>
            </a:r>
          </a:p>
        </p:txBody>
      </p:sp>
      <p:sp>
        <p:nvSpPr>
          <p:cNvPr id="11" name="Arrow: Chevron 10">
            <a:extLst>
              <a:ext uri="{FF2B5EF4-FFF2-40B4-BE49-F238E27FC236}">
                <a16:creationId xmlns:a16="http://schemas.microsoft.com/office/drawing/2014/main" id="{C9973BA3-0C82-4ED8-E35C-FE4FC2EF3C6B}"/>
              </a:ext>
            </a:extLst>
          </p:cNvPr>
          <p:cNvSpPr/>
          <p:nvPr/>
        </p:nvSpPr>
        <p:spPr>
          <a:xfrm rot="5400000">
            <a:off x="3450113" y="5916236"/>
            <a:ext cx="242583" cy="288068"/>
          </a:xfrm>
          <a:prstGeom prst="chevron">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718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49D723E-82E8-41E9-EAD8-54C6981988B5}"/>
              </a:ext>
            </a:extLst>
          </p:cNvPr>
          <p:cNvSpPr/>
          <p:nvPr/>
        </p:nvSpPr>
        <p:spPr>
          <a:xfrm>
            <a:off x="4016573" y="2438547"/>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Piano Sonata No 5</a:t>
            </a:r>
          </a:p>
        </p:txBody>
      </p:sp>
      <p:sp>
        <p:nvSpPr>
          <p:cNvPr id="7" name="Rectangle: Rounded Corners 6">
            <a:extLst>
              <a:ext uri="{FF2B5EF4-FFF2-40B4-BE49-F238E27FC236}">
                <a16:creationId xmlns:a16="http://schemas.microsoft.com/office/drawing/2014/main" id="{20D71BB0-06FF-7B3B-444A-22A128647DC1}"/>
              </a:ext>
            </a:extLst>
          </p:cNvPr>
          <p:cNvSpPr/>
          <p:nvPr/>
        </p:nvSpPr>
        <p:spPr>
          <a:xfrm>
            <a:off x="4016572" y="3814586"/>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err="1"/>
              <a:t>Fantasie</a:t>
            </a:r>
            <a:r>
              <a:rPr lang="en-US" sz="2400"/>
              <a:t>-Impromptu Op 66</a:t>
            </a:r>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12F244B-44DE-06BB-028B-1BC142539AA1}"/>
              </a:ext>
            </a:extLst>
          </p:cNvPr>
          <p:cNvSpPr/>
          <p:nvPr/>
        </p:nvSpPr>
        <p:spPr>
          <a:xfrm>
            <a:off x="4016571" y="5184371"/>
            <a:ext cx="3690900" cy="997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2400"/>
              <a:t>Intermezzo Op 118 No 2</a:t>
            </a: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2635388" y="1194627"/>
            <a:ext cx="6453265" cy="944656"/>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Choose an Advanced Piano Song</a:t>
            </a:r>
          </a:p>
        </p:txBody>
      </p:sp>
      <p:pic>
        <p:nvPicPr>
          <p:cNvPr id="9" name="Graphic 8" descr="Single gear outline">
            <a:extLst>
              <a:ext uri="{FF2B5EF4-FFF2-40B4-BE49-F238E27FC236}">
                <a16:creationId xmlns:a16="http://schemas.microsoft.com/office/drawing/2014/main" id="{2DDDA019-EA4A-953A-A4D4-CF266A333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12" name="Title 1">
            <a:extLst>
              <a:ext uri="{FF2B5EF4-FFF2-40B4-BE49-F238E27FC236}">
                <a16:creationId xmlns:a16="http://schemas.microsoft.com/office/drawing/2014/main" id="{D0318F84-F0EE-A560-6175-0F02D1028F7A}"/>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6" name="Arrow: Chevron 15">
            <a:extLst>
              <a:ext uri="{FF2B5EF4-FFF2-40B4-BE49-F238E27FC236}">
                <a16:creationId xmlns:a16="http://schemas.microsoft.com/office/drawing/2014/main" id="{10B3F1D4-CCE6-5FEC-7708-4EF7C704EE61}"/>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5ED2BB7-CB71-896C-04B3-69143D399E9F}"/>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cxnSp>
        <p:nvCxnSpPr>
          <p:cNvPr id="2" name="Straight Connector 1">
            <a:extLst>
              <a:ext uri="{FF2B5EF4-FFF2-40B4-BE49-F238E27FC236}">
                <a16:creationId xmlns:a16="http://schemas.microsoft.com/office/drawing/2014/main" id="{B9FB0E6F-0073-8560-35C8-6996E60B5DE4}"/>
              </a:ext>
            </a:extLst>
          </p:cNvPr>
          <p:cNvCxnSpPr/>
          <p:nvPr/>
        </p:nvCxnSpPr>
        <p:spPr>
          <a:xfrm>
            <a:off x="3495237" y="4292074"/>
            <a:ext cx="286409" cy="2110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0905BFF-6D06-AA30-BCAA-3B7B0BBB2214}"/>
              </a:ext>
            </a:extLst>
          </p:cNvPr>
          <p:cNvSpPr/>
          <p:nvPr/>
        </p:nvSpPr>
        <p:spPr>
          <a:xfrm>
            <a:off x="3781646" y="2281759"/>
            <a:ext cx="4136066" cy="410486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E7FB9E6-DF82-97E8-C1B1-9562F547E0EF}"/>
              </a:ext>
            </a:extLst>
          </p:cNvPr>
          <p:cNvSpPr txBox="1"/>
          <p:nvPr/>
        </p:nvSpPr>
        <p:spPr>
          <a:xfrm>
            <a:off x="1221281" y="3797175"/>
            <a:ext cx="2273955"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Here are just three options for advanced songs to learn</a:t>
            </a:r>
          </a:p>
        </p:txBody>
      </p:sp>
      <p:sp>
        <p:nvSpPr>
          <p:cNvPr id="11" name="Arrow: Chevron 10">
            <a:extLst>
              <a:ext uri="{FF2B5EF4-FFF2-40B4-BE49-F238E27FC236}">
                <a16:creationId xmlns:a16="http://schemas.microsoft.com/office/drawing/2014/main" id="{A512E5A3-F2D7-4A5E-B1CF-7E49EBF424FC}"/>
              </a:ext>
            </a:extLst>
          </p:cNvPr>
          <p:cNvSpPr/>
          <p:nvPr/>
        </p:nvSpPr>
        <p:spPr>
          <a:xfrm rot="5400000">
            <a:off x="3450113" y="5916236"/>
            <a:ext cx="242583" cy="288068"/>
          </a:xfrm>
          <a:prstGeom prst="chevron">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571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71565E2-CCA8-4593-DABA-DC768A986C38}"/>
              </a:ext>
            </a:extLst>
          </p:cNvPr>
          <p:cNvSpPr txBox="1"/>
          <p:nvPr/>
        </p:nvSpPr>
        <p:spPr>
          <a:xfrm>
            <a:off x="320343" y="2228670"/>
            <a:ext cx="1735093"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Volume controls for a virtual instructor</a:t>
            </a:r>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3263525" y="1315284"/>
            <a:ext cx="5196870" cy="7986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Settings</a:t>
            </a:r>
          </a:p>
        </p:txBody>
      </p:sp>
      <p:pic>
        <p:nvPicPr>
          <p:cNvPr id="9" name="Graphic 8" descr="Single gear outline">
            <a:extLst>
              <a:ext uri="{FF2B5EF4-FFF2-40B4-BE49-F238E27FC236}">
                <a16:creationId xmlns:a16="http://schemas.microsoft.com/office/drawing/2014/main" id="{2DDDA019-EA4A-953A-A4D4-CF266A333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371" y="186872"/>
            <a:ext cx="732972" cy="751116"/>
          </a:xfrm>
          <a:prstGeom prst="rect">
            <a:avLst/>
          </a:prstGeom>
        </p:spPr>
      </p:pic>
      <p:sp>
        <p:nvSpPr>
          <p:cNvPr id="4" name="Title 1">
            <a:extLst>
              <a:ext uri="{FF2B5EF4-FFF2-40B4-BE49-F238E27FC236}">
                <a16:creationId xmlns:a16="http://schemas.microsoft.com/office/drawing/2014/main" id="{DC1C15F8-FC72-DB15-9668-AC264C03B5A9}"/>
              </a:ext>
            </a:extLst>
          </p:cNvPr>
          <p:cNvSpPr txBox="1">
            <a:spLocks/>
          </p:cNvSpPr>
          <p:nvPr/>
        </p:nvSpPr>
        <p:spPr>
          <a:xfrm>
            <a:off x="2202019" y="2797980"/>
            <a:ext cx="3083229" cy="435747"/>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a:t>Instrument Volume</a:t>
            </a:r>
            <a:endParaRPr lang="en-US"/>
          </a:p>
        </p:txBody>
      </p:sp>
      <p:cxnSp>
        <p:nvCxnSpPr>
          <p:cNvPr id="10" name="Straight Arrow Connector 9">
            <a:extLst>
              <a:ext uri="{FF2B5EF4-FFF2-40B4-BE49-F238E27FC236}">
                <a16:creationId xmlns:a16="http://schemas.microsoft.com/office/drawing/2014/main" id="{A0C7C099-A15D-98FB-69A4-296C7EE62421}"/>
              </a:ext>
            </a:extLst>
          </p:cNvPr>
          <p:cNvCxnSpPr/>
          <p:nvPr/>
        </p:nvCxnSpPr>
        <p:spPr>
          <a:xfrm flipV="1">
            <a:off x="5420938" y="3001254"/>
            <a:ext cx="3390897" cy="29029"/>
          </a:xfrm>
          <a:prstGeom prst="straightConnector1">
            <a:avLst/>
          </a:prstGeom>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B68C384F-BAA0-A250-ED10-CFBD4E5865BA}"/>
              </a:ext>
            </a:extLst>
          </p:cNvPr>
          <p:cNvSpPr/>
          <p:nvPr/>
        </p:nvSpPr>
        <p:spPr>
          <a:xfrm>
            <a:off x="7016601" y="2788984"/>
            <a:ext cx="190499" cy="42862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2321A85-2039-5BA2-79EF-81F6A6321E54}"/>
              </a:ext>
            </a:extLst>
          </p:cNvPr>
          <p:cNvSpPr txBox="1">
            <a:spLocks/>
          </p:cNvSpPr>
          <p:nvPr/>
        </p:nvSpPr>
        <p:spPr>
          <a:xfrm>
            <a:off x="8933020" y="2788908"/>
            <a:ext cx="724656" cy="44481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46</a:t>
            </a:r>
          </a:p>
        </p:txBody>
      </p:sp>
      <p:sp>
        <p:nvSpPr>
          <p:cNvPr id="14" name="Title 1">
            <a:extLst>
              <a:ext uri="{FF2B5EF4-FFF2-40B4-BE49-F238E27FC236}">
                <a16:creationId xmlns:a16="http://schemas.microsoft.com/office/drawing/2014/main" id="{633D75FF-A0B2-125A-3F15-BDD699454590}"/>
              </a:ext>
            </a:extLst>
          </p:cNvPr>
          <p:cNvSpPr txBox="1">
            <a:spLocks/>
          </p:cNvSpPr>
          <p:nvPr/>
        </p:nvSpPr>
        <p:spPr>
          <a:xfrm>
            <a:off x="2192947" y="3469265"/>
            <a:ext cx="3083229" cy="435747"/>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a:t>Instructor Volume</a:t>
            </a:r>
            <a:endParaRPr lang="en-US"/>
          </a:p>
        </p:txBody>
      </p:sp>
      <p:cxnSp>
        <p:nvCxnSpPr>
          <p:cNvPr id="15" name="Straight Arrow Connector 14">
            <a:extLst>
              <a:ext uri="{FF2B5EF4-FFF2-40B4-BE49-F238E27FC236}">
                <a16:creationId xmlns:a16="http://schemas.microsoft.com/office/drawing/2014/main" id="{E242EAFB-1E34-D57C-C657-EE33CE205AEE}"/>
              </a:ext>
            </a:extLst>
          </p:cNvPr>
          <p:cNvCxnSpPr>
            <a:cxnSpLocks/>
          </p:cNvCxnSpPr>
          <p:nvPr/>
        </p:nvCxnSpPr>
        <p:spPr>
          <a:xfrm flipV="1">
            <a:off x="5411866" y="3672539"/>
            <a:ext cx="3390897" cy="29029"/>
          </a:xfrm>
          <a:prstGeom prst="straightConnector1">
            <a:avLst/>
          </a:prstGeom>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B1824105-6B50-06A6-446D-13004FF9F13E}"/>
              </a:ext>
            </a:extLst>
          </p:cNvPr>
          <p:cNvSpPr/>
          <p:nvPr/>
        </p:nvSpPr>
        <p:spPr>
          <a:xfrm>
            <a:off x="6445100" y="3460269"/>
            <a:ext cx="190499" cy="42862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2A92008-E56A-D3DC-D181-15C734BAEB6F}"/>
              </a:ext>
            </a:extLst>
          </p:cNvPr>
          <p:cNvSpPr txBox="1">
            <a:spLocks/>
          </p:cNvSpPr>
          <p:nvPr/>
        </p:nvSpPr>
        <p:spPr>
          <a:xfrm>
            <a:off x="8923948" y="3460193"/>
            <a:ext cx="724656" cy="44481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32</a:t>
            </a:r>
          </a:p>
        </p:txBody>
      </p:sp>
      <p:sp>
        <p:nvSpPr>
          <p:cNvPr id="18" name="Title 1">
            <a:extLst>
              <a:ext uri="{FF2B5EF4-FFF2-40B4-BE49-F238E27FC236}">
                <a16:creationId xmlns:a16="http://schemas.microsoft.com/office/drawing/2014/main" id="{668DF10C-1147-099F-F1F5-4DDA53A1CD14}"/>
              </a:ext>
            </a:extLst>
          </p:cNvPr>
          <p:cNvSpPr txBox="1">
            <a:spLocks/>
          </p:cNvSpPr>
          <p:nvPr/>
        </p:nvSpPr>
        <p:spPr>
          <a:xfrm>
            <a:off x="2202017" y="4539693"/>
            <a:ext cx="3083229" cy="435747"/>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a:t>Sound Output</a:t>
            </a:r>
            <a:endParaRPr lang="en-US"/>
          </a:p>
        </p:txBody>
      </p:sp>
      <p:sp>
        <p:nvSpPr>
          <p:cNvPr id="19" name="Title 1">
            <a:extLst>
              <a:ext uri="{FF2B5EF4-FFF2-40B4-BE49-F238E27FC236}">
                <a16:creationId xmlns:a16="http://schemas.microsoft.com/office/drawing/2014/main" id="{04FFCDBC-BBC4-E33C-B449-F1674E10A000}"/>
              </a:ext>
            </a:extLst>
          </p:cNvPr>
          <p:cNvSpPr txBox="1">
            <a:spLocks/>
          </p:cNvSpPr>
          <p:nvPr/>
        </p:nvSpPr>
        <p:spPr>
          <a:xfrm>
            <a:off x="2202016" y="5165621"/>
            <a:ext cx="3083229" cy="435747"/>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a:t>Camera</a:t>
            </a:r>
            <a:endParaRPr lang="en-US"/>
          </a:p>
        </p:txBody>
      </p:sp>
      <p:sp>
        <p:nvSpPr>
          <p:cNvPr id="20" name="Rectangle: Rounded Corners 19">
            <a:extLst>
              <a:ext uri="{FF2B5EF4-FFF2-40B4-BE49-F238E27FC236}">
                <a16:creationId xmlns:a16="http://schemas.microsoft.com/office/drawing/2014/main" id="{E0D20444-3D66-CDC5-EBB8-AFB65E5C7B35}"/>
              </a:ext>
            </a:extLst>
          </p:cNvPr>
          <p:cNvSpPr/>
          <p:nvPr/>
        </p:nvSpPr>
        <p:spPr>
          <a:xfrm>
            <a:off x="5218191" y="4505751"/>
            <a:ext cx="4206874" cy="4762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Computer Speakers</a:t>
            </a:r>
          </a:p>
        </p:txBody>
      </p:sp>
      <p:sp>
        <p:nvSpPr>
          <p:cNvPr id="21" name="Rectangle: Rounded Corners 20">
            <a:extLst>
              <a:ext uri="{FF2B5EF4-FFF2-40B4-BE49-F238E27FC236}">
                <a16:creationId xmlns:a16="http://schemas.microsoft.com/office/drawing/2014/main" id="{DF5D0F57-1F6E-AD08-16C4-E480B5F819E0}"/>
              </a:ext>
            </a:extLst>
          </p:cNvPr>
          <p:cNvSpPr/>
          <p:nvPr/>
        </p:nvSpPr>
        <p:spPr>
          <a:xfrm>
            <a:off x="5218190" y="5167964"/>
            <a:ext cx="4206874" cy="476249"/>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t>Computer Webcam</a:t>
            </a:r>
          </a:p>
        </p:txBody>
      </p:sp>
      <p:sp>
        <p:nvSpPr>
          <p:cNvPr id="3" name="Half Frame 2">
            <a:extLst>
              <a:ext uri="{FF2B5EF4-FFF2-40B4-BE49-F238E27FC236}">
                <a16:creationId xmlns:a16="http://schemas.microsoft.com/office/drawing/2014/main" id="{74C0D127-BC3C-58CE-6A44-AA65DADD7561}"/>
              </a:ext>
            </a:extLst>
          </p:cNvPr>
          <p:cNvSpPr/>
          <p:nvPr/>
        </p:nvSpPr>
        <p:spPr>
          <a:xfrm rot="13380000">
            <a:off x="9044504" y="5209667"/>
            <a:ext cx="199102" cy="181209"/>
          </a:xfrm>
          <a:prstGeom prst="halfFram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457723E8-F181-E796-B2B7-E6143DC5593E}"/>
              </a:ext>
            </a:extLst>
          </p:cNvPr>
          <p:cNvSpPr/>
          <p:nvPr/>
        </p:nvSpPr>
        <p:spPr>
          <a:xfrm rot="13380000">
            <a:off x="9033207" y="4636708"/>
            <a:ext cx="199102" cy="181209"/>
          </a:xfrm>
          <a:prstGeom prst="halfFram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itle 1">
            <a:extLst>
              <a:ext uri="{FF2B5EF4-FFF2-40B4-BE49-F238E27FC236}">
                <a16:creationId xmlns:a16="http://schemas.microsoft.com/office/drawing/2014/main" id="{3FFA5833-B863-F825-8059-E0F5D0EA0354}"/>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27" name="Arrow: Chevron 26">
            <a:extLst>
              <a:ext uri="{FF2B5EF4-FFF2-40B4-BE49-F238E27FC236}">
                <a16:creationId xmlns:a16="http://schemas.microsoft.com/office/drawing/2014/main" id="{08297736-3FDE-F593-F668-DA0F05977467}"/>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F7C0F00A-6235-9FAD-32BF-BA68F0EE9FCD}"/>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cxnSp>
        <p:nvCxnSpPr>
          <p:cNvPr id="24" name="Straight Connector 23">
            <a:extLst>
              <a:ext uri="{FF2B5EF4-FFF2-40B4-BE49-F238E27FC236}">
                <a16:creationId xmlns:a16="http://schemas.microsoft.com/office/drawing/2014/main" id="{9BEDA72A-F020-9228-BED7-2487A90C5757}"/>
              </a:ext>
            </a:extLst>
          </p:cNvPr>
          <p:cNvCxnSpPr>
            <a:cxnSpLocks/>
          </p:cNvCxnSpPr>
          <p:nvPr/>
        </p:nvCxnSpPr>
        <p:spPr>
          <a:xfrm>
            <a:off x="3019647" y="2113887"/>
            <a:ext cx="517451" cy="55577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87F21D16-3BA8-3FAD-6AE7-16A613AEC594}"/>
              </a:ext>
            </a:extLst>
          </p:cNvPr>
          <p:cNvSpPr/>
          <p:nvPr/>
        </p:nvSpPr>
        <p:spPr>
          <a:xfrm>
            <a:off x="2202017" y="2655189"/>
            <a:ext cx="7615378" cy="628112"/>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95755F43-4DD3-1059-15EB-A4A0C8129A69}"/>
              </a:ext>
            </a:extLst>
          </p:cNvPr>
          <p:cNvSpPr txBox="1"/>
          <p:nvPr/>
        </p:nvSpPr>
        <p:spPr>
          <a:xfrm>
            <a:off x="387875" y="1374177"/>
            <a:ext cx="3205930"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Volume controls for the instrument sound</a:t>
            </a:r>
          </a:p>
        </p:txBody>
      </p:sp>
      <p:cxnSp>
        <p:nvCxnSpPr>
          <p:cNvPr id="32" name="Straight Connector 31">
            <a:extLst>
              <a:ext uri="{FF2B5EF4-FFF2-40B4-BE49-F238E27FC236}">
                <a16:creationId xmlns:a16="http://schemas.microsoft.com/office/drawing/2014/main" id="{F72C90B7-4850-83FD-C28E-715BB1327F76}"/>
              </a:ext>
            </a:extLst>
          </p:cNvPr>
          <p:cNvCxnSpPr>
            <a:cxnSpLocks/>
          </p:cNvCxnSpPr>
          <p:nvPr/>
        </p:nvCxnSpPr>
        <p:spPr>
          <a:xfrm>
            <a:off x="1684565" y="3151114"/>
            <a:ext cx="517451" cy="55577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D0A65A8D-7805-DE67-1FB8-B49C755DA0CD}"/>
              </a:ext>
            </a:extLst>
          </p:cNvPr>
          <p:cNvSpPr/>
          <p:nvPr/>
        </p:nvSpPr>
        <p:spPr>
          <a:xfrm>
            <a:off x="2202017" y="3341740"/>
            <a:ext cx="7615378" cy="628112"/>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A7B6F85B-83A8-E9E3-BCFA-833BB1DAD580}"/>
              </a:ext>
            </a:extLst>
          </p:cNvPr>
          <p:cNvSpPr txBox="1"/>
          <p:nvPr/>
        </p:nvSpPr>
        <p:spPr>
          <a:xfrm>
            <a:off x="365536" y="3910151"/>
            <a:ext cx="1198612"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Sound output selection</a:t>
            </a:r>
          </a:p>
        </p:txBody>
      </p:sp>
      <p:cxnSp>
        <p:nvCxnSpPr>
          <p:cNvPr id="38" name="Straight Connector 37">
            <a:extLst>
              <a:ext uri="{FF2B5EF4-FFF2-40B4-BE49-F238E27FC236}">
                <a16:creationId xmlns:a16="http://schemas.microsoft.com/office/drawing/2014/main" id="{A43C8FFA-35F4-7CBB-435A-08A812421892}"/>
              </a:ext>
            </a:extLst>
          </p:cNvPr>
          <p:cNvCxnSpPr>
            <a:cxnSpLocks/>
          </p:cNvCxnSpPr>
          <p:nvPr/>
        </p:nvCxnSpPr>
        <p:spPr>
          <a:xfrm>
            <a:off x="1515774" y="4243901"/>
            <a:ext cx="517451" cy="55577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E12951AD-C975-3913-2279-4E62C0959F64}"/>
              </a:ext>
            </a:extLst>
          </p:cNvPr>
          <p:cNvSpPr/>
          <p:nvPr/>
        </p:nvSpPr>
        <p:spPr>
          <a:xfrm>
            <a:off x="2033226" y="4434527"/>
            <a:ext cx="7615378" cy="628112"/>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TextBox 39">
            <a:extLst>
              <a:ext uri="{FF2B5EF4-FFF2-40B4-BE49-F238E27FC236}">
                <a16:creationId xmlns:a16="http://schemas.microsoft.com/office/drawing/2014/main" id="{825B2294-F96C-BFC6-2E3F-83413019DF9B}"/>
              </a:ext>
            </a:extLst>
          </p:cNvPr>
          <p:cNvSpPr txBox="1"/>
          <p:nvPr/>
        </p:nvSpPr>
        <p:spPr>
          <a:xfrm>
            <a:off x="333681" y="5189388"/>
            <a:ext cx="1198612" cy="6463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Camera selection</a:t>
            </a:r>
          </a:p>
        </p:txBody>
      </p:sp>
      <p:cxnSp>
        <p:nvCxnSpPr>
          <p:cNvPr id="41" name="Straight Connector 40">
            <a:extLst>
              <a:ext uri="{FF2B5EF4-FFF2-40B4-BE49-F238E27FC236}">
                <a16:creationId xmlns:a16="http://schemas.microsoft.com/office/drawing/2014/main" id="{DF4BB99B-829A-BB60-F5DD-1C6202040166}"/>
              </a:ext>
            </a:extLst>
          </p:cNvPr>
          <p:cNvCxnSpPr>
            <a:cxnSpLocks/>
            <a:stCxn id="40" idx="3"/>
          </p:cNvCxnSpPr>
          <p:nvPr/>
        </p:nvCxnSpPr>
        <p:spPr>
          <a:xfrm flipV="1">
            <a:off x="1532293" y="5452311"/>
            <a:ext cx="500932" cy="6024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81FDA1F-0AB9-A7FE-4B0D-5E43667E936C}"/>
              </a:ext>
            </a:extLst>
          </p:cNvPr>
          <p:cNvSpPr/>
          <p:nvPr/>
        </p:nvSpPr>
        <p:spPr>
          <a:xfrm>
            <a:off x="2033226" y="5087166"/>
            <a:ext cx="7615378" cy="628112"/>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856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18B144-A289-88F3-DFD7-3F9E36E0109E}"/>
              </a:ext>
            </a:extLst>
          </p:cNvPr>
          <p:cNvPicPr>
            <a:picLocks noChangeAspect="1"/>
          </p:cNvPicPr>
          <p:nvPr/>
        </p:nvPicPr>
        <p:blipFill>
          <a:blip r:embed="rId3"/>
          <a:srcRect l="12105" t="70789" r="16802" b="3998"/>
          <a:stretch/>
        </p:blipFill>
        <p:spPr>
          <a:xfrm>
            <a:off x="1473629" y="4017431"/>
            <a:ext cx="9450804" cy="2369192"/>
          </a:xfrm>
          <a:prstGeom prst="rect">
            <a:avLst/>
          </a:prstGeom>
        </p:spPr>
      </p:pic>
      <p:sp>
        <p:nvSpPr>
          <p:cNvPr id="1063" name="Rectangle: Rounded Corners 1062">
            <a:extLst>
              <a:ext uri="{FF2B5EF4-FFF2-40B4-BE49-F238E27FC236}">
                <a16:creationId xmlns:a16="http://schemas.microsoft.com/office/drawing/2014/main" id="{8883C336-CB5C-9FC3-2234-B3D783124953}"/>
              </a:ext>
            </a:extLst>
          </p:cNvPr>
          <p:cNvSpPr/>
          <p:nvPr/>
        </p:nvSpPr>
        <p:spPr>
          <a:xfrm>
            <a:off x="1907783" y="5393347"/>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1524944B-96A1-9C41-D20E-D9ACA15FF275}"/>
              </a:ext>
            </a:extLst>
          </p:cNvPr>
          <p:cNvSpPr txBox="1">
            <a:spLocks/>
          </p:cNvSpPr>
          <p:nvPr/>
        </p:nvSpPr>
        <p:spPr>
          <a:xfrm>
            <a:off x="3263525" y="1060642"/>
            <a:ext cx="5196870" cy="7986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t>Camera Check</a:t>
            </a:r>
          </a:p>
        </p:txBody>
      </p:sp>
      <p:pic>
        <p:nvPicPr>
          <p:cNvPr id="9" name="Graphic 8" descr="Single gear outline">
            <a:extLst>
              <a:ext uri="{FF2B5EF4-FFF2-40B4-BE49-F238E27FC236}">
                <a16:creationId xmlns:a16="http://schemas.microsoft.com/office/drawing/2014/main" id="{2DDDA019-EA4A-953A-A4D4-CF266A333E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2371" y="186872"/>
            <a:ext cx="732972" cy="751116"/>
          </a:xfrm>
          <a:prstGeom prst="rect">
            <a:avLst/>
          </a:prstGeom>
        </p:spPr>
      </p:pic>
      <p:sp>
        <p:nvSpPr>
          <p:cNvPr id="12" name="Title 1">
            <a:extLst>
              <a:ext uri="{FF2B5EF4-FFF2-40B4-BE49-F238E27FC236}">
                <a16:creationId xmlns:a16="http://schemas.microsoft.com/office/drawing/2014/main" id="{D0318F84-F0EE-A560-6175-0F02D1028F7A}"/>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16" name="Arrow: Chevron 15">
            <a:extLst>
              <a:ext uri="{FF2B5EF4-FFF2-40B4-BE49-F238E27FC236}">
                <a16:creationId xmlns:a16="http://schemas.microsoft.com/office/drawing/2014/main" id="{10B3F1D4-CCE6-5FEC-7708-4EF7C704EE61}"/>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5ED2BB7-CB71-896C-04B3-69143D399E9F}"/>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sp>
        <p:nvSpPr>
          <p:cNvPr id="10" name="Rectangle 9">
            <a:extLst>
              <a:ext uri="{FF2B5EF4-FFF2-40B4-BE49-F238E27FC236}">
                <a16:creationId xmlns:a16="http://schemas.microsoft.com/office/drawing/2014/main" id="{2E8D952F-274C-C457-2F1E-2C9B316107D7}"/>
              </a:ext>
            </a:extLst>
          </p:cNvPr>
          <p:cNvSpPr/>
          <p:nvPr/>
        </p:nvSpPr>
        <p:spPr>
          <a:xfrm>
            <a:off x="1483788" y="2406243"/>
            <a:ext cx="9511765" cy="3980380"/>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864FA75-87A9-2693-A170-D5803F83CB24}"/>
              </a:ext>
            </a:extLst>
          </p:cNvPr>
          <p:cNvCxnSpPr>
            <a:cxnSpLocks/>
          </p:cNvCxnSpPr>
          <p:nvPr/>
        </p:nvCxnSpPr>
        <p:spPr>
          <a:xfrm flipH="1" flipV="1">
            <a:off x="3696492" y="1634166"/>
            <a:ext cx="1193741" cy="65595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E975AD6-84F1-3370-32AA-5FDD58D5C26D}"/>
              </a:ext>
            </a:extLst>
          </p:cNvPr>
          <p:cNvSpPr txBox="1"/>
          <p:nvPr/>
        </p:nvSpPr>
        <p:spPr>
          <a:xfrm>
            <a:off x="311383" y="1129920"/>
            <a:ext cx="3545304"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User (Guitar/</a:t>
            </a:r>
            <a:r>
              <a:rPr lang="en-US" sz="1800" b="0" i="0" u="none" strike="noStrike">
                <a:solidFill>
                  <a:srgbClr val="000000"/>
                </a:solidFill>
                <a:effectLst/>
                <a:latin typeface="Aptos Display" panose="020B0004020202020204" pitchFamily="34" charset="0"/>
              </a:rPr>
              <a:t>Theremin) </a:t>
            </a:r>
            <a:r>
              <a:rPr lang="en-US"/>
              <a:t>or surface (piano) is in the frame for software to detect hand movements/positions</a:t>
            </a:r>
          </a:p>
        </p:txBody>
      </p:sp>
      <p:sp>
        <p:nvSpPr>
          <p:cNvPr id="56" name="Rectangle: Rounded Corners 55">
            <a:extLst>
              <a:ext uri="{FF2B5EF4-FFF2-40B4-BE49-F238E27FC236}">
                <a16:creationId xmlns:a16="http://schemas.microsoft.com/office/drawing/2014/main" id="{079D4EA2-D902-95A6-F08E-A195FD581F2C}"/>
              </a:ext>
            </a:extLst>
          </p:cNvPr>
          <p:cNvSpPr/>
          <p:nvPr/>
        </p:nvSpPr>
        <p:spPr>
          <a:xfrm>
            <a:off x="2343976" y="5366898"/>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7" name="Rectangle: Rounded Corners 56">
            <a:extLst>
              <a:ext uri="{FF2B5EF4-FFF2-40B4-BE49-F238E27FC236}">
                <a16:creationId xmlns:a16="http://schemas.microsoft.com/office/drawing/2014/main" id="{5FFDD8AB-D609-4EF3-30EA-8921AC85FAD7}"/>
              </a:ext>
            </a:extLst>
          </p:cNvPr>
          <p:cNvSpPr/>
          <p:nvPr/>
        </p:nvSpPr>
        <p:spPr>
          <a:xfrm>
            <a:off x="2788476" y="5366898"/>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8" name="Rectangle: Rounded Corners 57">
            <a:extLst>
              <a:ext uri="{FF2B5EF4-FFF2-40B4-BE49-F238E27FC236}">
                <a16:creationId xmlns:a16="http://schemas.microsoft.com/office/drawing/2014/main" id="{7C4175AF-A856-7C20-5657-E005F78AFE52}"/>
              </a:ext>
            </a:extLst>
          </p:cNvPr>
          <p:cNvSpPr/>
          <p:nvPr/>
        </p:nvSpPr>
        <p:spPr>
          <a:xfrm>
            <a:off x="3214834" y="5366898"/>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9" name="Rectangle: Rounded Corners 58">
            <a:extLst>
              <a:ext uri="{FF2B5EF4-FFF2-40B4-BE49-F238E27FC236}">
                <a16:creationId xmlns:a16="http://schemas.microsoft.com/office/drawing/2014/main" id="{32A624D2-8B42-C54F-68F8-B72282205EBE}"/>
              </a:ext>
            </a:extLst>
          </p:cNvPr>
          <p:cNvSpPr/>
          <p:nvPr/>
        </p:nvSpPr>
        <p:spPr>
          <a:xfrm>
            <a:off x="3641190" y="5366898"/>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0" name="Rectangle: Rounded Corners 59">
            <a:extLst>
              <a:ext uri="{FF2B5EF4-FFF2-40B4-BE49-F238E27FC236}">
                <a16:creationId xmlns:a16="http://schemas.microsoft.com/office/drawing/2014/main" id="{71D32ACF-31CA-8E47-BD5F-9BC10A2CA7A3}"/>
              </a:ext>
            </a:extLst>
          </p:cNvPr>
          <p:cNvSpPr/>
          <p:nvPr/>
        </p:nvSpPr>
        <p:spPr>
          <a:xfrm>
            <a:off x="4067547" y="5366898"/>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1" name="Rectangle: Rounded Corners 60">
            <a:extLst>
              <a:ext uri="{FF2B5EF4-FFF2-40B4-BE49-F238E27FC236}">
                <a16:creationId xmlns:a16="http://schemas.microsoft.com/office/drawing/2014/main" id="{97478B24-1255-A842-A98E-837BE465FF32}"/>
              </a:ext>
            </a:extLst>
          </p:cNvPr>
          <p:cNvSpPr/>
          <p:nvPr/>
        </p:nvSpPr>
        <p:spPr>
          <a:xfrm>
            <a:off x="4493905" y="5366898"/>
            <a:ext cx="419553" cy="498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nvGrpSpPr>
          <p:cNvPr id="62" name="Group 61">
            <a:extLst>
              <a:ext uri="{FF2B5EF4-FFF2-40B4-BE49-F238E27FC236}">
                <a16:creationId xmlns:a16="http://schemas.microsoft.com/office/drawing/2014/main" id="{8AF96972-BEAC-FE62-25C2-BD7516E2D5B8}"/>
              </a:ext>
            </a:extLst>
          </p:cNvPr>
          <p:cNvGrpSpPr/>
          <p:nvPr/>
        </p:nvGrpSpPr>
        <p:grpSpPr>
          <a:xfrm>
            <a:off x="4920262" y="5366891"/>
            <a:ext cx="2995838" cy="498928"/>
            <a:chOff x="1092390" y="2896016"/>
            <a:chExt cx="2995838" cy="1070430"/>
          </a:xfrm>
        </p:grpSpPr>
        <p:sp>
          <p:nvSpPr>
            <p:cNvPr id="1053" name="Rectangle: Rounded Corners 1052">
              <a:extLst>
                <a:ext uri="{FF2B5EF4-FFF2-40B4-BE49-F238E27FC236}">
                  <a16:creationId xmlns:a16="http://schemas.microsoft.com/office/drawing/2014/main" id="{9A292C92-FF2C-9C29-0105-4BB5C73310B2}"/>
                </a:ext>
              </a:extLst>
            </p:cNvPr>
            <p:cNvSpPr/>
            <p:nvPr/>
          </p:nvSpPr>
          <p:spPr>
            <a:xfrm>
              <a:off x="1092390" y="2896018"/>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4" name="Rectangle: Rounded Corners 1053">
              <a:extLst>
                <a:ext uri="{FF2B5EF4-FFF2-40B4-BE49-F238E27FC236}">
                  <a16:creationId xmlns:a16="http://schemas.microsoft.com/office/drawing/2014/main" id="{8CD177BD-1C45-BC23-212C-30CCE118FCA4}"/>
                </a:ext>
              </a:extLst>
            </p:cNvPr>
            <p:cNvSpPr/>
            <p:nvPr/>
          </p:nvSpPr>
          <p:spPr>
            <a:xfrm>
              <a:off x="15187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5" name="Rectangle: Rounded Corners 1054">
              <a:extLst>
                <a:ext uri="{FF2B5EF4-FFF2-40B4-BE49-F238E27FC236}">
                  <a16:creationId xmlns:a16="http://schemas.microsoft.com/office/drawing/2014/main" id="{3A054500-AEF7-9A35-352C-28FAFEFD68E7}"/>
                </a:ext>
              </a:extLst>
            </p:cNvPr>
            <p:cNvSpPr/>
            <p:nvPr/>
          </p:nvSpPr>
          <p:spPr>
            <a:xfrm>
              <a:off x="19632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6" name="Rectangle: Rounded Corners 1055">
              <a:extLst>
                <a:ext uri="{FF2B5EF4-FFF2-40B4-BE49-F238E27FC236}">
                  <a16:creationId xmlns:a16="http://schemas.microsoft.com/office/drawing/2014/main" id="{9E4BD8A3-E246-5ACB-A4CB-1B1A148526BC}"/>
                </a:ext>
              </a:extLst>
            </p:cNvPr>
            <p:cNvSpPr/>
            <p:nvPr/>
          </p:nvSpPr>
          <p:spPr>
            <a:xfrm>
              <a:off x="2389604"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7" name="Rectangle: Rounded Corners 1056">
              <a:extLst>
                <a:ext uri="{FF2B5EF4-FFF2-40B4-BE49-F238E27FC236}">
                  <a16:creationId xmlns:a16="http://schemas.microsoft.com/office/drawing/2014/main" id="{24162EA1-DF8F-9AD2-EB8B-B5822BED8587}"/>
                </a:ext>
              </a:extLst>
            </p:cNvPr>
            <p:cNvSpPr/>
            <p:nvPr/>
          </p:nvSpPr>
          <p:spPr>
            <a:xfrm>
              <a:off x="2815960"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8" name="Rectangle: Rounded Corners 1057">
              <a:extLst>
                <a:ext uri="{FF2B5EF4-FFF2-40B4-BE49-F238E27FC236}">
                  <a16:creationId xmlns:a16="http://schemas.microsoft.com/office/drawing/2014/main" id="{B5A311D6-6AFA-EA04-6CD3-CD10FE3F15F3}"/>
                </a:ext>
              </a:extLst>
            </p:cNvPr>
            <p:cNvSpPr/>
            <p:nvPr/>
          </p:nvSpPr>
          <p:spPr>
            <a:xfrm>
              <a:off x="3242317"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9" name="Rectangle: Rounded Corners 1058">
              <a:extLst>
                <a:ext uri="{FF2B5EF4-FFF2-40B4-BE49-F238E27FC236}">
                  <a16:creationId xmlns:a16="http://schemas.microsoft.com/office/drawing/2014/main" id="{7828FDAF-4A01-5E94-031B-EB322509A250}"/>
                </a:ext>
              </a:extLst>
            </p:cNvPr>
            <p:cNvSpPr/>
            <p:nvPr/>
          </p:nvSpPr>
          <p:spPr>
            <a:xfrm>
              <a:off x="3668675"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63" name="Group 62">
            <a:extLst>
              <a:ext uri="{FF2B5EF4-FFF2-40B4-BE49-F238E27FC236}">
                <a16:creationId xmlns:a16="http://schemas.microsoft.com/office/drawing/2014/main" id="{8A9C2D39-3AF2-B19A-6E8C-F0C933A986E9}"/>
              </a:ext>
            </a:extLst>
          </p:cNvPr>
          <p:cNvGrpSpPr/>
          <p:nvPr/>
        </p:nvGrpSpPr>
        <p:grpSpPr>
          <a:xfrm>
            <a:off x="7922905" y="5366891"/>
            <a:ext cx="2995838" cy="498928"/>
            <a:chOff x="1092390" y="2896016"/>
            <a:chExt cx="2995838" cy="1070430"/>
          </a:xfrm>
        </p:grpSpPr>
        <p:sp>
          <p:nvSpPr>
            <p:cNvPr id="1046" name="Rectangle: Rounded Corners 1045">
              <a:extLst>
                <a:ext uri="{FF2B5EF4-FFF2-40B4-BE49-F238E27FC236}">
                  <a16:creationId xmlns:a16="http://schemas.microsoft.com/office/drawing/2014/main" id="{E24CFB93-C093-8D22-7AF6-0297B52BD15F}"/>
                </a:ext>
              </a:extLst>
            </p:cNvPr>
            <p:cNvSpPr/>
            <p:nvPr/>
          </p:nvSpPr>
          <p:spPr>
            <a:xfrm>
              <a:off x="1092390" y="2896018"/>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7" name="Rectangle: Rounded Corners 1046">
              <a:extLst>
                <a:ext uri="{FF2B5EF4-FFF2-40B4-BE49-F238E27FC236}">
                  <a16:creationId xmlns:a16="http://schemas.microsoft.com/office/drawing/2014/main" id="{8EAD6C57-619F-45FD-06EF-8CFEA7F013E6}"/>
                </a:ext>
              </a:extLst>
            </p:cNvPr>
            <p:cNvSpPr/>
            <p:nvPr/>
          </p:nvSpPr>
          <p:spPr>
            <a:xfrm>
              <a:off x="15187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8" name="Rectangle: Rounded Corners 1047">
              <a:extLst>
                <a:ext uri="{FF2B5EF4-FFF2-40B4-BE49-F238E27FC236}">
                  <a16:creationId xmlns:a16="http://schemas.microsoft.com/office/drawing/2014/main" id="{7452A59E-1AD6-7BB5-0C2F-B88D1A3B4C4B}"/>
                </a:ext>
              </a:extLst>
            </p:cNvPr>
            <p:cNvSpPr/>
            <p:nvPr/>
          </p:nvSpPr>
          <p:spPr>
            <a:xfrm>
              <a:off x="2389604"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9" name="Rectangle: Rounded Corners 1048">
              <a:extLst>
                <a:ext uri="{FF2B5EF4-FFF2-40B4-BE49-F238E27FC236}">
                  <a16:creationId xmlns:a16="http://schemas.microsoft.com/office/drawing/2014/main" id="{775C62B0-F424-3C89-A224-FC64BC73DCD8}"/>
                </a:ext>
              </a:extLst>
            </p:cNvPr>
            <p:cNvSpPr/>
            <p:nvPr/>
          </p:nvSpPr>
          <p:spPr>
            <a:xfrm>
              <a:off x="1963246" y="2896017"/>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0" name="Rectangle: Rounded Corners 1049">
              <a:extLst>
                <a:ext uri="{FF2B5EF4-FFF2-40B4-BE49-F238E27FC236}">
                  <a16:creationId xmlns:a16="http://schemas.microsoft.com/office/drawing/2014/main" id="{1BBFFF2F-770B-3DA8-AF5C-BFDA00599C69}"/>
                </a:ext>
              </a:extLst>
            </p:cNvPr>
            <p:cNvSpPr/>
            <p:nvPr/>
          </p:nvSpPr>
          <p:spPr>
            <a:xfrm>
              <a:off x="2815960"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1" name="Rectangle: Rounded Corners 1050">
              <a:extLst>
                <a:ext uri="{FF2B5EF4-FFF2-40B4-BE49-F238E27FC236}">
                  <a16:creationId xmlns:a16="http://schemas.microsoft.com/office/drawing/2014/main" id="{FE3F97C7-A236-BEF9-8D52-7FE9F80D7CDC}"/>
                </a:ext>
              </a:extLst>
            </p:cNvPr>
            <p:cNvSpPr/>
            <p:nvPr/>
          </p:nvSpPr>
          <p:spPr>
            <a:xfrm>
              <a:off x="3242317"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52" name="Rectangle: Rounded Corners 1051">
              <a:extLst>
                <a:ext uri="{FF2B5EF4-FFF2-40B4-BE49-F238E27FC236}">
                  <a16:creationId xmlns:a16="http://schemas.microsoft.com/office/drawing/2014/main" id="{FE9F5DD7-25D2-9875-A145-C6C38F4C5688}"/>
                </a:ext>
              </a:extLst>
            </p:cNvPr>
            <p:cNvSpPr/>
            <p:nvPr/>
          </p:nvSpPr>
          <p:spPr>
            <a:xfrm>
              <a:off x="3668675" y="2896016"/>
              <a:ext cx="419553" cy="10704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1024" name="Group 1023">
            <a:extLst>
              <a:ext uri="{FF2B5EF4-FFF2-40B4-BE49-F238E27FC236}">
                <a16:creationId xmlns:a16="http://schemas.microsoft.com/office/drawing/2014/main" id="{D0A50262-2F5E-DCAC-C5E1-0D6A5AD7535F}"/>
              </a:ext>
            </a:extLst>
          </p:cNvPr>
          <p:cNvGrpSpPr/>
          <p:nvPr/>
        </p:nvGrpSpPr>
        <p:grpSpPr>
          <a:xfrm>
            <a:off x="3541404" y="5158254"/>
            <a:ext cx="1127125" cy="399143"/>
            <a:chOff x="2761531" y="4401872"/>
            <a:chExt cx="1127125" cy="399143"/>
          </a:xfrm>
        </p:grpSpPr>
        <p:sp>
          <p:nvSpPr>
            <p:cNvPr id="1043" name="Rectangle: Rounded Corners 1042">
              <a:extLst>
                <a:ext uri="{FF2B5EF4-FFF2-40B4-BE49-F238E27FC236}">
                  <a16:creationId xmlns:a16="http://schemas.microsoft.com/office/drawing/2014/main" id="{87678249-FBE2-D96A-FF44-DA9AFC68A97A}"/>
                </a:ext>
              </a:extLst>
            </p:cNvPr>
            <p:cNvSpPr/>
            <p:nvPr/>
          </p:nvSpPr>
          <p:spPr>
            <a:xfrm>
              <a:off x="3187889" y="4401872"/>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4" name="Rectangle: Rounded Corners 1043">
              <a:extLst>
                <a:ext uri="{FF2B5EF4-FFF2-40B4-BE49-F238E27FC236}">
                  <a16:creationId xmlns:a16="http://schemas.microsoft.com/office/drawing/2014/main" id="{79D8A0A7-5AD7-8193-7284-5EB59E14A416}"/>
                </a:ext>
              </a:extLst>
            </p:cNvPr>
            <p:cNvSpPr/>
            <p:nvPr/>
          </p:nvSpPr>
          <p:spPr>
            <a:xfrm>
              <a:off x="3614245" y="4401872"/>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5" name="Rectangle: Rounded Corners 1044">
              <a:extLst>
                <a:ext uri="{FF2B5EF4-FFF2-40B4-BE49-F238E27FC236}">
                  <a16:creationId xmlns:a16="http://schemas.microsoft.com/office/drawing/2014/main" id="{026A92C0-532E-B469-739D-865F42FAE511}"/>
                </a:ext>
              </a:extLst>
            </p:cNvPr>
            <p:cNvSpPr/>
            <p:nvPr/>
          </p:nvSpPr>
          <p:spPr>
            <a:xfrm>
              <a:off x="2761531" y="4401872"/>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1025" name="Group 1024">
            <a:extLst>
              <a:ext uri="{FF2B5EF4-FFF2-40B4-BE49-F238E27FC236}">
                <a16:creationId xmlns:a16="http://schemas.microsoft.com/office/drawing/2014/main" id="{A52F4BF0-216E-745A-C8EF-5FE95969DAB8}"/>
              </a:ext>
            </a:extLst>
          </p:cNvPr>
          <p:cNvGrpSpPr/>
          <p:nvPr/>
        </p:nvGrpSpPr>
        <p:grpSpPr>
          <a:xfrm>
            <a:off x="6516832" y="5149182"/>
            <a:ext cx="1118053" cy="399143"/>
            <a:chOff x="5736959" y="4392800"/>
            <a:chExt cx="1118053" cy="399143"/>
          </a:xfrm>
        </p:grpSpPr>
        <p:sp>
          <p:nvSpPr>
            <p:cNvPr id="1040" name="Rectangle: Rounded Corners 1039">
              <a:extLst>
                <a:ext uri="{FF2B5EF4-FFF2-40B4-BE49-F238E27FC236}">
                  <a16:creationId xmlns:a16="http://schemas.microsoft.com/office/drawing/2014/main" id="{38E9BDF1-F64B-889F-979C-2096723D033F}"/>
                </a:ext>
              </a:extLst>
            </p:cNvPr>
            <p:cNvSpPr/>
            <p:nvPr/>
          </p:nvSpPr>
          <p:spPr>
            <a:xfrm>
              <a:off x="5736959" y="4392800"/>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1" name="Rectangle: Rounded Corners 1040">
              <a:extLst>
                <a:ext uri="{FF2B5EF4-FFF2-40B4-BE49-F238E27FC236}">
                  <a16:creationId xmlns:a16="http://schemas.microsoft.com/office/drawing/2014/main" id="{D6A3B934-CADC-B212-EC13-7DF242C341A8}"/>
                </a:ext>
              </a:extLst>
            </p:cNvPr>
            <p:cNvSpPr/>
            <p:nvPr/>
          </p:nvSpPr>
          <p:spPr>
            <a:xfrm>
              <a:off x="6163317" y="4392800"/>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42" name="Rectangle: Rounded Corners 1041">
              <a:extLst>
                <a:ext uri="{FF2B5EF4-FFF2-40B4-BE49-F238E27FC236}">
                  <a16:creationId xmlns:a16="http://schemas.microsoft.com/office/drawing/2014/main" id="{022F486C-B089-EDA7-FE97-38F2602E0258}"/>
                </a:ext>
              </a:extLst>
            </p:cNvPr>
            <p:cNvSpPr/>
            <p:nvPr/>
          </p:nvSpPr>
          <p:spPr>
            <a:xfrm>
              <a:off x="6580601" y="4392800"/>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1027" name="Group 1026">
            <a:extLst>
              <a:ext uri="{FF2B5EF4-FFF2-40B4-BE49-F238E27FC236}">
                <a16:creationId xmlns:a16="http://schemas.microsoft.com/office/drawing/2014/main" id="{99DA63D9-602D-2C45-C71A-51583E385A44}"/>
              </a:ext>
            </a:extLst>
          </p:cNvPr>
          <p:cNvGrpSpPr/>
          <p:nvPr/>
        </p:nvGrpSpPr>
        <p:grpSpPr>
          <a:xfrm>
            <a:off x="9519475" y="5131039"/>
            <a:ext cx="1127125" cy="399143"/>
            <a:chOff x="8739602" y="4374657"/>
            <a:chExt cx="1127125" cy="399143"/>
          </a:xfrm>
        </p:grpSpPr>
        <p:sp>
          <p:nvSpPr>
            <p:cNvPr id="1037" name="Rectangle: Rounded Corners 1036">
              <a:extLst>
                <a:ext uri="{FF2B5EF4-FFF2-40B4-BE49-F238E27FC236}">
                  <a16:creationId xmlns:a16="http://schemas.microsoft.com/office/drawing/2014/main" id="{32135D4E-7060-2E28-A96E-DC7C6E917972}"/>
                </a:ext>
              </a:extLst>
            </p:cNvPr>
            <p:cNvSpPr/>
            <p:nvPr/>
          </p:nvSpPr>
          <p:spPr>
            <a:xfrm>
              <a:off x="8739602" y="4374657"/>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38" name="Rectangle: Rounded Corners 1037">
              <a:extLst>
                <a:ext uri="{FF2B5EF4-FFF2-40B4-BE49-F238E27FC236}">
                  <a16:creationId xmlns:a16="http://schemas.microsoft.com/office/drawing/2014/main" id="{70186F92-B3F2-47D3-57AC-3CC031E875AA}"/>
                </a:ext>
              </a:extLst>
            </p:cNvPr>
            <p:cNvSpPr/>
            <p:nvPr/>
          </p:nvSpPr>
          <p:spPr>
            <a:xfrm>
              <a:off x="9592316" y="4374657"/>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39" name="Rectangle: Rounded Corners 1038">
              <a:extLst>
                <a:ext uri="{FF2B5EF4-FFF2-40B4-BE49-F238E27FC236}">
                  <a16:creationId xmlns:a16="http://schemas.microsoft.com/office/drawing/2014/main" id="{578E7CC4-ABC1-0892-8856-9EF8A043F274}"/>
                </a:ext>
              </a:extLst>
            </p:cNvPr>
            <p:cNvSpPr/>
            <p:nvPr/>
          </p:nvSpPr>
          <p:spPr>
            <a:xfrm>
              <a:off x="9165960" y="4374657"/>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1028" name="Group 1027">
            <a:extLst>
              <a:ext uri="{FF2B5EF4-FFF2-40B4-BE49-F238E27FC236}">
                <a16:creationId xmlns:a16="http://schemas.microsoft.com/office/drawing/2014/main" id="{CAF32094-BD49-301F-BB10-B3063EC1FBF6}"/>
              </a:ext>
            </a:extLst>
          </p:cNvPr>
          <p:cNvGrpSpPr/>
          <p:nvPr/>
        </p:nvGrpSpPr>
        <p:grpSpPr>
          <a:xfrm>
            <a:off x="8231332" y="5149181"/>
            <a:ext cx="691695" cy="399143"/>
            <a:chOff x="7451459" y="4392799"/>
            <a:chExt cx="691695" cy="399143"/>
          </a:xfrm>
        </p:grpSpPr>
        <p:sp>
          <p:nvSpPr>
            <p:cNvPr id="1035" name="Rectangle: Rounded Corners 1034">
              <a:extLst>
                <a:ext uri="{FF2B5EF4-FFF2-40B4-BE49-F238E27FC236}">
                  <a16:creationId xmlns:a16="http://schemas.microsoft.com/office/drawing/2014/main" id="{16634C03-56E7-26E6-A4B0-7F0D1BBEB942}"/>
                </a:ext>
              </a:extLst>
            </p:cNvPr>
            <p:cNvSpPr/>
            <p:nvPr/>
          </p:nvSpPr>
          <p:spPr>
            <a:xfrm>
              <a:off x="7451459" y="4392799"/>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36" name="Rectangle: Rounded Corners 1035">
              <a:extLst>
                <a:ext uri="{FF2B5EF4-FFF2-40B4-BE49-F238E27FC236}">
                  <a16:creationId xmlns:a16="http://schemas.microsoft.com/office/drawing/2014/main" id="{4BB68040-08E9-B916-4CBE-8445899FEEC2}"/>
                </a:ext>
              </a:extLst>
            </p:cNvPr>
            <p:cNvSpPr/>
            <p:nvPr/>
          </p:nvSpPr>
          <p:spPr>
            <a:xfrm>
              <a:off x="7868743" y="4392799"/>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1029" name="Group 1028">
            <a:extLst>
              <a:ext uri="{FF2B5EF4-FFF2-40B4-BE49-F238E27FC236}">
                <a16:creationId xmlns:a16="http://schemas.microsoft.com/office/drawing/2014/main" id="{DF793E81-8F1B-7EB8-427C-D340AE9E9DB0}"/>
              </a:ext>
            </a:extLst>
          </p:cNvPr>
          <p:cNvGrpSpPr/>
          <p:nvPr/>
        </p:nvGrpSpPr>
        <p:grpSpPr>
          <a:xfrm>
            <a:off x="2171618" y="5140110"/>
            <a:ext cx="691695" cy="399143"/>
            <a:chOff x="1391745" y="4383728"/>
            <a:chExt cx="691695" cy="399143"/>
          </a:xfrm>
        </p:grpSpPr>
        <p:sp>
          <p:nvSpPr>
            <p:cNvPr id="1033" name="Rectangle: Rounded Corners 1032">
              <a:extLst>
                <a:ext uri="{FF2B5EF4-FFF2-40B4-BE49-F238E27FC236}">
                  <a16:creationId xmlns:a16="http://schemas.microsoft.com/office/drawing/2014/main" id="{58DC197A-8F39-9FAA-F10E-1AF282AA6F0A}"/>
                </a:ext>
              </a:extLst>
            </p:cNvPr>
            <p:cNvSpPr/>
            <p:nvPr/>
          </p:nvSpPr>
          <p:spPr>
            <a:xfrm>
              <a:off x="1391745"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34" name="Rectangle: Rounded Corners 1033">
              <a:extLst>
                <a:ext uri="{FF2B5EF4-FFF2-40B4-BE49-F238E27FC236}">
                  <a16:creationId xmlns:a16="http://schemas.microsoft.com/office/drawing/2014/main" id="{7C3F6C23-A6CE-2E51-FF7D-B2BA142BDCC6}"/>
                </a:ext>
              </a:extLst>
            </p:cNvPr>
            <p:cNvSpPr/>
            <p:nvPr/>
          </p:nvSpPr>
          <p:spPr>
            <a:xfrm>
              <a:off x="1809029"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1030" name="Group 1029">
            <a:extLst>
              <a:ext uri="{FF2B5EF4-FFF2-40B4-BE49-F238E27FC236}">
                <a16:creationId xmlns:a16="http://schemas.microsoft.com/office/drawing/2014/main" id="{7B902546-2A28-ACED-010A-69FE05D01910}"/>
              </a:ext>
            </a:extLst>
          </p:cNvPr>
          <p:cNvGrpSpPr/>
          <p:nvPr/>
        </p:nvGrpSpPr>
        <p:grpSpPr>
          <a:xfrm>
            <a:off x="5237760" y="5140109"/>
            <a:ext cx="691695" cy="399143"/>
            <a:chOff x="1391745" y="4383728"/>
            <a:chExt cx="691695" cy="399143"/>
          </a:xfrm>
        </p:grpSpPr>
        <p:sp>
          <p:nvSpPr>
            <p:cNvPr id="1031" name="Rectangle: Rounded Corners 1030">
              <a:extLst>
                <a:ext uri="{FF2B5EF4-FFF2-40B4-BE49-F238E27FC236}">
                  <a16:creationId xmlns:a16="http://schemas.microsoft.com/office/drawing/2014/main" id="{F1347CF9-95FC-A207-1597-4570BED880DC}"/>
                </a:ext>
              </a:extLst>
            </p:cNvPr>
            <p:cNvSpPr/>
            <p:nvPr/>
          </p:nvSpPr>
          <p:spPr>
            <a:xfrm>
              <a:off x="1809029"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32" name="Rectangle: Rounded Corners 1031">
              <a:extLst>
                <a:ext uri="{FF2B5EF4-FFF2-40B4-BE49-F238E27FC236}">
                  <a16:creationId xmlns:a16="http://schemas.microsoft.com/office/drawing/2014/main" id="{20DF6040-1B2C-733B-00AD-FCE349EDC942}"/>
                </a:ext>
              </a:extLst>
            </p:cNvPr>
            <p:cNvSpPr/>
            <p:nvPr/>
          </p:nvSpPr>
          <p:spPr>
            <a:xfrm>
              <a:off x="1391745" y="4383728"/>
              <a:ext cx="274411" cy="399143"/>
            </a:xfrm>
            <a:prstGeom prst="round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247543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53DBEF-22C8-91C6-CAD2-A4C08C1BF49E}"/>
              </a:ext>
            </a:extLst>
          </p:cNvPr>
          <p:cNvPicPr>
            <a:picLocks noChangeAspect="1"/>
          </p:cNvPicPr>
          <p:nvPr/>
        </p:nvPicPr>
        <p:blipFill>
          <a:blip r:embed="rId3"/>
          <a:stretch>
            <a:fillRect/>
          </a:stretch>
        </p:blipFill>
        <p:spPr>
          <a:xfrm>
            <a:off x="467833" y="517452"/>
            <a:ext cx="11345928" cy="6209660"/>
          </a:xfrm>
          <a:prstGeom prst="rect">
            <a:avLst/>
          </a:prstGeom>
        </p:spPr>
      </p:pic>
      <p:sp>
        <p:nvSpPr>
          <p:cNvPr id="8" name="Rectangle 7">
            <a:extLst>
              <a:ext uri="{FF2B5EF4-FFF2-40B4-BE49-F238E27FC236}">
                <a16:creationId xmlns:a16="http://schemas.microsoft.com/office/drawing/2014/main" id="{10981CEA-2355-5BDA-E6FD-E9A7F2FF28FB}"/>
              </a:ext>
            </a:extLst>
          </p:cNvPr>
          <p:cNvSpPr/>
          <p:nvPr/>
        </p:nvSpPr>
        <p:spPr>
          <a:xfrm>
            <a:off x="77703" y="38851"/>
            <a:ext cx="12043991" cy="67342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1" name="Group 30">
            <a:extLst>
              <a:ext uri="{FF2B5EF4-FFF2-40B4-BE49-F238E27FC236}">
                <a16:creationId xmlns:a16="http://schemas.microsoft.com/office/drawing/2014/main" id="{F1F1DA6D-1880-7260-7A01-1BE747DB63FA}"/>
              </a:ext>
            </a:extLst>
          </p:cNvPr>
          <p:cNvGrpSpPr/>
          <p:nvPr/>
        </p:nvGrpSpPr>
        <p:grpSpPr>
          <a:xfrm rot="420000">
            <a:off x="596669" y="2755453"/>
            <a:ext cx="3046186" cy="1070430"/>
            <a:chOff x="703941" y="2850659"/>
            <a:chExt cx="3046186" cy="1070430"/>
          </a:xfrm>
          <a:noFill/>
        </p:grpSpPr>
        <p:sp>
          <p:nvSpPr>
            <p:cNvPr id="12" name="Rectangle: Rounded Corners 11">
              <a:extLst>
                <a:ext uri="{FF2B5EF4-FFF2-40B4-BE49-F238E27FC236}">
                  <a16:creationId xmlns:a16="http://schemas.microsoft.com/office/drawing/2014/main" id="{01FBDDC1-A4E0-BAB3-170C-7B132E7A3E2E}"/>
                </a:ext>
              </a:extLst>
            </p:cNvPr>
            <p:cNvSpPr/>
            <p:nvPr/>
          </p:nvSpPr>
          <p:spPr>
            <a:xfrm>
              <a:off x="711389" y="2850661"/>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5F5C07-E808-9863-219F-2494B6E7619B}"/>
                </a:ext>
              </a:extLst>
            </p:cNvPr>
            <p:cNvSpPr/>
            <p:nvPr/>
          </p:nvSpPr>
          <p:spPr>
            <a:xfrm>
              <a:off x="1137745" y="2850660"/>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D05C80F-022D-8D25-D3B1-BCB78781F857}"/>
                </a:ext>
              </a:extLst>
            </p:cNvPr>
            <p:cNvSpPr/>
            <p:nvPr/>
          </p:nvSpPr>
          <p:spPr>
            <a:xfrm>
              <a:off x="1582245" y="2850660"/>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8106034-7142-677A-8E01-49026C85E817}"/>
                </a:ext>
              </a:extLst>
            </p:cNvPr>
            <p:cNvSpPr/>
            <p:nvPr/>
          </p:nvSpPr>
          <p:spPr>
            <a:xfrm>
              <a:off x="2008603" y="2850660"/>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C34A7B3-1FBD-1E87-2C6F-51C756BB1589}"/>
                </a:ext>
              </a:extLst>
            </p:cNvPr>
            <p:cNvSpPr/>
            <p:nvPr/>
          </p:nvSpPr>
          <p:spPr>
            <a:xfrm>
              <a:off x="2434959" y="2850659"/>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23AE24A-502C-9663-FFE8-F59535D2454A}"/>
                </a:ext>
              </a:extLst>
            </p:cNvPr>
            <p:cNvSpPr/>
            <p:nvPr/>
          </p:nvSpPr>
          <p:spPr>
            <a:xfrm>
              <a:off x="2861316" y="2850659"/>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DCC2EAF-6881-ACCD-B74D-CC2A14F47065}"/>
                </a:ext>
              </a:extLst>
            </p:cNvPr>
            <p:cNvSpPr/>
            <p:nvPr/>
          </p:nvSpPr>
          <p:spPr>
            <a:xfrm>
              <a:off x="3287674" y="2850659"/>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59BAEB87-5F40-6907-2BC8-135C692F5EAA}"/>
                </a:ext>
              </a:extLst>
            </p:cNvPr>
            <p:cNvCxnSpPr/>
            <p:nvPr/>
          </p:nvCxnSpPr>
          <p:spPr>
            <a:xfrm>
              <a:off x="713015" y="2962727"/>
              <a:ext cx="2955471" cy="43544"/>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DE0EDFA-C6CC-26B4-3C03-8AA9A31E919F}"/>
                </a:ext>
              </a:extLst>
            </p:cNvPr>
            <p:cNvCxnSpPr>
              <a:cxnSpLocks/>
            </p:cNvCxnSpPr>
            <p:nvPr/>
          </p:nvCxnSpPr>
          <p:spPr>
            <a:xfrm>
              <a:off x="740228" y="3144156"/>
              <a:ext cx="2964541" cy="7256"/>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5445BC8-60EA-BC0E-1F49-65DB85771839}"/>
                </a:ext>
              </a:extLst>
            </p:cNvPr>
            <p:cNvCxnSpPr>
              <a:cxnSpLocks/>
            </p:cNvCxnSpPr>
            <p:nvPr/>
          </p:nvCxnSpPr>
          <p:spPr>
            <a:xfrm flipV="1">
              <a:off x="740229" y="3314697"/>
              <a:ext cx="2982682" cy="19958"/>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FD635F0-9811-DD3E-F507-6CA954F4E2D9}"/>
                </a:ext>
              </a:extLst>
            </p:cNvPr>
            <p:cNvCxnSpPr>
              <a:cxnSpLocks/>
            </p:cNvCxnSpPr>
            <p:nvPr/>
          </p:nvCxnSpPr>
          <p:spPr>
            <a:xfrm>
              <a:off x="703941" y="3543299"/>
              <a:ext cx="2982686" cy="16326"/>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6934368-4ECB-6A53-D90C-D911ED994DC7}"/>
                </a:ext>
              </a:extLst>
            </p:cNvPr>
            <p:cNvCxnSpPr>
              <a:cxnSpLocks/>
            </p:cNvCxnSpPr>
            <p:nvPr/>
          </p:nvCxnSpPr>
          <p:spPr>
            <a:xfrm flipV="1">
              <a:off x="758372" y="3759198"/>
              <a:ext cx="2991755" cy="1815"/>
            </a:xfrm>
            <a:prstGeom prst="straightConnector1">
              <a:avLst/>
            </a:prstGeom>
            <a:grpFill/>
          </p:spPr>
          <p:style>
            <a:lnRef idx="1">
              <a:schemeClr val="dk1"/>
            </a:lnRef>
            <a:fillRef idx="0">
              <a:schemeClr val="dk1"/>
            </a:fillRef>
            <a:effectRef idx="0">
              <a:schemeClr val="dk1"/>
            </a:effectRef>
            <a:fontRef idx="minor">
              <a:schemeClr val="tx1"/>
            </a:fontRef>
          </p:style>
        </p:cxnSp>
      </p:grpSp>
      <p:sp>
        <p:nvSpPr>
          <p:cNvPr id="32" name="Rectangle: Rounded Corners 31">
            <a:extLst>
              <a:ext uri="{FF2B5EF4-FFF2-40B4-BE49-F238E27FC236}">
                <a16:creationId xmlns:a16="http://schemas.microsoft.com/office/drawing/2014/main" id="{33BB8416-EC5C-4E6E-4880-9CE90D317E95}"/>
              </a:ext>
            </a:extLst>
          </p:cNvPr>
          <p:cNvSpPr/>
          <p:nvPr/>
        </p:nvSpPr>
        <p:spPr>
          <a:xfrm rot="360000">
            <a:off x="9123302" y="4023619"/>
            <a:ext cx="2666999" cy="49212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2">
            <a:extLst>
              <a:ext uri="{FF2B5EF4-FFF2-40B4-BE49-F238E27FC236}">
                <a16:creationId xmlns:a16="http://schemas.microsoft.com/office/drawing/2014/main" id="{B9B94060-85BC-34EC-31B1-3A057C4F83B4}"/>
              </a:ext>
            </a:extLst>
          </p:cNvPr>
          <p:cNvGrpSpPr/>
          <p:nvPr/>
        </p:nvGrpSpPr>
        <p:grpSpPr>
          <a:xfrm rot="420000">
            <a:off x="3585485" y="3140152"/>
            <a:ext cx="3046186" cy="1070430"/>
            <a:chOff x="703941" y="2850659"/>
            <a:chExt cx="3046186" cy="1070430"/>
          </a:xfrm>
          <a:noFill/>
        </p:grpSpPr>
        <p:sp>
          <p:nvSpPr>
            <p:cNvPr id="4" name="Rectangle: Rounded Corners 3">
              <a:extLst>
                <a:ext uri="{FF2B5EF4-FFF2-40B4-BE49-F238E27FC236}">
                  <a16:creationId xmlns:a16="http://schemas.microsoft.com/office/drawing/2014/main" id="{19839889-879D-F36D-1A1A-A6CBB472C318}"/>
                </a:ext>
              </a:extLst>
            </p:cNvPr>
            <p:cNvSpPr/>
            <p:nvPr/>
          </p:nvSpPr>
          <p:spPr>
            <a:xfrm>
              <a:off x="711389" y="2850661"/>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4311330-18C6-0550-6EAC-C36D6D1B165B}"/>
                </a:ext>
              </a:extLst>
            </p:cNvPr>
            <p:cNvSpPr/>
            <p:nvPr/>
          </p:nvSpPr>
          <p:spPr>
            <a:xfrm>
              <a:off x="1137745" y="2850660"/>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275FA06-4FFB-A50D-B014-B9C075E60869}"/>
                </a:ext>
              </a:extLst>
            </p:cNvPr>
            <p:cNvSpPr/>
            <p:nvPr/>
          </p:nvSpPr>
          <p:spPr>
            <a:xfrm>
              <a:off x="1582245" y="2850660"/>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EED6560-1E0B-D4DF-B052-EEB372E1D14F}"/>
                </a:ext>
              </a:extLst>
            </p:cNvPr>
            <p:cNvSpPr/>
            <p:nvPr/>
          </p:nvSpPr>
          <p:spPr>
            <a:xfrm>
              <a:off x="2008603" y="2850660"/>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EBFF502-7E51-BF8D-664A-B62567E5BCD8}"/>
                </a:ext>
              </a:extLst>
            </p:cNvPr>
            <p:cNvSpPr/>
            <p:nvPr/>
          </p:nvSpPr>
          <p:spPr>
            <a:xfrm>
              <a:off x="2434959" y="2850659"/>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C433B28-F1C0-B646-B64C-E16406BE5823}"/>
                </a:ext>
              </a:extLst>
            </p:cNvPr>
            <p:cNvSpPr/>
            <p:nvPr/>
          </p:nvSpPr>
          <p:spPr>
            <a:xfrm>
              <a:off x="2861316" y="2850659"/>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C0152C1-ECBD-8310-1810-28DA4B5B5491}"/>
                </a:ext>
              </a:extLst>
            </p:cNvPr>
            <p:cNvSpPr/>
            <p:nvPr/>
          </p:nvSpPr>
          <p:spPr>
            <a:xfrm>
              <a:off x="3287674" y="2850659"/>
              <a:ext cx="419553" cy="1070428"/>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F87C485-C898-2D37-151E-64E215FDBE2A}"/>
                </a:ext>
              </a:extLst>
            </p:cNvPr>
            <p:cNvCxnSpPr>
              <a:cxnSpLocks/>
            </p:cNvCxnSpPr>
            <p:nvPr/>
          </p:nvCxnSpPr>
          <p:spPr>
            <a:xfrm>
              <a:off x="713015" y="2962727"/>
              <a:ext cx="2955471" cy="43544"/>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4D4BB44-4410-298C-5B83-44D7B1949BEA}"/>
                </a:ext>
              </a:extLst>
            </p:cNvPr>
            <p:cNvCxnSpPr>
              <a:cxnSpLocks/>
            </p:cNvCxnSpPr>
            <p:nvPr/>
          </p:nvCxnSpPr>
          <p:spPr>
            <a:xfrm>
              <a:off x="740228" y="3144156"/>
              <a:ext cx="2964541" cy="7256"/>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AC1A4D9-895F-407D-6EE5-E80EDB9A4AE7}"/>
                </a:ext>
              </a:extLst>
            </p:cNvPr>
            <p:cNvCxnSpPr>
              <a:cxnSpLocks/>
            </p:cNvCxnSpPr>
            <p:nvPr/>
          </p:nvCxnSpPr>
          <p:spPr>
            <a:xfrm flipV="1">
              <a:off x="740229" y="3314697"/>
              <a:ext cx="2982682" cy="19958"/>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2CFC407-7121-E657-2954-7F935E12A404}"/>
                </a:ext>
              </a:extLst>
            </p:cNvPr>
            <p:cNvCxnSpPr>
              <a:cxnSpLocks/>
            </p:cNvCxnSpPr>
            <p:nvPr/>
          </p:nvCxnSpPr>
          <p:spPr>
            <a:xfrm>
              <a:off x="703941" y="3543299"/>
              <a:ext cx="2982686" cy="16326"/>
            </a:xfrm>
            <a:prstGeom prst="straightConnector1">
              <a:avLst/>
            </a:prstGeom>
            <a:grpFill/>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F7CED10-4A45-9882-FB0E-0C0682B9FC84}"/>
                </a:ext>
              </a:extLst>
            </p:cNvPr>
            <p:cNvCxnSpPr>
              <a:cxnSpLocks/>
            </p:cNvCxnSpPr>
            <p:nvPr/>
          </p:nvCxnSpPr>
          <p:spPr>
            <a:xfrm flipV="1">
              <a:off x="758372" y="3759198"/>
              <a:ext cx="2991755" cy="1815"/>
            </a:xfrm>
            <a:prstGeom prst="straightConnector1">
              <a:avLst/>
            </a:prstGeom>
            <a:grpFill/>
          </p:spPr>
          <p:style>
            <a:lnRef idx="1">
              <a:schemeClr val="dk1"/>
            </a:lnRef>
            <a:fillRef idx="0">
              <a:schemeClr val="dk1"/>
            </a:fillRef>
            <a:effectRef idx="0">
              <a:schemeClr val="dk1"/>
            </a:effectRef>
            <a:fontRef idx="minor">
              <a:schemeClr val="tx1"/>
            </a:fontRef>
          </p:style>
        </p:cxnSp>
      </p:grpSp>
      <p:pic>
        <p:nvPicPr>
          <p:cNvPr id="33" name="Graphic 32" descr="Single gear outline">
            <a:extLst>
              <a:ext uri="{FF2B5EF4-FFF2-40B4-BE49-F238E27FC236}">
                <a16:creationId xmlns:a16="http://schemas.microsoft.com/office/drawing/2014/main" id="{C15DEB55-4ED1-108B-7C6A-9C4FDC0212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2371" y="186872"/>
            <a:ext cx="732972" cy="751116"/>
          </a:xfrm>
          <a:prstGeom prst="rect">
            <a:avLst/>
          </a:prstGeom>
        </p:spPr>
      </p:pic>
      <p:sp>
        <p:nvSpPr>
          <p:cNvPr id="36" name="Title 1">
            <a:extLst>
              <a:ext uri="{FF2B5EF4-FFF2-40B4-BE49-F238E27FC236}">
                <a16:creationId xmlns:a16="http://schemas.microsoft.com/office/drawing/2014/main" id="{879BEE55-263B-B855-0395-648D577B4C15}"/>
              </a:ext>
            </a:extLst>
          </p:cNvPr>
          <p:cNvSpPr txBox="1">
            <a:spLocks/>
          </p:cNvSpPr>
          <p:nvPr/>
        </p:nvSpPr>
        <p:spPr>
          <a:xfrm>
            <a:off x="893" y="8783"/>
            <a:ext cx="3126510" cy="5862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Virtual Music</a:t>
            </a:r>
          </a:p>
        </p:txBody>
      </p:sp>
      <p:sp>
        <p:nvSpPr>
          <p:cNvPr id="38" name="Title 1">
            <a:extLst>
              <a:ext uri="{FF2B5EF4-FFF2-40B4-BE49-F238E27FC236}">
                <a16:creationId xmlns:a16="http://schemas.microsoft.com/office/drawing/2014/main" id="{A146A56F-7206-9B76-572B-3C5734A37FC3}"/>
              </a:ext>
            </a:extLst>
          </p:cNvPr>
          <p:cNvSpPr>
            <a:spLocks noGrp="1"/>
          </p:cNvSpPr>
          <p:nvPr/>
        </p:nvSpPr>
        <p:spPr>
          <a:xfrm>
            <a:off x="2633670" y="12083"/>
            <a:ext cx="1472624" cy="55862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a:t>Guitar</a:t>
            </a:r>
          </a:p>
        </p:txBody>
      </p:sp>
      <p:sp>
        <p:nvSpPr>
          <p:cNvPr id="40" name="Arrow: Chevron 39">
            <a:extLst>
              <a:ext uri="{FF2B5EF4-FFF2-40B4-BE49-F238E27FC236}">
                <a16:creationId xmlns:a16="http://schemas.microsoft.com/office/drawing/2014/main" id="{A6C4E906-77D1-2830-2B7E-368B45716B76}"/>
              </a:ext>
            </a:extLst>
          </p:cNvPr>
          <p:cNvSpPr/>
          <p:nvPr/>
        </p:nvSpPr>
        <p:spPr>
          <a:xfrm rot="10800000">
            <a:off x="333681" y="676247"/>
            <a:ext cx="242583" cy="288068"/>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4EAFD89B-B8B8-E0CB-50D5-43720DE5D8B3}"/>
              </a:ext>
            </a:extLst>
          </p:cNvPr>
          <p:cNvSpPr txBox="1"/>
          <p:nvPr/>
        </p:nvSpPr>
        <p:spPr>
          <a:xfrm>
            <a:off x="729810" y="637040"/>
            <a:ext cx="736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sp>
        <p:nvSpPr>
          <p:cNvPr id="43" name="TextBox 42">
            <a:extLst>
              <a:ext uri="{FF2B5EF4-FFF2-40B4-BE49-F238E27FC236}">
                <a16:creationId xmlns:a16="http://schemas.microsoft.com/office/drawing/2014/main" id="{926436FB-0214-9000-F14D-565E8149EC1A}"/>
              </a:ext>
            </a:extLst>
          </p:cNvPr>
          <p:cNvSpPr txBox="1"/>
          <p:nvPr/>
        </p:nvSpPr>
        <p:spPr>
          <a:xfrm>
            <a:off x="253451" y="4638311"/>
            <a:ext cx="1865971"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Frets, activated (blue) by one’s fingers over the area</a:t>
            </a:r>
          </a:p>
        </p:txBody>
      </p:sp>
      <p:cxnSp>
        <p:nvCxnSpPr>
          <p:cNvPr id="44" name="Straight Connector 43">
            <a:extLst>
              <a:ext uri="{FF2B5EF4-FFF2-40B4-BE49-F238E27FC236}">
                <a16:creationId xmlns:a16="http://schemas.microsoft.com/office/drawing/2014/main" id="{463B3BB5-3623-794F-5A65-CCC3ECA5D8FE}"/>
              </a:ext>
            </a:extLst>
          </p:cNvPr>
          <p:cNvCxnSpPr>
            <a:cxnSpLocks/>
          </p:cNvCxnSpPr>
          <p:nvPr/>
        </p:nvCxnSpPr>
        <p:spPr>
          <a:xfrm flipV="1">
            <a:off x="616329" y="3815282"/>
            <a:ext cx="310316" cy="7682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737EF96C-1B4C-1457-3E30-0C8AFD311370}"/>
              </a:ext>
            </a:extLst>
          </p:cNvPr>
          <p:cNvSpPr/>
          <p:nvPr/>
        </p:nvSpPr>
        <p:spPr>
          <a:xfrm rot="418579">
            <a:off x="396879" y="2726966"/>
            <a:ext cx="6464184" cy="1434664"/>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95061225-320A-B413-2F4A-1631096D9903}"/>
                  </a:ext>
                </a:extLst>
              </p14:cNvPr>
              <p14:cNvContentPartPr/>
              <p14:nvPr/>
            </p14:nvContentPartPr>
            <p14:xfrm>
              <a:off x="2285980" y="3590687"/>
              <a:ext cx="351000" cy="46080"/>
            </p14:xfrm>
          </p:contentPart>
        </mc:Choice>
        <mc:Fallback xmlns="">
          <p:pic>
            <p:nvPicPr>
              <p:cNvPr id="49" name="Ink 48">
                <a:extLst>
                  <a:ext uri="{FF2B5EF4-FFF2-40B4-BE49-F238E27FC236}">
                    <a16:creationId xmlns:a16="http://schemas.microsoft.com/office/drawing/2014/main" id="{95061225-320A-B413-2F4A-1631096D9903}"/>
                  </a:ext>
                </a:extLst>
              </p:cNvPr>
              <p:cNvPicPr/>
              <p:nvPr/>
            </p:nvPicPr>
            <p:blipFill>
              <a:blip r:embed="rId7"/>
              <a:stretch>
                <a:fillRect/>
              </a:stretch>
            </p:blipFill>
            <p:spPr>
              <a:xfrm>
                <a:off x="2231980" y="3482687"/>
                <a:ext cx="4586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a:extLst>
                  <a:ext uri="{FF2B5EF4-FFF2-40B4-BE49-F238E27FC236}">
                    <a16:creationId xmlns:a16="http://schemas.microsoft.com/office/drawing/2014/main" id="{25D244EC-1AD0-FE04-1B8F-AA5E1C1BB082}"/>
                  </a:ext>
                </a:extLst>
              </p14:cNvPr>
              <p14:cNvContentPartPr/>
              <p14:nvPr/>
            </p14:nvContentPartPr>
            <p14:xfrm>
              <a:off x="2783500" y="3846287"/>
              <a:ext cx="279360" cy="45360"/>
            </p14:xfrm>
          </p:contentPart>
        </mc:Choice>
        <mc:Fallback xmlns="">
          <p:pic>
            <p:nvPicPr>
              <p:cNvPr id="50" name="Ink 49">
                <a:extLst>
                  <a:ext uri="{FF2B5EF4-FFF2-40B4-BE49-F238E27FC236}">
                    <a16:creationId xmlns:a16="http://schemas.microsoft.com/office/drawing/2014/main" id="{25D244EC-1AD0-FE04-1B8F-AA5E1C1BB082}"/>
                  </a:ext>
                </a:extLst>
              </p:cNvPr>
              <p:cNvPicPr/>
              <p:nvPr/>
            </p:nvPicPr>
            <p:blipFill>
              <a:blip r:embed="rId9"/>
              <a:stretch>
                <a:fillRect/>
              </a:stretch>
            </p:blipFill>
            <p:spPr>
              <a:xfrm>
                <a:off x="2729500" y="3738287"/>
                <a:ext cx="387000" cy="261000"/>
              </a:xfrm>
              <a:prstGeom prst="rect">
                <a:avLst/>
              </a:prstGeom>
            </p:spPr>
          </p:pic>
        </mc:Fallback>
      </mc:AlternateContent>
      <p:sp>
        <p:nvSpPr>
          <p:cNvPr id="52" name="TextBox 51">
            <a:extLst>
              <a:ext uri="{FF2B5EF4-FFF2-40B4-BE49-F238E27FC236}">
                <a16:creationId xmlns:a16="http://schemas.microsoft.com/office/drawing/2014/main" id="{6F617D0B-91EA-77C5-F088-4A01AE1628B8}"/>
              </a:ext>
            </a:extLst>
          </p:cNvPr>
          <p:cNvSpPr txBox="1"/>
          <p:nvPr/>
        </p:nvSpPr>
        <p:spPr>
          <a:xfrm>
            <a:off x="8224282" y="4931967"/>
            <a:ext cx="2564219"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String area to strum</a:t>
            </a:r>
          </a:p>
        </p:txBody>
      </p:sp>
      <p:cxnSp>
        <p:nvCxnSpPr>
          <p:cNvPr id="53" name="Straight Connector 52">
            <a:extLst>
              <a:ext uri="{FF2B5EF4-FFF2-40B4-BE49-F238E27FC236}">
                <a16:creationId xmlns:a16="http://schemas.microsoft.com/office/drawing/2014/main" id="{C28CFF14-895B-F744-AEA3-1FBEAA1ED13A}"/>
              </a:ext>
            </a:extLst>
          </p:cNvPr>
          <p:cNvCxnSpPr>
            <a:cxnSpLocks/>
          </p:cNvCxnSpPr>
          <p:nvPr/>
        </p:nvCxnSpPr>
        <p:spPr>
          <a:xfrm flipV="1">
            <a:off x="9013304" y="4600261"/>
            <a:ext cx="241696" cy="3317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03C1AE06-D135-3AA0-62D0-9CEB2173C087}"/>
              </a:ext>
            </a:extLst>
          </p:cNvPr>
          <p:cNvSpPr/>
          <p:nvPr/>
        </p:nvSpPr>
        <p:spPr>
          <a:xfrm rot="418579">
            <a:off x="8875648" y="3711091"/>
            <a:ext cx="3020206" cy="1041315"/>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6122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e88a3d6-1412-406a-9de9-728884f17001" xsi:nil="true"/>
    <lcf76f155ced4ddcb4097134ff3c332f xmlns="a47ba55d-536b-4bb2-9bb1-7a6ba723ea1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9B1946A4735409E9F9CD7B08E144E" ma:contentTypeVersion="12" ma:contentTypeDescription="Create a new document." ma:contentTypeScope="" ma:versionID="0065f403a430d3a3e9181298b5251b1b">
  <xsd:schema xmlns:xsd="http://www.w3.org/2001/XMLSchema" xmlns:xs="http://www.w3.org/2001/XMLSchema" xmlns:p="http://schemas.microsoft.com/office/2006/metadata/properties" xmlns:ns2="a47ba55d-536b-4bb2-9bb1-7a6ba723ea13" xmlns:ns3="fe88a3d6-1412-406a-9de9-728884f17001" targetNamespace="http://schemas.microsoft.com/office/2006/metadata/properties" ma:root="true" ma:fieldsID="7e5a6668a1536b3cec14ce6ba14f4246" ns2:_="" ns3:_="">
    <xsd:import namespace="a47ba55d-536b-4bb2-9bb1-7a6ba723ea13"/>
    <xsd:import namespace="fe88a3d6-1412-406a-9de9-728884f170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ba55d-536b-4bb2-9bb1-7a6ba723e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4d6df8f-d6bb-45dc-bd80-81c67b4c636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88a3d6-1412-406a-9de9-728884f1700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0b58b46-c4d0-448f-ac82-5bcf4f4f08a5}" ma:internalName="TaxCatchAll" ma:showField="CatchAllData" ma:web="fe88a3d6-1412-406a-9de9-728884f170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755616-1101-4A21-A341-02E1373A23EC}">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a47ba55d-536b-4bb2-9bb1-7a6ba723ea13"/>
    <ds:schemaRef ds:uri="fe88a3d6-1412-406a-9de9-728884f17001"/>
    <ds:schemaRef ds:uri="http://schemas.openxmlformats.org/package/2006/metadata/core-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1164D270-AF40-4EBC-B05A-0D7E5159E97A}">
  <ds:schemaRefs>
    <ds:schemaRef ds:uri="http://schemas.microsoft.com/sharepoint/v3/contenttype/forms"/>
  </ds:schemaRefs>
</ds:datastoreItem>
</file>

<file path=customXml/itemProps3.xml><?xml version="1.0" encoding="utf-8"?>
<ds:datastoreItem xmlns:ds="http://schemas.openxmlformats.org/officeDocument/2006/customXml" ds:itemID="{14C5B239-C450-45B0-9636-A23FDF7240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ba55d-536b-4bb2-9bb1-7a6ba723ea13"/>
    <ds:schemaRef ds:uri="fe88a3d6-1412-406a-9de9-728884f170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674</Words>
  <Application>Microsoft Office PowerPoint</Application>
  <PresentationFormat>Widescreen</PresentationFormat>
  <Paragraphs>98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Virtual Music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Music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Jerron</dc:creator>
  <cp:lastModifiedBy>Jerron Pierro</cp:lastModifiedBy>
  <cp:revision>2</cp:revision>
  <cp:lastPrinted>2024-10-24T04:02:12Z</cp:lastPrinted>
  <dcterms:created xsi:type="dcterms:W3CDTF">2024-10-10T23:31:13Z</dcterms:created>
  <dcterms:modified xsi:type="dcterms:W3CDTF">2024-10-24T04:09:00Z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0x0101008A09B1946A4735409E9F9CD7B08E144E</vt:lpwstr>
  </property>
  <property fmtid="{D5CDD505-2E9C-101B-9397-08002B2CF9AE}" pid="3" name="MediaServiceImageTags">
    <vt:lpwstr/>
  </property>
</Properties>
</file>