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5"/>
  </p:notesMasterIdLst>
  <p:sldIdLst>
    <p:sldId id="256" r:id="rId4"/>
    <p:sldId id="257" r:id="rId5"/>
    <p:sldId id="258" r:id="rId6"/>
    <p:sldId id="263" r:id="rId7"/>
    <p:sldId id="264" r:id="rId8"/>
    <p:sldId id="265" r:id="rId9"/>
    <p:sldId id="262" r:id="rId10"/>
    <p:sldId id="266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CE5B66-74F4-38D4-EA9B-9F99A669C282}" name="Cole Nardini" initials="CN" userId="S::cnardini@unomaha.edu::10a0c690-7d77-4a83-91d4-c381712424d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C35B3-263E-4893-57C4-18F37A063F19}" v="108" dt="2024-10-23T00:05:56.029"/>
    <p1510:client id="{9044B512-495C-36C6-F507-734F3EBEDA17}" v="6" dt="2024-10-23T23:52:24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 Nardini" userId="S::cnardini@unomaha.edu::10a0c690-7d77-4a83-91d4-c381712424d4" providerId="AD" clId="Web-{1805AB38-6A39-CDBA-F89B-C0104D5334D9}"/>
    <pc:docChg chg="addSld delSld modSld">
      <pc:chgData name="Cole Nardini" userId="S::cnardini@unomaha.edu::10a0c690-7d77-4a83-91d4-c381712424d4" providerId="AD" clId="Web-{1805AB38-6A39-CDBA-F89B-C0104D5334D9}" dt="2024-10-11T00:00:31.723" v="391" actId="1076"/>
      <pc:docMkLst>
        <pc:docMk/>
      </pc:docMkLst>
      <pc:sldChg chg="addSp modSp">
        <pc:chgData name="Cole Nardini" userId="S::cnardini@unomaha.edu::10a0c690-7d77-4a83-91d4-c381712424d4" providerId="AD" clId="Web-{1805AB38-6A39-CDBA-F89B-C0104D5334D9}" dt="2024-10-10T23:38:04.466" v="24"/>
        <pc:sldMkLst>
          <pc:docMk/>
          <pc:sldMk cId="3974359677" sldId="257"/>
        </pc:sldMkLst>
        <pc:spChg chg="mod">
          <ac:chgData name="Cole Nardini" userId="S::cnardini@unomaha.edu::10a0c690-7d77-4a83-91d4-c381712424d4" providerId="AD" clId="Web-{1805AB38-6A39-CDBA-F89B-C0104D5334D9}" dt="2024-10-10T23:37:18.310" v="4" actId="20577"/>
          <ac:spMkLst>
            <pc:docMk/>
            <pc:sldMk cId="3974359677" sldId="257"/>
            <ac:spMk id="3" creationId="{012F244B-44DE-06BB-028B-1BC142539AA1}"/>
          </ac:spMkLst>
        </pc:spChg>
        <pc:spChg chg="add mod">
          <ac:chgData name="Cole Nardini" userId="S::cnardini@unomaha.edu::10a0c690-7d77-4a83-91d4-c381712424d4" providerId="AD" clId="Web-{1805AB38-6A39-CDBA-F89B-C0104D5334D9}" dt="2024-10-10T23:38:04.466" v="24"/>
          <ac:spMkLst>
            <pc:docMk/>
            <pc:sldMk cId="3974359677" sldId="257"/>
            <ac:spMk id="5" creationId="{1524944B-96A1-9C41-D20E-D9ACA15FF275}"/>
          </ac:spMkLst>
        </pc:spChg>
      </pc:sldChg>
      <pc:sldChg chg="addSp delSp modSp add replId modNotes">
        <pc:chgData name="Cole Nardini" userId="S::cnardini@unomaha.edu::10a0c690-7d77-4a83-91d4-c381712424d4" providerId="AD" clId="Web-{1805AB38-6A39-CDBA-F89B-C0104D5334D9}" dt="2024-10-10T23:45:27.150" v="104" actId="20577"/>
        <pc:sldMkLst>
          <pc:docMk/>
          <pc:sldMk cId="2980056297" sldId="258"/>
        </pc:sldMkLst>
        <pc:spChg chg="add del mod">
          <ac:chgData name="Cole Nardini" userId="S::cnardini@unomaha.edu::10a0c690-7d77-4a83-91d4-c381712424d4" providerId="AD" clId="Web-{1805AB38-6A39-CDBA-F89B-C0104D5334D9}" dt="2024-10-10T23:45:27.150" v="104" actId="20577"/>
          <ac:spMkLst>
            <pc:docMk/>
            <pc:sldMk cId="2980056297" sldId="258"/>
            <ac:spMk id="3" creationId="{012F244B-44DE-06BB-028B-1BC142539AA1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5:12.525" v="100" actId="20577"/>
          <ac:spMkLst>
            <pc:docMk/>
            <pc:sldMk cId="2980056297" sldId="258"/>
            <ac:spMk id="5" creationId="{1524944B-96A1-9C41-D20E-D9ACA15FF275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5:13.228" v="101"/>
          <ac:spMkLst>
            <pc:docMk/>
            <pc:sldMk cId="2980056297" sldId="258"/>
            <ac:spMk id="6" creationId="{B49D723E-82E8-41E9-EAD8-54C6981988B5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5:19.525" v="103"/>
          <ac:spMkLst>
            <pc:docMk/>
            <pc:sldMk cId="2980056297" sldId="258"/>
            <ac:spMk id="7" creationId="{20D71BB0-06FF-7B3B-444A-22A128647DC1}"/>
          </ac:spMkLst>
        </pc:spChg>
      </pc:sldChg>
      <pc:sldChg chg="del">
        <pc:chgData name="Cole Nardini" userId="S::cnardini@unomaha.edu::10a0c690-7d77-4a83-91d4-c381712424d4" providerId="AD" clId="Web-{1805AB38-6A39-CDBA-F89B-C0104D5334D9}" dt="2024-10-10T23:38:21.185" v="25"/>
        <pc:sldMkLst>
          <pc:docMk/>
          <pc:sldMk cId="3260789287" sldId="258"/>
        </pc:sldMkLst>
      </pc:sldChg>
      <pc:sldChg chg="addSp delSp modSp add del replId">
        <pc:chgData name="Cole Nardini" userId="S::cnardini@unomaha.edu::10a0c690-7d77-4a83-91d4-c381712424d4" providerId="AD" clId="Web-{1805AB38-6A39-CDBA-F89B-C0104D5334D9}" dt="2024-10-10T23:53:00.569" v="209"/>
        <pc:sldMkLst>
          <pc:docMk/>
          <pc:sldMk cId="856122903" sldId="259"/>
        </pc:sldMkLst>
        <pc:spChg chg="add del mod">
          <ac:chgData name="Cole Nardini" userId="S::cnardini@unomaha.edu::10a0c690-7d77-4a83-91d4-c381712424d4" providerId="AD" clId="Web-{1805AB38-6A39-CDBA-F89B-C0104D5334D9}" dt="2024-10-10T23:43:12.698" v="81"/>
          <ac:spMkLst>
            <pc:docMk/>
            <pc:sldMk cId="856122903" sldId="259"/>
            <ac:spMk id="2" creationId="{00000000-0000-0000-0000-000000000000}"/>
          </ac:spMkLst>
        </pc:spChg>
        <pc:spChg chg="del">
          <ac:chgData name="Cole Nardini" userId="S::cnardini@unomaha.edu::10a0c690-7d77-4a83-91d4-c381712424d4" providerId="AD" clId="Web-{1805AB38-6A39-CDBA-F89B-C0104D5334D9}" dt="2024-10-10T23:45:33.244" v="108"/>
          <ac:spMkLst>
            <pc:docMk/>
            <pc:sldMk cId="856122903" sldId="259"/>
            <ac:spMk id="3" creationId="{012F244B-44DE-06BB-028B-1BC142539AA1}"/>
          </ac:spMkLst>
        </pc:spChg>
        <pc:spChg chg="del">
          <ac:chgData name="Cole Nardini" userId="S::cnardini@unomaha.edu::10a0c690-7d77-4a83-91d4-c381712424d4" providerId="AD" clId="Web-{1805AB38-6A39-CDBA-F89B-C0104D5334D9}" dt="2024-10-10T23:45:30.072" v="105"/>
          <ac:spMkLst>
            <pc:docMk/>
            <pc:sldMk cId="856122903" sldId="259"/>
            <ac:spMk id="5" creationId="{1524944B-96A1-9C41-D20E-D9ACA15FF275}"/>
          </ac:spMkLst>
        </pc:spChg>
        <pc:spChg chg="del">
          <ac:chgData name="Cole Nardini" userId="S::cnardini@unomaha.edu::10a0c690-7d77-4a83-91d4-c381712424d4" providerId="AD" clId="Web-{1805AB38-6A39-CDBA-F89B-C0104D5334D9}" dt="2024-10-10T23:45:31.150" v="106"/>
          <ac:spMkLst>
            <pc:docMk/>
            <pc:sldMk cId="856122903" sldId="259"/>
            <ac:spMk id="6" creationId="{B49D723E-82E8-41E9-EAD8-54C6981988B5}"/>
          </ac:spMkLst>
        </pc:spChg>
        <pc:spChg chg="del">
          <ac:chgData name="Cole Nardini" userId="S::cnardini@unomaha.edu::10a0c690-7d77-4a83-91d4-c381712424d4" providerId="AD" clId="Web-{1805AB38-6A39-CDBA-F89B-C0104D5334D9}" dt="2024-10-10T23:45:32.103" v="107"/>
          <ac:spMkLst>
            <pc:docMk/>
            <pc:sldMk cId="856122903" sldId="259"/>
            <ac:spMk id="7" creationId="{20D71BB0-06FF-7B3B-444A-22A128647DC1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3:12.698" v="81"/>
          <ac:spMkLst>
            <pc:docMk/>
            <pc:sldMk cId="856122903" sldId="259"/>
            <ac:spMk id="9" creationId="{FB18C7A9-93A8-81F0-D4DE-946BE256B63E}"/>
          </ac:spMkLst>
        </pc:spChg>
        <pc:spChg chg="add del">
          <ac:chgData name="Cole Nardini" userId="S::cnardini@unomaha.edu::10a0c690-7d77-4a83-91d4-c381712424d4" providerId="AD" clId="Web-{1805AB38-6A39-CDBA-F89B-C0104D5334D9}" dt="2024-10-10T23:43:23.151" v="85"/>
          <ac:spMkLst>
            <pc:docMk/>
            <pc:sldMk cId="856122903" sldId="259"/>
            <ac:spMk id="10" creationId="{73EC9CF1-A436-0DEE-E7C4-09C904475C70}"/>
          </ac:spMkLst>
        </pc:spChg>
        <pc:spChg chg="add mod">
          <ac:chgData name="Cole Nardini" userId="S::cnardini@unomaha.edu::10a0c690-7d77-4a83-91d4-c381712424d4" providerId="AD" clId="Web-{1805AB38-6A39-CDBA-F89B-C0104D5334D9}" dt="2024-10-10T23:43:44.854" v="92" actId="14100"/>
          <ac:spMkLst>
            <pc:docMk/>
            <pc:sldMk cId="856122903" sldId="259"/>
            <ac:spMk id="11" creationId="{B165E0B4-2A2C-87AC-4799-0ADD219A7B20}"/>
          </ac:spMkLst>
        </pc:spChg>
        <pc:spChg chg="add mod">
          <ac:chgData name="Cole Nardini" userId="S::cnardini@unomaha.edu::10a0c690-7d77-4a83-91d4-c381712424d4" providerId="AD" clId="Web-{1805AB38-6A39-CDBA-F89B-C0104D5334D9}" dt="2024-10-10T23:49:34.883" v="188" actId="1076"/>
          <ac:spMkLst>
            <pc:docMk/>
            <pc:sldMk cId="856122903" sldId="259"/>
            <ac:spMk id="12" creationId="{01FBDDC1-A4E0-BAB3-170C-7B132E7A3E2E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6:34.087" v="120"/>
          <ac:spMkLst>
            <pc:docMk/>
            <pc:sldMk cId="856122903" sldId="259"/>
            <ac:spMk id="13" creationId="{0B52E641-C1EC-5542-9906-5F845EDF6BDC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7:00.634" v="139"/>
          <ac:spMkLst>
            <pc:docMk/>
            <pc:sldMk cId="856122903" sldId="259"/>
            <ac:spMk id="14" creationId="{38BABE44-431F-DAB1-AA7F-8FF34CB63348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7:00.150" v="138"/>
          <ac:spMkLst>
            <pc:docMk/>
            <pc:sldMk cId="856122903" sldId="259"/>
            <ac:spMk id="15" creationId="{B93F402B-4BC2-2B6E-7768-4FA6CCC0B956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6:59.775" v="137"/>
          <ac:spMkLst>
            <pc:docMk/>
            <pc:sldMk cId="856122903" sldId="259"/>
            <ac:spMk id="16" creationId="{C9D3EA87-ED5F-3DBA-724C-E6B700446658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6:58.946" v="135"/>
          <ac:spMkLst>
            <pc:docMk/>
            <pc:sldMk cId="856122903" sldId="259"/>
            <ac:spMk id="17" creationId="{8D5591AA-584C-0DB9-4B78-2096BDE864CF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6:58.462" v="134"/>
          <ac:spMkLst>
            <pc:docMk/>
            <pc:sldMk cId="856122903" sldId="259"/>
            <ac:spMk id="18" creationId="{6938DA62-6399-C484-B3F8-741EA1714D69}"/>
          </ac:spMkLst>
        </pc:spChg>
        <pc:spChg chg="add del mod">
          <ac:chgData name="Cole Nardini" userId="S::cnardini@unomaha.edu::10a0c690-7d77-4a83-91d4-c381712424d4" providerId="AD" clId="Web-{1805AB38-6A39-CDBA-F89B-C0104D5334D9}" dt="2024-10-10T23:46:59.306" v="136"/>
          <ac:spMkLst>
            <pc:docMk/>
            <pc:sldMk cId="856122903" sldId="259"/>
            <ac:spMk id="19" creationId="{7772E358-DC9E-2D7C-3342-D5CE17113D36}"/>
          </ac:spMkLst>
        </pc:spChg>
        <pc:spChg chg="add mod">
          <ac:chgData name="Cole Nardini" userId="S::cnardini@unomaha.edu::10a0c690-7d77-4a83-91d4-c381712424d4" providerId="AD" clId="Web-{1805AB38-6A39-CDBA-F89B-C0104D5334D9}" dt="2024-10-10T23:49:34.883" v="189" actId="1076"/>
          <ac:spMkLst>
            <pc:docMk/>
            <pc:sldMk cId="856122903" sldId="259"/>
            <ac:spMk id="20" creationId="{B35F5C07-E808-9863-219F-2494B6E7619B}"/>
          </ac:spMkLst>
        </pc:spChg>
        <pc:spChg chg="add mod">
          <ac:chgData name="Cole Nardini" userId="S::cnardini@unomaha.edu::10a0c690-7d77-4a83-91d4-c381712424d4" providerId="AD" clId="Web-{1805AB38-6A39-CDBA-F89B-C0104D5334D9}" dt="2024-10-10T23:49:34.898" v="190" actId="1076"/>
          <ac:spMkLst>
            <pc:docMk/>
            <pc:sldMk cId="856122903" sldId="259"/>
            <ac:spMk id="21" creationId="{2D05C80F-022D-8D25-D3B1-BCB78781F857}"/>
          </ac:spMkLst>
        </pc:spChg>
        <pc:spChg chg="add mod">
          <ac:chgData name="Cole Nardini" userId="S::cnardini@unomaha.edu::10a0c690-7d77-4a83-91d4-c381712424d4" providerId="AD" clId="Web-{1805AB38-6A39-CDBA-F89B-C0104D5334D9}" dt="2024-10-10T23:49:34.898" v="191" actId="1076"/>
          <ac:spMkLst>
            <pc:docMk/>
            <pc:sldMk cId="856122903" sldId="259"/>
            <ac:spMk id="22" creationId="{C8106034-7142-677A-8E01-49026C85E817}"/>
          </ac:spMkLst>
        </pc:spChg>
        <pc:spChg chg="add mod">
          <ac:chgData name="Cole Nardini" userId="S::cnardini@unomaha.edu::10a0c690-7d77-4a83-91d4-c381712424d4" providerId="AD" clId="Web-{1805AB38-6A39-CDBA-F89B-C0104D5334D9}" dt="2024-10-10T23:49:34.898" v="192" actId="1076"/>
          <ac:spMkLst>
            <pc:docMk/>
            <pc:sldMk cId="856122903" sldId="259"/>
            <ac:spMk id="23" creationId="{DC34A7B3-1FBD-1E87-2C6F-51C756BB1589}"/>
          </ac:spMkLst>
        </pc:spChg>
        <pc:spChg chg="add mod">
          <ac:chgData name="Cole Nardini" userId="S::cnardini@unomaha.edu::10a0c690-7d77-4a83-91d4-c381712424d4" providerId="AD" clId="Web-{1805AB38-6A39-CDBA-F89B-C0104D5334D9}" dt="2024-10-10T23:49:34.898" v="193" actId="1076"/>
          <ac:spMkLst>
            <pc:docMk/>
            <pc:sldMk cId="856122903" sldId="259"/>
            <ac:spMk id="24" creationId="{123AE24A-502C-9663-FFE8-F59535D2454A}"/>
          </ac:spMkLst>
        </pc:spChg>
        <pc:spChg chg="add mod">
          <ac:chgData name="Cole Nardini" userId="S::cnardini@unomaha.edu::10a0c690-7d77-4a83-91d4-c381712424d4" providerId="AD" clId="Web-{1805AB38-6A39-CDBA-F89B-C0104D5334D9}" dt="2024-10-10T23:49:34.898" v="194" actId="1076"/>
          <ac:spMkLst>
            <pc:docMk/>
            <pc:sldMk cId="856122903" sldId="259"/>
            <ac:spMk id="25" creationId="{FDCC2EAF-6881-ACCD-B74D-CC2A14F47065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3:00.569" v="209"/>
          <ac:spMkLst>
            <pc:docMk/>
            <pc:sldMk cId="856122903" sldId="259"/>
            <ac:spMk id="32" creationId="{33BB8416-EC5C-4E6E-4880-9CE90D317E95}"/>
          </ac:spMkLst>
        </pc:spChg>
        <pc:grpChg chg="add mod">
          <ac:chgData name="Cole Nardini" userId="S::cnardini@unomaha.edu::10a0c690-7d77-4a83-91d4-c381712424d4" providerId="AD" clId="Web-{1805AB38-6A39-CDBA-F89B-C0104D5334D9}" dt="2024-10-10T23:52:27.882" v="203" actId="688"/>
          <ac:grpSpMkLst>
            <pc:docMk/>
            <pc:sldMk cId="856122903" sldId="259"/>
            <ac:grpSpMk id="31" creationId="{F1F1DA6D-1880-7260-7A01-1BE747DB63FA}"/>
          </ac:grpSpMkLst>
        </pc:grpChg>
        <pc:cxnChg chg="add mod">
          <ac:chgData name="Cole Nardini" userId="S::cnardini@unomaha.edu::10a0c690-7d77-4a83-91d4-c381712424d4" providerId="AD" clId="Web-{1805AB38-6A39-CDBA-F89B-C0104D5334D9}" dt="2024-10-10T23:49:34.914" v="199" actId="1076"/>
          <ac:cxnSpMkLst>
            <pc:docMk/>
            <pc:sldMk cId="856122903" sldId="259"/>
            <ac:cxnSpMk id="26" creationId="{59BAEB87-5F40-6907-2BC8-135C692F5EAA}"/>
          </ac:cxnSpMkLst>
        </pc:cxnChg>
        <pc:cxnChg chg="add mod">
          <ac:chgData name="Cole Nardini" userId="S::cnardini@unomaha.edu::10a0c690-7d77-4a83-91d4-c381712424d4" providerId="AD" clId="Web-{1805AB38-6A39-CDBA-F89B-C0104D5334D9}" dt="2024-10-10T23:49:34.914" v="196" actId="1076"/>
          <ac:cxnSpMkLst>
            <pc:docMk/>
            <pc:sldMk cId="856122903" sldId="259"/>
            <ac:cxnSpMk id="27" creationId="{9DE0EDFA-C6CC-26B4-3C03-8AA9A31E919F}"/>
          </ac:cxnSpMkLst>
        </pc:cxnChg>
        <pc:cxnChg chg="add mod">
          <ac:chgData name="Cole Nardini" userId="S::cnardini@unomaha.edu::10a0c690-7d77-4a83-91d4-c381712424d4" providerId="AD" clId="Web-{1805AB38-6A39-CDBA-F89B-C0104D5334D9}" dt="2024-10-10T23:49:34.898" v="195" actId="1076"/>
          <ac:cxnSpMkLst>
            <pc:docMk/>
            <pc:sldMk cId="856122903" sldId="259"/>
            <ac:cxnSpMk id="28" creationId="{95445BC8-60EA-BC0E-1F49-65DB85771839}"/>
          </ac:cxnSpMkLst>
        </pc:cxnChg>
        <pc:cxnChg chg="add mod">
          <ac:chgData name="Cole Nardini" userId="S::cnardini@unomaha.edu::10a0c690-7d77-4a83-91d4-c381712424d4" providerId="AD" clId="Web-{1805AB38-6A39-CDBA-F89B-C0104D5334D9}" dt="2024-10-10T23:49:34.914" v="198" actId="1076"/>
          <ac:cxnSpMkLst>
            <pc:docMk/>
            <pc:sldMk cId="856122903" sldId="259"/>
            <ac:cxnSpMk id="29" creationId="{FFD635F0-9811-DD3E-F507-6CA954F4E2D9}"/>
          </ac:cxnSpMkLst>
        </pc:cxnChg>
        <pc:cxnChg chg="add mod">
          <ac:chgData name="Cole Nardini" userId="S::cnardini@unomaha.edu::10a0c690-7d77-4a83-91d4-c381712424d4" providerId="AD" clId="Web-{1805AB38-6A39-CDBA-F89B-C0104D5334D9}" dt="2024-10-10T23:49:34.914" v="197" actId="1076"/>
          <ac:cxnSpMkLst>
            <pc:docMk/>
            <pc:sldMk cId="856122903" sldId="259"/>
            <ac:cxnSpMk id="30" creationId="{D6934368-4ECB-6A53-D90C-D911ED994DC7}"/>
          </ac:cxnSpMkLst>
        </pc:cxnChg>
      </pc:sldChg>
      <pc:sldChg chg="del">
        <pc:chgData name="Cole Nardini" userId="S::cnardini@unomaha.edu::10a0c690-7d77-4a83-91d4-c381712424d4" providerId="AD" clId="Web-{1805AB38-6A39-CDBA-F89B-C0104D5334D9}" dt="2024-10-10T23:38:22.419" v="26"/>
        <pc:sldMkLst>
          <pc:docMk/>
          <pc:sldMk cId="3117547348" sldId="259"/>
        </pc:sldMkLst>
      </pc:sldChg>
      <pc:sldChg chg="addSp delSp modSp add replId">
        <pc:chgData name="Cole Nardini" userId="S::cnardini@unomaha.edu::10a0c690-7d77-4a83-91d4-c381712424d4" providerId="AD" clId="Web-{1805AB38-6A39-CDBA-F89B-C0104D5334D9}" dt="2024-10-10T23:59:23.583" v="364" actId="1076"/>
        <pc:sldMkLst>
          <pc:docMk/>
          <pc:sldMk cId="3817665236" sldId="260"/>
        </pc:sldMkLst>
        <pc:spChg chg="mod topLvl">
          <ac:chgData name="Cole Nardini" userId="S::cnardini@unomaha.edu::10a0c690-7d77-4a83-91d4-c381712424d4" providerId="AD" clId="Web-{1805AB38-6A39-CDBA-F89B-C0104D5334D9}" dt="2024-10-10T23:59:11.755" v="349" actId="1076"/>
          <ac:spMkLst>
            <pc:docMk/>
            <pc:sldMk cId="3817665236" sldId="260"/>
            <ac:spMk id="8" creationId="{10981CEA-2355-5BDA-E6FD-E9A7F2FF28FB}"/>
          </ac:spMkLst>
        </pc:spChg>
        <pc:spChg chg="mod">
          <ac:chgData name="Cole Nardini" userId="S::cnardini@unomaha.edu::10a0c690-7d77-4a83-91d4-c381712424d4" providerId="AD" clId="Web-{1805AB38-6A39-CDBA-F89B-C0104D5334D9}" dt="2024-10-10T23:53:21.226" v="211" actId="20577"/>
          <ac:spMkLst>
            <pc:docMk/>
            <pc:sldMk cId="3817665236" sldId="260"/>
            <ac:spMk id="11" creationId="{B165E0B4-2A2C-87AC-4799-0ADD219A7B20}"/>
          </ac:spMkLst>
        </pc:spChg>
        <pc:spChg chg="topLvl">
          <ac:chgData name="Cole Nardini" userId="S::cnardini@unomaha.edu::10a0c690-7d77-4a83-91d4-c381712424d4" providerId="AD" clId="Web-{1805AB38-6A39-CDBA-F89B-C0104D5334D9}" dt="2024-10-10T23:54:17.241" v="221"/>
          <ac:spMkLst>
            <pc:docMk/>
            <pc:sldMk cId="3817665236" sldId="260"/>
            <ac:spMk id="12" creationId="{01FBDDC1-A4E0-BAB3-170C-7B132E7A3E2E}"/>
          </ac:spMkLst>
        </pc:spChg>
        <pc:spChg chg="topLvl">
          <ac:chgData name="Cole Nardini" userId="S::cnardini@unomaha.edu::10a0c690-7d77-4a83-91d4-c381712424d4" providerId="AD" clId="Web-{1805AB38-6A39-CDBA-F89B-C0104D5334D9}" dt="2024-10-10T23:54:17.241" v="221"/>
          <ac:spMkLst>
            <pc:docMk/>
            <pc:sldMk cId="3817665236" sldId="260"/>
            <ac:spMk id="20" creationId="{B35F5C07-E808-9863-219F-2494B6E7619B}"/>
          </ac:spMkLst>
        </pc:spChg>
        <pc:spChg chg="topLvl">
          <ac:chgData name="Cole Nardini" userId="S::cnardini@unomaha.edu::10a0c690-7d77-4a83-91d4-c381712424d4" providerId="AD" clId="Web-{1805AB38-6A39-CDBA-F89B-C0104D5334D9}" dt="2024-10-10T23:54:17.241" v="221"/>
          <ac:spMkLst>
            <pc:docMk/>
            <pc:sldMk cId="3817665236" sldId="260"/>
            <ac:spMk id="21" creationId="{2D05C80F-022D-8D25-D3B1-BCB78781F857}"/>
          </ac:spMkLst>
        </pc:spChg>
        <pc:spChg chg="topLvl">
          <ac:chgData name="Cole Nardini" userId="S::cnardini@unomaha.edu::10a0c690-7d77-4a83-91d4-c381712424d4" providerId="AD" clId="Web-{1805AB38-6A39-CDBA-F89B-C0104D5334D9}" dt="2024-10-10T23:54:17.241" v="221"/>
          <ac:spMkLst>
            <pc:docMk/>
            <pc:sldMk cId="3817665236" sldId="260"/>
            <ac:spMk id="22" creationId="{C8106034-7142-677A-8E01-49026C85E817}"/>
          </ac:spMkLst>
        </pc:spChg>
        <pc:spChg chg="topLvl">
          <ac:chgData name="Cole Nardini" userId="S::cnardini@unomaha.edu::10a0c690-7d77-4a83-91d4-c381712424d4" providerId="AD" clId="Web-{1805AB38-6A39-CDBA-F89B-C0104D5334D9}" dt="2024-10-10T23:54:17.241" v="221"/>
          <ac:spMkLst>
            <pc:docMk/>
            <pc:sldMk cId="3817665236" sldId="260"/>
            <ac:spMk id="23" creationId="{DC34A7B3-1FBD-1E87-2C6F-51C756BB1589}"/>
          </ac:spMkLst>
        </pc:spChg>
        <pc:spChg chg="topLvl">
          <ac:chgData name="Cole Nardini" userId="S::cnardini@unomaha.edu::10a0c690-7d77-4a83-91d4-c381712424d4" providerId="AD" clId="Web-{1805AB38-6A39-CDBA-F89B-C0104D5334D9}" dt="2024-10-10T23:54:17.241" v="221"/>
          <ac:spMkLst>
            <pc:docMk/>
            <pc:sldMk cId="3817665236" sldId="260"/>
            <ac:spMk id="24" creationId="{123AE24A-502C-9663-FFE8-F59535D2454A}"/>
          </ac:spMkLst>
        </pc:spChg>
        <pc:spChg chg="topLvl">
          <ac:chgData name="Cole Nardini" userId="S::cnardini@unomaha.edu::10a0c690-7d77-4a83-91d4-c381712424d4" providerId="AD" clId="Web-{1805AB38-6A39-CDBA-F89B-C0104D5334D9}" dt="2024-10-10T23:54:17.241" v="221"/>
          <ac:spMkLst>
            <pc:docMk/>
            <pc:sldMk cId="3817665236" sldId="260"/>
            <ac:spMk id="25" creationId="{FDCC2EAF-6881-ACCD-B74D-CC2A14F47065}"/>
          </ac:spMkLst>
        </pc:spChg>
        <pc:spChg chg="del">
          <ac:chgData name="Cole Nardini" userId="S::cnardini@unomaha.edu::10a0c690-7d77-4a83-91d4-c381712424d4" providerId="AD" clId="Web-{1805AB38-6A39-CDBA-F89B-C0104D5334D9}" dt="2024-10-10T23:53:24.601" v="212"/>
          <ac:spMkLst>
            <pc:docMk/>
            <pc:sldMk cId="3817665236" sldId="260"/>
            <ac:spMk id="32" creationId="{33BB8416-EC5C-4E6E-4880-9CE90D317E95}"/>
          </ac:spMkLst>
        </pc:spChg>
        <pc:spChg chg="mod topLvl">
          <ac:chgData name="Cole Nardini" userId="S::cnardini@unomaha.edu::10a0c690-7d77-4a83-91d4-c381712424d4" providerId="AD" clId="Web-{1805AB38-6A39-CDBA-F89B-C0104D5334D9}" dt="2024-10-10T23:59:23.473" v="350" actId="1076"/>
          <ac:spMkLst>
            <pc:docMk/>
            <pc:sldMk cId="3817665236" sldId="260"/>
            <ac:spMk id="46" creationId="{8883C336-CB5C-9FC3-2234-B3D783124953}"/>
          </ac:spMkLst>
        </pc:spChg>
        <pc:spChg chg="mod topLvl">
          <ac:chgData name="Cole Nardini" userId="S::cnardini@unomaha.edu::10a0c690-7d77-4a83-91d4-c381712424d4" providerId="AD" clId="Web-{1805AB38-6A39-CDBA-F89B-C0104D5334D9}" dt="2024-10-10T23:59:23.489" v="351" actId="1076"/>
          <ac:spMkLst>
            <pc:docMk/>
            <pc:sldMk cId="3817665236" sldId="260"/>
            <ac:spMk id="47" creationId="{079D4EA2-D902-95A6-F08E-A195FD581F2C}"/>
          </ac:spMkLst>
        </pc:spChg>
        <pc:spChg chg="mod topLvl">
          <ac:chgData name="Cole Nardini" userId="S::cnardini@unomaha.edu::10a0c690-7d77-4a83-91d4-c381712424d4" providerId="AD" clId="Web-{1805AB38-6A39-CDBA-F89B-C0104D5334D9}" dt="2024-10-10T23:59:23.489" v="352" actId="1076"/>
          <ac:spMkLst>
            <pc:docMk/>
            <pc:sldMk cId="3817665236" sldId="260"/>
            <ac:spMk id="48" creationId="{5FFDD8AB-D609-4EF3-30EA-8921AC85FAD7}"/>
          </ac:spMkLst>
        </pc:spChg>
        <pc:spChg chg="mod topLvl">
          <ac:chgData name="Cole Nardini" userId="S::cnardini@unomaha.edu::10a0c690-7d77-4a83-91d4-c381712424d4" providerId="AD" clId="Web-{1805AB38-6A39-CDBA-F89B-C0104D5334D9}" dt="2024-10-10T23:59:23.489" v="353" actId="1076"/>
          <ac:spMkLst>
            <pc:docMk/>
            <pc:sldMk cId="3817665236" sldId="260"/>
            <ac:spMk id="49" creationId="{7C4175AF-A856-7C20-5657-E005F78AFE52}"/>
          </ac:spMkLst>
        </pc:spChg>
        <pc:spChg chg="mod topLvl">
          <ac:chgData name="Cole Nardini" userId="S::cnardini@unomaha.edu::10a0c690-7d77-4a83-91d4-c381712424d4" providerId="AD" clId="Web-{1805AB38-6A39-CDBA-F89B-C0104D5334D9}" dt="2024-10-10T23:59:23.489" v="354" actId="1076"/>
          <ac:spMkLst>
            <pc:docMk/>
            <pc:sldMk cId="3817665236" sldId="260"/>
            <ac:spMk id="50" creationId="{32A624D2-8B42-C54F-68F8-B72282205EBE}"/>
          </ac:spMkLst>
        </pc:spChg>
        <pc:spChg chg="mod topLvl">
          <ac:chgData name="Cole Nardini" userId="S::cnardini@unomaha.edu::10a0c690-7d77-4a83-91d4-c381712424d4" providerId="AD" clId="Web-{1805AB38-6A39-CDBA-F89B-C0104D5334D9}" dt="2024-10-10T23:59:23.505" v="355" actId="1076"/>
          <ac:spMkLst>
            <pc:docMk/>
            <pc:sldMk cId="3817665236" sldId="260"/>
            <ac:spMk id="51" creationId="{71D32ACF-31CA-8E47-BD5F-9BC10A2CA7A3}"/>
          </ac:spMkLst>
        </pc:spChg>
        <pc:spChg chg="mod topLvl">
          <ac:chgData name="Cole Nardini" userId="S::cnardini@unomaha.edu::10a0c690-7d77-4a83-91d4-c381712424d4" providerId="AD" clId="Web-{1805AB38-6A39-CDBA-F89B-C0104D5334D9}" dt="2024-10-10T23:59:23.505" v="356" actId="1076"/>
          <ac:spMkLst>
            <pc:docMk/>
            <pc:sldMk cId="3817665236" sldId="260"/>
            <ac:spMk id="52" creationId="{97478B24-1255-A842-A98E-837BE465FF32}"/>
          </ac:spMkLst>
        </pc:spChg>
        <pc:spChg chg="ord">
          <ac:chgData name="Cole Nardini" userId="S::cnardini@unomaha.edu::10a0c690-7d77-4a83-91d4-c381712424d4" providerId="AD" clId="Web-{1805AB38-6A39-CDBA-F89B-C0104D5334D9}" dt="2024-10-10T23:58:55.583" v="317"/>
          <ac:spMkLst>
            <pc:docMk/>
            <pc:sldMk cId="3817665236" sldId="260"/>
            <ac:spMk id="71" creationId="{775C62B0-F424-3C89-A224-FC64BC73DCD8}"/>
          </ac:spMkLst>
        </pc:spChg>
        <pc:spChg chg="add mod ord">
          <ac:chgData name="Cole Nardini" userId="S::cnardini@unomaha.edu::10a0c690-7d77-4a83-91d4-c381712424d4" providerId="AD" clId="Web-{1805AB38-6A39-CDBA-F89B-C0104D5334D9}" dt="2024-10-10T23:58:27.286" v="313"/>
          <ac:spMkLst>
            <pc:docMk/>
            <pc:sldMk cId="3817665236" sldId="260"/>
            <ac:spMk id="76" creationId="{026A92C0-532E-B469-739D-865F42FAE511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7:38.287" v="297"/>
          <ac:spMkLst>
            <pc:docMk/>
            <pc:sldMk cId="3817665236" sldId="260"/>
            <ac:spMk id="77" creationId="{87678249-FBE2-D96A-FF44-DA9AFC68A97A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7:38.287" v="298"/>
          <ac:spMkLst>
            <pc:docMk/>
            <pc:sldMk cId="3817665236" sldId="260"/>
            <ac:spMk id="78" creationId="{79D8A0A7-5AD7-8193-7284-5EB59E14A416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8:03.693" v="306"/>
          <ac:spMkLst>
            <pc:docMk/>
            <pc:sldMk cId="3817665236" sldId="260"/>
            <ac:spMk id="79" creationId="{38E9BDF1-F64B-889F-979C-2096723D033F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8:03.693" v="307"/>
          <ac:spMkLst>
            <pc:docMk/>
            <pc:sldMk cId="3817665236" sldId="260"/>
            <ac:spMk id="80" creationId="{D6A3B934-CADC-B212-EC13-7DF242C341A8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8:03.693" v="308"/>
          <ac:spMkLst>
            <pc:docMk/>
            <pc:sldMk cId="3817665236" sldId="260"/>
            <ac:spMk id="81" creationId="{022F486C-B089-EDA7-FE97-38F2602E0258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8:08.755" v="309"/>
          <ac:spMkLst>
            <pc:docMk/>
            <pc:sldMk cId="3817665236" sldId="260"/>
            <ac:spMk id="82" creationId="{32135D4E-7060-2E28-A96E-DC7C6E917972}"/>
          </ac:spMkLst>
        </pc:spChg>
        <pc:spChg chg="add mod ord">
          <ac:chgData name="Cole Nardini" userId="S::cnardini@unomaha.edu::10a0c690-7d77-4a83-91d4-c381712424d4" providerId="AD" clId="Web-{1805AB38-6A39-CDBA-F89B-C0104D5334D9}" dt="2024-10-10T23:58:48.755" v="316"/>
          <ac:spMkLst>
            <pc:docMk/>
            <pc:sldMk cId="3817665236" sldId="260"/>
            <ac:spMk id="83" creationId="{578E7CC4-ABC1-0892-8856-9EF8A043F274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8:08.771" v="311"/>
          <ac:spMkLst>
            <pc:docMk/>
            <pc:sldMk cId="3817665236" sldId="260"/>
            <ac:spMk id="84" creationId="{70186F92-B3F2-47D3-57AC-3CC031E875AA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7:53.380" v="303"/>
          <ac:spMkLst>
            <pc:docMk/>
            <pc:sldMk cId="3817665236" sldId="260"/>
            <ac:spMk id="85" creationId="{16634C03-56E7-26E6-A4B0-7F0D1BBEB942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7:53.380" v="304"/>
          <ac:spMkLst>
            <pc:docMk/>
            <pc:sldMk cId="3817665236" sldId="260"/>
            <ac:spMk id="86" creationId="{4BB68040-08E9-B916-4CBE-8445899FEEC2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7:41.568" v="299"/>
          <ac:spMkLst>
            <pc:docMk/>
            <pc:sldMk cId="3817665236" sldId="260"/>
            <ac:spMk id="87" creationId="{58DC197A-8F39-9FAA-F10E-1AF282AA6F0A}"/>
          </ac:spMkLst>
        </pc:spChg>
        <pc:spChg chg="add mod">
          <ac:chgData name="Cole Nardini" userId="S::cnardini@unomaha.edu::10a0c690-7d77-4a83-91d4-c381712424d4" providerId="AD" clId="Web-{1805AB38-6A39-CDBA-F89B-C0104D5334D9}" dt="2024-10-10T23:57:41.568" v="300"/>
          <ac:spMkLst>
            <pc:docMk/>
            <pc:sldMk cId="3817665236" sldId="260"/>
            <ac:spMk id="88" creationId="{7C3F6C23-A6CE-2E51-FF7D-B2BA142BDCC6}"/>
          </ac:spMkLst>
        </pc:spChg>
        <pc:spChg chg="ord">
          <ac:chgData name="Cole Nardini" userId="S::cnardini@unomaha.edu::10a0c690-7d77-4a83-91d4-c381712424d4" providerId="AD" clId="Web-{1805AB38-6A39-CDBA-F89B-C0104D5334D9}" dt="2024-10-10T23:58:30.677" v="314"/>
          <ac:spMkLst>
            <pc:docMk/>
            <pc:sldMk cId="3817665236" sldId="260"/>
            <ac:spMk id="100" creationId="{20DF6040-1B2C-733B-00AD-FCE349EDC942}"/>
          </ac:spMkLst>
        </pc:spChg>
        <pc:grpChg chg="add del">
          <ac:chgData name="Cole Nardini" userId="S::cnardini@unomaha.edu::10a0c690-7d77-4a83-91d4-c381712424d4" providerId="AD" clId="Web-{1805AB38-6A39-CDBA-F89B-C0104D5334D9}" dt="2024-10-10T23:54:17.241" v="221"/>
          <ac:grpSpMkLst>
            <pc:docMk/>
            <pc:sldMk cId="3817665236" sldId="260"/>
            <ac:grpSpMk id="3" creationId="{8EDECCF9-9030-2B7B-9915-3252D9FD77E2}"/>
          </ac:grpSpMkLst>
        </pc:grpChg>
        <pc:grpChg chg="add del mod">
          <ac:chgData name="Cole Nardini" userId="S::cnardini@unomaha.edu::10a0c690-7d77-4a83-91d4-c381712424d4" providerId="AD" clId="Web-{1805AB38-6A39-CDBA-F89B-C0104D5334D9}" dt="2024-10-10T23:54:58.787" v="235"/>
          <ac:grpSpMkLst>
            <pc:docMk/>
            <pc:sldMk cId="3817665236" sldId="260"/>
            <ac:grpSpMk id="4" creationId="{36D32AC9-E70F-D737-DE26-4F35961661D2}"/>
          </ac:grpSpMkLst>
        </pc:grpChg>
        <pc:grpChg chg="add del mod">
          <ac:chgData name="Cole Nardini" userId="S::cnardini@unomaha.edu::10a0c690-7d77-4a83-91d4-c381712424d4" providerId="AD" clId="Web-{1805AB38-6A39-CDBA-F89B-C0104D5334D9}" dt="2024-10-10T23:55:00.131" v="237"/>
          <ac:grpSpMkLst>
            <pc:docMk/>
            <pc:sldMk cId="3817665236" sldId="260"/>
            <ac:grpSpMk id="5" creationId="{704A20E5-CB96-1DE2-9817-6488A46AABB7}"/>
          </ac:grpSpMkLst>
        </pc:grpChg>
        <pc:grpChg chg="add del mod">
          <ac:chgData name="Cole Nardini" userId="S::cnardini@unomaha.edu::10a0c690-7d77-4a83-91d4-c381712424d4" providerId="AD" clId="Web-{1805AB38-6A39-CDBA-F89B-C0104D5334D9}" dt="2024-10-10T23:55:00.615" v="238"/>
          <ac:grpSpMkLst>
            <pc:docMk/>
            <pc:sldMk cId="3817665236" sldId="260"/>
            <ac:grpSpMk id="16" creationId="{3D07D759-82E1-E144-A9B6-D7842E6DE43D}"/>
          </ac:grpSpMkLst>
        </pc:grpChg>
        <pc:grpChg chg="del mod">
          <ac:chgData name="Cole Nardini" userId="S::cnardini@unomaha.edu::10a0c690-7d77-4a83-91d4-c381712424d4" providerId="AD" clId="Web-{1805AB38-6A39-CDBA-F89B-C0104D5334D9}" dt="2024-10-10T23:53:29.819" v="214"/>
          <ac:grpSpMkLst>
            <pc:docMk/>
            <pc:sldMk cId="3817665236" sldId="260"/>
            <ac:grpSpMk id="31" creationId="{F1F1DA6D-1880-7260-7A01-1BE747DB63FA}"/>
          </ac:grpSpMkLst>
        </pc:grpChg>
        <pc:grpChg chg="add del mod">
          <ac:chgData name="Cole Nardini" userId="S::cnardini@unomaha.edu::10a0c690-7d77-4a83-91d4-c381712424d4" providerId="AD" clId="Web-{1805AB38-6A39-CDBA-F89B-C0104D5334D9}" dt="2024-10-10T23:54:59.772" v="236"/>
          <ac:grpSpMkLst>
            <pc:docMk/>
            <pc:sldMk cId="3817665236" sldId="260"/>
            <ac:grpSpMk id="37" creationId="{3B5467A0-4FA6-565C-60A0-5F81B96B2173}"/>
          </ac:grpSpMkLst>
        </pc:grpChg>
        <pc:grpChg chg="add del mod">
          <ac:chgData name="Cole Nardini" userId="S::cnardini@unomaha.edu::10a0c690-7d77-4a83-91d4-c381712424d4" providerId="AD" clId="Web-{1805AB38-6A39-CDBA-F89B-C0104D5334D9}" dt="2024-10-10T23:55:05.615" v="239"/>
          <ac:grpSpMkLst>
            <pc:docMk/>
            <pc:sldMk cId="3817665236" sldId="260"/>
            <ac:grpSpMk id="58" creationId="{46238055-6BD8-4754-47CA-32319A83C8CF}"/>
          </ac:grpSpMkLst>
        </pc:grpChg>
        <pc:grpChg chg="add del mod">
          <ac:chgData name="Cole Nardini" userId="S::cnardini@unomaha.edu::10a0c690-7d77-4a83-91d4-c381712424d4" providerId="AD" clId="Web-{1805AB38-6A39-CDBA-F89B-C0104D5334D9}" dt="2024-10-10T23:56:02.302" v="252"/>
          <ac:grpSpMkLst>
            <pc:docMk/>
            <pc:sldMk cId="3817665236" sldId="260"/>
            <ac:grpSpMk id="59" creationId="{1533DC4B-A65D-1993-4587-B8D8F3080B07}"/>
          </ac:grpSpMkLst>
        </pc:grpChg>
        <pc:grpChg chg="add mod">
          <ac:chgData name="Cole Nardini" userId="S::cnardini@unomaha.edu::10a0c690-7d77-4a83-91d4-c381712424d4" providerId="AD" clId="Web-{1805AB38-6A39-CDBA-F89B-C0104D5334D9}" dt="2024-10-10T23:59:23.520" v="357" actId="1076"/>
          <ac:grpSpMkLst>
            <pc:docMk/>
            <pc:sldMk cId="3817665236" sldId="260"/>
            <ac:grpSpMk id="60" creationId="{8AF96972-BEAC-FE62-25C2-BD7516E2D5B8}"/>
          </ac:grpSpMkLst>
        </pc:grpChg>
        <pc:grpChg chg="add mod">
          <ac:chgData name="Cole Nardini" userId="S::cnardini@unomaha.edu::10a0c690-7d77-4a83-91d4-c381712424d4" providerId="AD" clId="Web-{1805AB38-6A39-CDBA-F89B-C0104D5334D9}" dt="2024-10-10T23:59:23.536" v="358" actId="1076"/>
          <ac:grpSpMkLst>
            <pc:docMk/>
            <pc:sldMk cId="3817665236" sldId="260"/>
            <ac:grpSpMk id="68" creationId="{8A9C2D39-3AF2-B19A-6E8C-F0C933A986E9}"/>
          </ac:grpSpMkLst>
        </pc:grpChg>
        <pc:grpChg chg="add del mod">
          <ac:chgData name="Cole Nardini" userId="S::cnardini@unomaha.edu::10a0c690-7d77-4a83-91d4-c381712424d4" providerId="AD" clId="Web-{1805AB38-6A39-CDBA-F89B-C0104D5334D9}" dt="2024-10-10T23:57:13.302" v="290"/>
          <ac:grpSpMkLst>
            <pc:docMk/>
            <pc:sldMk cId="3817665236" sldId="260"/>
            <ac:grpSpMk id="89" creationId="{7E54CD2C-A869-A8D8-2777-A4312B59884A}"/>
          </ac:grpSpMkLst>
        </pc:grpChg>
        <pc:grpChg chg="add mod">
          <ac:chgData name="Cole Nardini" userId="S::cnardini@unomaha.edu::10a0c690-7d77-4a83-91d4-c381712424d4" providerId="AD" clId="Web-{1805AB38-6A39-CDBA-F89B-C0104D5334D9}" dt="2024-10-10T23:59:23.567" v="363" actId="1076"/>
          <ac:grpSpMkLst>
            <pc:docMk/>
            <pc:sldMk cId="3817665236" sldId="260"/>
            <ac:grpSpMk id="97" creationId="{DF793E81-8F1B-7EB8-427C-D340AE9E9DB0}"/>
          </ac:grpSpMkLst>
        </pc:grpChg>
        <pc:grpChg chg="add mod">
          <ac:chgData name="Cole Nardini" userId="S::cnardini@unomaha.edu::10a0c690-7d77-4a83-91d4-c381712424d4" providerId="AD" clId="Web-{1805AB38-6A39-CDBA-F89B-C0104D5334D9}" dt="2024-10-10T23:59:23.536" v="359" actId="1076"/>
          <ac:grpSpMkLst>
            <pc:docMk/>
            <pc:sldMk cId="3817665236" sldId="260"/>
            <ac:grpSpMk id="98" creationId="{D0A50262-2F5E-DCAC-C5E1-0D6A5AD7535F}"/>
          </ac:grpSpMkLst>
        </pc:grpChg>
        <pc:grpChg chg="add mod">
          <ac:chgData name="Cole Nardini" userId="S::cnardini@unomaha.edu::10a0c690-7d77-4a83-91d4-c381712424d4" providerId="AD" clId="Web-{1805AB38-6A39-CDBA-F89B-C0104D5334D9}" dt="2024-10-10T23:59:23.583" v="364" actId="1076"/>
          <ac:grpSpMkLst>
            <pc:docMk/>
            <pc:sldMk cId="3817665236" sldId="260"/>
            <ac:grpSpMk id="99" creationId="{7B902546-2A28-ACED-010A-69FE05D01910}"/>
          </ac:grpSpMkLst>
        </pc:grpChg>
        <pc:grpChg chg="add mod">
          <ac:chgData name="Cole Nardini" userId="S::cnardini@unomaha.edu::10a0c690-7d77-4a83-91d4-c381712424d4" providerId="AD" clId="Web-{1805AB38-6A39-CDBA-F89B-C0104D5334D9}" dt="2024-10-10T23:59:23.551" v="360" actId="1076"/>
          <ac:grpSpMkLst>
            <pc:docMk/>
            <pc:sldMk cId="3817665236" sldId="260"/>
            <ac:grpSpMk id="102" creationId="{A52F4BF0-216E-745A-C8EF-5FE95969DAB8}"/>
          </ac:grpSpMkLst>
        </pc:grpChg>
        <pc:grpChg chg="add mod">
          <ac:chgData name="Cole Nardini" userId="S::cnardini@unomaha.edu::10a0c690-7d77-4a83-91d4-c381712424d4" providerId="AD" clId="Web-{1805AB38-6A39-CDBA-F89B-C0104D5334D9}" dt="2024-10-10T23:59:23.551" v="361" actId="1076"/>
          <ac:grpSpMkLst>
            <pc:docMk/>
            <pc:sldMk cId="3817665236" sldId="260"/>
            <ac:grpSpMk id="103" creationId="{99DA63D9-602D-2C45-C71A-51583E385A44}"/>
          </ac:grpSpMkLst>
        </pc:grpChg>
        <pc:grpChg chg="add mod">
          <ac:chgData name="Cole Nardini" userId="S::cnardini@unomaha.edu::10a0c690-7d77-4a83-91d4-c381712424d4" providerId="AD" clId="Web-{1805AB38-6A39-CDBA-F89B-C0104D5334D9}" dt="2024-10-10T23:59:23.567" v="362" actId="1076"/>
          <ac:grpSpMkLst>
            <pc:docMk/>
            <pc:sldMk cId="3817665236" sldId="260"/>
            <ac:grpSpMk id="104" creationId="{CAF32094-BD49-301F-BB10-B3063EC1FBF6}"/>
          </ac:grpSpMkLst>
        </pc:grpChg>
        <pc:cxnChg chg="del topLvl">
          <ac:chgData name="Cole Nardini" userId="S::cnardini@unomaha.edu::10a0c690-7d77-4a83-91d4-c381712424d4" providerId="AD" clId="Web-{1805AB38-6A39-CDBA-F89B-C0104D5334D9}" dt="2024-10-10T23:53:35.382" v="219"/>
          <ac:cxnSpMkLst>
            <pc:docMk/>
            <pc:sldMk cId="3817665236" sldId="260"/>
            <ac:cxnSpMk id="26" creationId="{59BAEB87-5F40-6907-2BC8-135C692F5EAA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3:34.975" v="218"/>
          <ac:cxnSpMkLst>
            <pc:docMk/>
            <pc:sldMk cId="3817665236" sldId="260"/>
            <ac:cxnSpMk id="27" creationId="{9DE0EDFA-C6CC-26B4-3C03-8AA9A31E919F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3:34.491" v="217"/>
          <ac:cxnSpMkLst>
            <pc:docMk/>
            <pc:sldMk cId="3817665236" sldId="260"/>
            <ac:cxnSpMk id="28" creationId="{95445BC8-60EA-BC0E-1F49-65DB85771839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3:32.944" v="215"/>
          <ac:cxnSpMkLst>
            <pc:docMk/>
            <pc:sldMk cId="3817665236" sldId="260"/>
            <ac:cxnSpMk id="29" creationId="{FFD635F0-9811-DD3E-F507-6CA954F4E2D9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3:33.975" v="216"/>
          <ac:cxnSpMkLst>
            <pc:docMk/>
            <pc:sldMk cId="3817665236" sldId="260"/>
            <ac:cxnSpMk id="30" creationId="{D6934368-4ECB-6A53-D90C-D911ED994DC7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5:13.412" v="244"/>
          <ac:cxnSpMkLst>
            <pc:docMk/>
            <pc:sldMk cId="3817665236" sldId="260"/>
            <ac:cxnSpMk id="53" creationId="{4198A162-7C2F-327E-91D3-7D3B756C3CD1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5:12.959" v="243"/>
          <ac:cxnSpMkLst>
            <pc:docMk/>
            <pc:sldMk cId="3817665236" sldId="260"/>
            <ac:cxnSpMk id="54" creationId="{18E0EEB6-275F-C3CB-AE44-C6C64C117B71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5:12.600" v="242"/>
          <ac:cxnSpMkLst>
            <pc:docMk/>
            <pc:sldMk cId="3817665236" sldId="260"/>
            <ac:cxnSpMk id="55" creationId="{A2C01326-FA34-1AA4-F37A-A8DE6B3C92E3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5:12.193" v="241"/>
          <ac:cxnSpMkLst>
            <pc:docMk/>
            <pc:sldMk cId="3817665236" sldId="260"/>
            <ac:cxnSpMk id="56" creationId="{5052BF80-FE13-0E51-4D6E-72C54B71B41E}"/>
          </ac:cxnSpMkLst>
        </pc:cxnChg>
        <pc:cxnChg chg="del topLvl">
          <ac:chgData name="Cole Nardini" userId="S::cnardini@unomaha.edu::10a0c690-7d77-4a83-91d4-c381712424d4" providerId="AD" clId="Web-{1805AB38-6A39-CDBA-F89B-C0104D5334D9}" dt="2024-10-10T23:55:11.787" v="240"/>
          <ac:cxnSpMkLst>
            <pc:docMk/>
            <pc:sldMk cId="3817665236" sldId="260"/>
            <ac:cxnSpMk id="57" creationId="{DC3C956D-30AC-8B07-C377-6FE66409108C}"/>
          </ac:cxnSpMkLst>
        </pc:cxnChg>
      </pc:sldChg>
      <pc:sldChg chg="addSp delSp modSp add replId">
        <pc:chgData name="Cole Nardini" userId="S::cnardini@unomaha.edu::10a0c690-7d77-4a83-91d4-c381712424d4" providerId="AD" clId="Web-{1805AB38-6A39-CDBA-F89B-C0104D5334D9}" dt="2024-10-11T00:00:31.723" v="391" actId="1076"/>
        <pc:sldMkLst>
          <pc:docMk/>
          <pc:sldMk cId="12017044" sldId="261"/>
        </pc:sldMkLst>
        <pc:spChg chg="add mod">
          <ac:chgData name="Cole Nardini" userId="S::cnardini@unomaha.edu::10a0c690-7d77-4a83-91d4-c381712424d4" providerId="AD" clId="Web-{1805AB38-6A39-CDBA-F89B-C0104D5334D9}" dt="2024-10-11T00:00:19.770" v="389"/>
          <ac:spMkLst>
            <pc:docMk/>
            <pc:sldMk cId="12017044" sldId="261"/>
            <ac:spMk id="3" creationId="{D0E21DE5-B57D-1FDE-9C71-FE57C157AAE8}"/>
          </ac:spMkLst>
        </pc:spChg>
        <pc:spChg chg="add mod">
          <ac:chgData name="Cole Nardini" userId="S::cnardini@unomaha.edu::10a0c690-7d77-4a83-91d4-c381712424d4" providerId="AD" clId="Web-{1805AB38-6A39-CDBA-F89B-C0104D5334D9}" dt="2024-10-11T00:00:31.723" v="391" actId="1076"/>
          <ac:spMkLst>
            <pc:docMk/>
            <pc:sldMk cId="12017044" sldId="261"/>
            <ac:spMk id="4" creationId="{B5BE377C-7185-4518-CCC6-249135DF1D0D}"/>
          </ac:spMkLst>
        </pc:spChg>
        <pc:spChg chg="del">
          <ac:chgData name="Cole Nardini" userId="S::cnardini@unomaha.edu::10a0c690-7d77-4a83-91d4-c381712424d4" providerId="AD" clId="Web-{1805AB38-6A39-CDBA-F89B-C0104D5334D9}" dt="2024-10-10T23:59:48.176" v="384"/>
          <ac:spMkLst>
            <pc:docMk/>
            <pc:sldMk cId="12017044" sldId="261"/>
            <ac:spMk id="8" creationId="{10981CEA-2355-5BDA-E6FD-E9A7F2FF28FB}"/>
          </ac:spMkLst>
        </pc:spChg>
        <pc:spChg chg="mod">
          <ac:chgData name="Cole Nardini" userId="S::cnardini@unomaha.edu::10a0c690-7d77-4a83-91d4-c381712424d4" providerId="AD" clId="Web-{1805AB38-6A39-CDBA-F89B-C0104D5334D9}" dt="2024-10-10T23:59:44.848" v="368" actId="20577"/>
          <ac:spMkLst>
            <pc:docMk/>
            <pc:sldMk cId="12017044" sldId="261"/>
            <ac:spMk id="11" creationId="{B165E0B4-2A2C-87AC-4799-0ADD219A7B20}"/>
          </ac:spMkLst>
        </pc:spChg>
        <pc:spChg chg="del">
          <ac:chgData name="Cole Nardini" userId="S::cnardini@unomaha.edu::10a0c690-7d77-4a83-91d4-c381712424d4" providerId="AD" clId="Web-{1805AB38-6A39-CDBA-F89B-C0104D5334D9}" dt="2024-10-10T23:59:48.176" v="383"/>
          <ac:spMkLst>
            <pc:docMk/>
            <pc:sldMk cId="12017044" sldId="261"/>
            <ac:spMk id="46" creationId="{8883C336-CB5C-9FC3-2234-B3D783124953}"/>
          </ac:spMkLst>
        </pc:spChg>
        <pc:spChg chg="del">
          <ac:chgData name="Cole Nardini" userId="S::cnardini@unomaha.edu::10a0c690-7d77-4a83-91d4-c381712424d4" providerId="AD" clId="Web-{1805AB38-6A39-CDBA-F89B-C0104D5334D9}" dt="2024-10-10T23:59:48.176" v="382"/>
          <ac:spMkLst>
            <pc:docMk/>
            <pc:sldMk cId="12017044" sldId="261"/>
            <ac:spMk id="47" creationId="{079D4EA2-D902-95A6-F08E-A195FD581F2C}"/>
          </ac:spMkLst>
        </pc:spChg>
        <pc:spChg chg="del">
          <ac:chgData name="Cole Nardini" userId="S::cnardini@unomaha.edu::10a0c690-7d77-4a83-91d4-c381712424d4" providerId="AD" clId="Web-{1805AB38-6A39-CDBA-F89B-C0104D5334D9}" dt="2024-10-10T23:59:48.176" v="381"/>
          <ac:spMkLst>
            <pc:docMk/>
            <pc:sldMk cId="12017044" sldId="261"/>
            <ac:spMk id="48" creationId="{5FFDD8AB-D609-4EF3-30EA-8921AC85FAD7}"/>
          </ac:spMkLst>
        </pc:spChg>
        <pc:spChg chg="del">
          <ac:chgData name="Cole Nardini" userId="S::cnardini@unomaha.edu::10a0c690-7d77-4a83-91d4-c381712424d4" providerId="AD" clId="Web-{1805AB38-6A39-CDBA-F89B-C0104D5334D9}" dt="2024-10-10T23:59:48.176" v="380"/>
          <ac:spMkLst>
            <pc:docMk/>
            <pc:sldMk cId="12017044" sldId="261"/>
            <ac:spMk id="49" creationId="{7C4175AF-A856-7C20-5657-E005F78AFE52}"/>
          </ac:spMkLst>
        </pc:spChg>
        <pc:spChg chg="del">
          <ac:chgData name="Cole Nardini" userId="S::cnardini@unomaha.edu::10a0c690-7d77-4a83-91d4-c381712424d4" providerId="AD" clId="Web-{1805AB38-6A39-CDBA-F89B-C0104D5334D9}" dt="2024-10-10T23:59:48.176" v="379"/>
          <ac:spMkLst>
            <pc:docMk/>
            <pc:sldMk cId="12017044" sldId="261"/>
            <ac:spMk id="50" creationId="{32A624D2-8B42-C54F-68F8-B72282205EBE}"/>
          </ac:spMkLst>
        </pc:spChg>
        <pc:spChg chg="del">
          <ac:chgData name="Cole Nardini" userId="S::cnardini@unomaha.edu::10a0c690-7d77-4a83-91d4-c381712424d4" providerId="AD" clId="Web-{1805AB38-6A39-CDBA-F89B-C0104D5334D9}" dt="2024-10-10T23:59:48.176" v="378"/>
          <ac:spMkLst>
            <pc:docMk/>
            <pc:sldMk cId="12017044" sldId="261"/>
            <ac:spMk id="51" creationId="{71D32ACF-31CA-8E47-BD5F-9BC10A2CA7A3}"/>
          </ac:spMkLst>
        </pc:spChg>
        <pc:spChg chg="del">
          <ac:chgData name="Cole Nardini" userId="S::cnardini@unomaha.edu::10a0c690-7d77-4a83-91d4-c381712424d4" providerId="AD" clId="Web-{1805AB38-6A39-CDBA-F89B-C0104D5334D9}" dt="2024-10-10T23:59:48.176" v="377"/>
          <ac:spMkLst>
            <pc:docMk/>
            <pc:sldMk cId="12017044" sldId="261"/>
            <ac:spMk id="52" creationId="{97478B24-1255-A842-A98E-837BE465FF32}"/>
          </ac:spMkLst>
        </pc:spChg>
        <pc:grpChg chg="del">
          <ac:chgData name="Cole Nardini" userId="S::cnardini@unomaha.edu::10a0c690-7d77-4a83-91d4-c381712424d4" providerId="AD" clId="Web-{1805AB38-6A39-CDBA-F89B-C0104D5334D9}" dt="2024-10-10T23:59:48.176" v="376"/>
          <ac:grpSpMkLst>
            <pc:docMk/>
            <pc:sldMk cId="12017044" sldId="261"/>
            <ac:grpSpMk id="60" creationId="{8AF96972-BEAC-FE62-25C2-BD7516E2D5B8}"/>
          </ac:grpSpMkLst>
        </pc:grpChg>
        <pc:grpChg chg="del">
          <ac:chgData name="Cole Nardini" userId="S::cnardini@unomaha.edu::10a0c690-7d77-4a83-91d4-c381712424d4" providerId="AD" clId="Web-{1805AB38-6A39-CDBA-F89B-C0104D5334D9}" dt="2024-10-10T23:59:48.176" v="375"/>
          <ac:grpSpMkLst>
            <pc:docMk/>
            <pc:sldMk cId="12017044" sldId="261"/>
            <ac:grpSpMk id="68" creationId="{8A9C2D39-3AF2-B19A-6E8C-F0C933A986E9}"/>
          </ac:grpSpMkLst>
        </pc:grpChg>
        <pc:grpChg chg="del">
          <ac:chgData name="Cole Nardini" userId="S::cnardini@unomaha.edu::10a0c690-7d77-4a83-91d4-c381712424d4" providerId="AD" clId="Web-{1805AB38-6A39-CDBA-F89B-C0104D5334D9}" dt="2024-10-10T23:59:48.176" v="370"/>
          <ac:grpSpMkLst>
            <pc:docMk/>
            <pc:sldMk cId="12017044" sldId="261"/>
            <ac:grpSpMk id="97" creationId="{DF793E81-8F1B-7EB8-427C-D340AE9E9DB0}"/>
          </ac:grpSpMkLst>
        </pc:grpChg>
        <pc:grpChg chg="del">
          <ac:chgData name="Cole Nardini" userId="S::cnardini@unomaha.edu::10a0c690-7d77-4a83-91d4-c381712424d4" providerId="AD" clId="Web-{1805AB38-6A39-CDBA-F89B-C0104D5334D9}" dt="2024-10-10T23:59:48.176" v="374"/>
          <ac:grpSpMkLst>
            <pc:docMk/>
            <pc:sldMk cId="12017044" sldId="261"/>
            <ac:grpSpMk id="98" creationId="{D0A50262-2F5E-DCAC-C5E1-0D6A5AD7535F}"/>
          </ac:grpSpMkLst>
        </pc:grpChg>
        <pc:grpChg chg="del">
          <ac:chgData name="Cole Nardini" userId="S::cnardini@unomaha.edu::10a0c690-7d77-4a83-91d4-c381712424d4" providerId="AD" clId="Web-{1805AB38-6A39-CDBA-F89B-C0104D5334D9}" dt="2024-10-10T23:59:48.176" v="369"/>
          <ac:grpSpMkLst>
            <pc:docMk/>
            <pc:sldMk cId="12017044" sldId="261"/>
            <ac:grpSpMk id="99" creationId="{7B902546-2A28-ACED-010A-69FE05D01910}"/>
          </ac:grpSpMkLst>
        </pc:grpChg>
        <pc:grpChg chg="del">
          <ac:chgData name="Cole Nardini" userId="S::cnardini@unomaha.edu::10a0c690-7d77-4a83-91d4-c381712424d4" providerId="AD" clId="Web-{1805AB38-6A39-CDBA-F89B-C0104D5334D9}" dt="2024-10-10T23:59:48.176" v="373"/>
          <ac:grpSpMkLst>
            <pc:docMk/>
            <pc:sldMk cId="12017044" sldId="261"/>
            <ac:grpSpMk id="102" creationId="{A52F4BF0-216E-745A-C8EF-5FE95969DAB8}"/>
          </ac:grpSpMkLst>
        </pc:grpChg>
        <pc:grpChg chg="del">
          <ac:chgData name="Cole Nardini" userId="S::cnardini@unomaha.edu::10a0c690-7d77-4a83-91d4-c381712424d4" providerId="AD" clId="Web-{1805AB38-6A39-CDBA-F89B-C0104D5334D9}" dt="2024-10-10T23:59:48.176" v="372"/>
          <ac:grpSpMkLst>
            <pc:docMk/>
            <pc:sldMk cId="12017044" sldId="261"/>
            <ac:grpSpMk id="103" creationId="{99DA63D9-602D-2C45-C71A-51583E385A44}"/>
          </ac:grpSpMkLst>
        </pc:grpChg>
        <pc:grpChg chg="del">
          <ac:chgData name="Cole Nardini" userId="S::cnardini@unomaha.edu::10a0c690-7d77-4a83-91d4-c381712424d4" providerId="AD" clId="Web-{1805AB38-6A39-CDBA-F89B-C0104D5334D9}" dt="2024-10-10T23:59:48.176" v="371"/>
          <ac:grpSpMkLst>
            <pc:docMk/>
            <pc:sldMk cId="12017044" sldId="261"/>
            <ac:grpSpMk id="104" creationId="{CAF32094-BD49-301F-BB10-B3063EC1FBF6}"/>
          </ac:grpSpMkLst>
        </pc:grpChg>
      </pc:sldChg>
    </pc:docChg>
  </pc:docChgLst>
  <pc:docChgLst>
    <pc:chgData name="Cole Nardini" userId="S::cnardini@unomaha.edu::10a0c690-7d77-4a83-91d4-c381712424d4" providerId="AD" clId="Web-{BFCC063F-BD93-1B32-EAF8-C4B7D9C9B0F8}"/>
    <pc:docChg chg="modSld">
      <pc:chgData name="Cole Nardini" userId="S::cnardini@unomaha.edu::10a0c690-7d77-4a83-91d4-c381712424d4" providerId="AD" clId="Web-{BFCC063F-BD93-1B32-EAF8-C4B7D9C9B0F8}" dt="2024-10-11T00:23:25.975" v="47" actId="20577"/>
      <pc:docMkLst>
        <pc:docMk/>
      </pc:docMkLst>
      <pc:sldChg chg="addSp modSp">
        <pc:chgData name="Cole Nardini" userId="S::cnardini@unomaha.edu::10a0c690-7d77-4a83-91d4-c381712424d4" providerId="AD" clId="Web-{BFCC063F-BD93-1B32-EAF8-C4B7D9C9B0F8}" dt="2024-10-11T00:23:25.975" v="47" actId="20577"/>
        <pc:sldMkLst>
          <pc:docMk/>
          <pc:sldMk cId="2088564419" sldId="262"/>
        </pc:sldMkLst>
        <pc:spChg chg="mod">
          <ac:chgData name="Cole Nardini" userId="S::cnardini@unomaha.edu::10a0c690-7d77-4a83-91d4-c381712424d4" providerId="AD" clId="Web-{BFCC063F-BD93-1B32-EAF8-C4B7D9C9B0F8}" dt="2024-10-11T00:23:25.975" v="47" actId="20577"/>
          <ac:spMkLst>
            <pc:docMk/>
            <pc:sldMk cId="2088564419" sldId="262"/>
            <ac:spMk id="2" creationId="{00000000-0000-0000-0000-000000000000}"/>
          </ac:spMkLst>
        </pc:spChg>
        <pc:spChg chg="add mod">
          <ac:chgData name="Cole Nardini" userId="S::cnardini@unomaha.edu::10a0c690-7d77-4a83-91d4-c381712424d4" providerId="AD" clId="Web-{BFCC063F-BD93-1B32-EAF8-C4B7D9C9B0F8}" dt="2024-10-11T00:21:21.756" v="31" actId="14100"/>
          <ac:spMkLst>
            <pc:docMk/>
            <pc:sldMk cId="2088564419" sldId="262"/>
            <ac:spMk id="3" creationId="{74C0D127-BC3C-58CE-6A44-AA65DADD7561}"/>
          </ac:spMkLst>
        </pc:spChg>
        <pc:spChg chg="add mod">
          <ac:chgData name="Cole Nardini" userId="S::cnardini@unomaha.edu::10a0c690-7d77-4a83-91d4-c381712424d4" providerId="AD" clId="Web-{BFCC063F-BD93-1B32-EAF8-C4B7D9C9B0F8}" dt="2024-10-11T00:21:43.022" v="39" actId="1076"/>
          <ac:spMkLst>
            <pc:docMk/>
            <pc:sldMk cId="2088564419" sldId="262"/>
            <ac:spMk id="6" creationId="{457723E8-F181-E796-B2B7-E6143DC5593E}"/>
          </ac:spMkLst>
        </pc:spChg>
      </pc:sldChg>
    </pc:docChg>
  </pc:docChgLst>
  <pc:docChgLst>
    <pc:chgData name="Jerron Pierro" userId="S::jpierro@unomaha.edu::68f5a41d-cea4-4313-9983-2330513e27a6" providerId="AD" clId="Web-{9044B512-495C-36C6-F507-734F3EBEDA17}"/>
    <pc:docChg chg="addSld modSld">
      <pc:chgData name="Jerron Pierro" userId="S::jpierro@unomaha.edu::68f5a41d-cea4-4313-9983-2330513e27a6" providerId="AD" clId="Web-{9044B512-495C-36C6-F507-734F3EBEDA17}" dt="2024-10-23T23:52:24.377" v="5" actId="1076"/>
      <pc:docMkLst>
        <pc:docMk/>
      </pc:docMkLst>
      <pc:sldChg chg="addSp delSp">
        <pc:chgData name="Jerron Pierro" userId="S::jpierro@unomaha.edu::68f5a41d-cea4-4313-9983-2330513e27a6" providerId="AD" clId="Web-{9044B512-495C-36C6-F507-734F3EBEDA17}" dt="2024-10-23T23:49:03.182" v="1"/>
        <pc:sldMkLst>
          <pc:docMk/>
          <pc:sldMk cId="3817665236" sldId="260"/>
        </pc:sldMkLst>
        <pc:inkChg chg="add del">
          <ac:chgData name="Jerron Pierro" userId="S::jpierro@unomaha.edu::68f5a41d-cea4-4313-9983-2330513e27a6" providerId="AD" clId="Web-{9044B512-495C-36C6-F507-734F3EBEDA17}" dt="2024-10-23T23:49:03.182" v="1"/>
          <ac:inkMkLst>
            <pc:docMk/>
            <pc:sldMk cId="3817665236" sldId="260"/>
            <ac:inkMk id="22" creationId="{3FC83138-6A84-5DA9-E74F-BE1BC781D466}"/>
          </ac:inkMkLst>
        </pc:inkChg>
      </pc:sldChg>
      <pc:sldChg chg="modSp add">
        <pc:chgData name="Jerron Pierro" userId="S::jpierro@unomaha.edu::68f5a41d-cea4-4313-9983-2330513e27a6" providerId="AD" clId="Web-{9044B512-495C-36C6-F507-734F3EBEDA17}" dt="2024-10-23T23:52:24.377" v="5" actId="1076"/>
        <pc:sldMkLst>
          <pc:docMk/>
          <pc:sldMk cId="2475437850" sldId="266"/>
        </pc:sldMkLst>
        <pc:spChg chg="mod">
          <ac:chgData name="Jerron Pierro" userId="S::jpierro@unomaha.edu::68f5a41d-cea4-4313-9983-2330513e27a6" providerId="AD" clId="Web-{9044B512-495C-36C6-F507-734F3EBEDA17}" dt="2024-10-23T23:52:24.377" v="5" actId="1076"/>
          <ac:spMkLst>
            <pc:docMk/>
            <pc:sldMk cId="2475437850" sldId="266"/>
            <ac:spMk id="24" creationId="{2E975AD6-84F1-3370-32AA-5FDD58D5C26D}"/>
          </ac:spMkLst>
        </pc:spChg>
        <pc:picChg chg="mod">
          <ac:chgData name="Jerron Pierro" userId="S::jpierro@unomaha.edu::68f5a41d-cea4-4313-9983-2330513e27a6" providerId="AD" clId="Web-{9044B512-495C-36C6-F507-734F3EBEDA17}" dt="2024-10-23T23:52:16.345" v="4" actId="14100"/>
          <ac:picMkLst>
            <pc:docMk/>
            <pc:sldMk cId="2475437850" sldId="266"/>
            <ac:picMk id="19" creationId="{6618B144-A289-88F3-DFD7-3F9E36E0109E}"/>
          </ac:picMkLst>
        </pc:picChg>
      </pc:sldChg>
    </pc:docChg>
  </pc:docChgLst>
  <pc:docChgLst>
    <pc:chgData name="Cole Nardini" userId="10a0c690-7d77-4a83-91d4-c381712424d4" providerId="ADAL" clId="{DA0205BD-D33E-431C-8739-C7AA55D5168F}"/>
    <pc:docChg chg="undo redo custSel addSld delSld modSld">
      <pc:chgData name="Cole Nardini" userId="10a0c690-7d77-4a83-91d4-c381712424d4" providerId="ADAL" clId="{DA0205BD-D33E-431C-8739-C7AA55D5168F}" dt="2024-10-23T01:04:59.418" v="1276" actId="693"/>
      <pc:docMkLst>
        <pc:docMk/>
      </pc:docMkLst>
      <pc:sldChg chg="addSp modSp mod">
        <pc:chgData name="Cole Nardini" userId="10a0c690-7d77-4a83-91d4-c381712424d4" providerId="ADAL" clId="{DA0205BD-D33E-431C-8739-C7AA55D5168F}" dt="2024-10-23T00:39:23.470" v="370" actId="1076"/>
        <pc:sldMkLst>
          <pc:docMk/>
          <pc:sldMk cId="109857222" sldId="256"/>
        </pc:sldMkLst>
        <pc:spChg chg="add mod">
          <ac:chgData name="Cole Nardini" userId="10a0c690-7d77-4a83-91d4-c381712424d4" providerId="ADAL" clId="{DA0205BD-D33E-431C-8739-C7AA55D5168F}" dt="2024-10-23T00:39:23.470" v="370" actId="1076"/>
          <ac:spMkLst>
            <pc:docMk/>
            <pc:sldMk cId="109857222" sldId="256"/>
            <ac:spMk id="4" creationId="{1649B513-443E-809B-5BF0-4B43DD68419C}"/>
          </ac:spMkLst>
        </pc:spChg>
      </pc:sldChg>
      <pc:sldChg chg="addSp delSp modSp mod">
        <pc:chgData name="Cole Nardini" userId="10a0c690-7d77-4a83-91d4-c381712424d4" providerId="ADAL" clId="{DA0205BD-D33E-431C-8739-C7AA55D5168F}" dt="2024-10-23T00:43:19.098" v="612" actId="14100"/>
        <pc:sldMkLst>
          <pc:docMk/>
          <pc:sldMk cId="3974359677" sldId="257"/>
        </pc:sldMkLst>
        <pc:spChg chg="add del mod">
          <ac:chgData name="Cole Nardini" userId="10a0c690-7d77-4a83-91d4-c381712424d4" providerId="ADAL" clId="{DA0205BD-D33E-431C-8739-C7AA55D5168F}" dt="2024-10-23T00:41:22.052" v="447" actId="478"/>
          <ac:spMkLst>
            <pc:docMk/>
            <pc:sldMk cId="3974359677" sldId="257"/>
            <ac:spMk id="2" creationId="{EA9D41D8-7B1F-3313-5375-5AD11D4B95F3}"/>
          </ac:spMkLst>
        </pc:spChg>
        <pc:spChg chg="add mod">
          <ac:chgData name="Cole Nardini" userId="10a0c690-7d77-4a83-91d4-c381712424d4" providerId="ADAL" clId="{DA0205BD-D33E-431C-8739-C7AA55D5168F}" dt="2024-10-23T00:39:51.973" v="375" actId="207"/>
          <ac:spMkLst>
            <pc:docMk/>
            <pc:sldMk cId="3974359677" sldId="257"/>
            <ac:spMk id="4" creationId="{BA6BA4CB-4B39-36A1-3D88-658C752E4355}"/>
          </ac:spMkLst>
        </pc:spChg>
        <pc:spChg chg="add mod">
          <ac:chgData name="Cole Nardini" userId="10a0c690-7d77-4a83-91d4-c381712424d4" providerId="ADAL" clId="{DA0205BD-D33E-431C-8739-C7AA55D5168F}" dt="2024-10-23T00:40:46.484" v="425" actId="1076"/>
          <ac:spMkLst>
            <pc:docMk/>
            <pc:sldMk cId="3974359677" sldId="257"/>
            <ac:spMk id="10" creationId="{879E4FDC-6772-CFC7-456D-B268BF2D2D1F}"/>
          </ac:spMkLst>
        </pc:spChg>
        <pc:spChg chg="add mod">
          <ac:chgData name="Cole Nardini" userId="10a0c690-7d77-4a83-91d4-c381712424d4" providerId="ADAL" clId="{DA0205BD-D33E-431C-8739-C7AA55D5168F}" dt="2024-10-23T00:40:15.792" v="418"/>
          <ac:spMkLst>
            <pc:docMk/>
            <pc:sldMk cId="3974359677" sldId="257"/>
            <ac:spMk id="11" creationId="{0F38E0B6-360D-0EAB-07B9-A8507748DE60}"/>
          </ac:spMkLst>
        </pc:spChg>
        <pc:spChg chg="mod">
          <ac:chgData name="Cole Nardini" userId="10a0c690-7d77-4a83-91d4-c381712424d4" providerId="ADAL" clId="{DA0205BD-D33E-431C-8739-C7AA55D5168F}" dt="2024-10-23T00:23:45.761" v="23" actId="27636"/>
          <ac:spMkLst>
            <pc:docMk/>
            <pc:sldMk cId="3974359677" sldId="257"/>
            <ac:spMk id="12" creationId="{78706E20-A710-40EE-1D65-70E8CB23D2EA}"/>
          </ac:spMkLst>
        </pc:spChg>
        <pc:spChg chg="add mod">
          <ac:chgData name="Cole Nardini" userId="10a0c690-7d77-4a83-91d4-c381712424d4" providerId="ADAL" clId="{DA0205BD-D33E-431C-8739-C7AA55D5168F}" dt="2024-10-23T00:40:30.458" v="423" actId="14100"/>
          <ac:spMkLst>
            <pc:docMk/>
            <pc:sldMk cId="3974359677" sldId="257"/>
            <ac:spMk id="13" creationId="{352C7F09-90BC-4EF2-2446-DEA84E020900}"/>
          </ac:spMkLst>
        </pc:spChg>
        <pc:spChg chg="add mod">
          <ac:chgData name="Cole Nardini" userId="10a0c690-7d77-4a83-91d4-c381712424d4" providerId="ADAL" clId="{DA0205BD-D33E-431C-8739-C7AA55D5168F}" dt="2024-10-23T00:40:54.149" v="440" actId="20577"/>
          <ac:spMkLst>
            <pc:docMk/>
            <pc:sldMk cId="3974359677" sldId="257"/>
            <ac:spMk id="14" creationId="{50570CC4-FA39-6B2B-EF00-21F36C3BF6FF}"/>
          </ac:spMkLst>
        </pc:spChg>
        <pc:spChg chg="add mod">
          <ac:chgData name="Cole Nardini" userId="10a0c690-7d77-4a83-91d4-c381712424d4" providerId="ADAL" clId="{DA0205BD-D33E-431C-8739-C7AA55D5168F}" dt="2024-10-23T00:41:35.948" v="452" actId="14100"/>
          <ac:spMkLst>
            <pc:docMk/>
            <pc:sldMk cId="3974359677" sldId="257"/>
            <ac:spMk id="23" creationId="{A640A7E6-61A7-D6D5-EBB3-44E86C5EDD99}"/>
          </ac:spMkLst>
        </pc:spChg>
        <pc:spChg chg="add mod">
          <ac:chgData name="Cole Nardini" userId="10a0c690-7d77-4a83-91d4-c381712424d4" providerId="ADAL" clId="{DA0205BD-D33E-431C-8739-C7AA55D5168F}" dt="2024-10-23T00:42:44.974" v="587" actId="20577"/>
          <ac:spMkLst>
            <pc:docMk/>
            <pc:sldMk cId="3974359677" sldId="257"/>
            <ac:spMk id="24" creationId="{95E87400-3E63-3AC4-613A-199AFA3BFA88}"/>
          </ac:spMkLst>
        </pc:spChg>
        <pc:spChg chg="add mod">
          <ac:chgData name="Cole Nardini" userId="10a0c690-7d77-4a83-91d4-c381712424d4" providerId="ADAL" clId="{DA0205BD-D33E-431C-8739-C7AA55D5168F}" dt="2024-10-23T00:42:57.745" v="590" actId="14100"/>
          <ac:spMkLst>
            <pc:docMk/>
            <pc:sldMk cId="3974359677" sldId="257"/>
            <ac:spMk id="25" creationId="{E5BFD86D-6DBC-BA18-8FDF-3A3FAFBE1B84}"/>
          </ac:spMkLst>
        </pc:spChg>
        <pc:spChg chg="add mod">
          <ac:chgData name="Cole Nardini" userId="10a0c690-7d77-4a83-91d4-c381712424d4" providerId="ADAL" clId="{DA0205BD-D33E-431C-8739-C7AA55D5168F}" dt="2024-10-23T00:43:19.098" v="612" actId="14100"/>
          <ac:spMkLst>
            <pc:docMk/>
            <pc:sldMk cId="3974359677" sldId="257"/>
            <ac:spMk id="29" creationId="{A7E6C880-3002-0477-CAF9-2FCE9ACEC6E2}"/>
          </ac:spMkLst>
        </pc:spChg>
        <pc:cxnChg chg="add mod">
          <ac:chgData name="Cole Nardini" userId="10a0c690-7d77-4a83-91d4-c381712424d4" providerId="ADAL" clId="{DA0205BD-D33E-431C-8739-C7AA55D5168F}" dt="2024-10-23T00:41:10.402" v="443" actId="208"/>
          <ac:cxnSpMkLst>
            <pc:docMk/>
            <pc:sldMk cId="3974359677" sldId="257"/>
            <ac:cxnSpMk id="17" creationId="{4E3FB91A-0C8C-FBCC-37B4-DBA64CA64938}"/>
          </ac:cxnSpMkLst>
        </pc:cxnChg>
        <pc:cxnChg chg="add mod">
          <ac:chgData name="Cole Nardini" userId="10a0c690-7d77-4a83-91d4-c381712424d4" providerId="ADAL" clId="{DA0205BD-D33E-431C-8739-C7AA55D5168F}" dt="2024-10-23T00:41:17.191" v="446" actId="14100"/>
          <ac:cxnSpMkLst>
            <pc:docMk/>
            <pc:sldMk cId="3974359677" sldId="257"/>
            <ac:cxnSpMk id="19" creationId="{464426EA-0503-A966-CC93-E29E889B8E53}"/>
          </ac:cxnSpMkLst>
        </pc:cxnChg>
        <pc:cxnChg chg="add mod">
          <ac:chgData name="Cole Nardini" userId="10a0c690-7d77-4a83-91d4-c381712424d4" providerId="ADAL" clId="{DA0205BD-D33E-431C-8739-C7AA55D5168F}" dt="2024-10-23T00:41:39.930" v="453" actId="1076"/>
          <ac:cxnSpMkLst>
            <pc:docMk/>
            <pc:sldMk cId="3974359677" sldId="257"/>
            <ac:cxnSpMk id="22" creationId="{AC6EF8F5-22F4-B0D7-DBD1-6DED75F5F9A3}"/>
          </ac:cxnSpMkLst>
        </pc:cxnChg>
        <pc:cxnChg chg="add mod">
          <ac:chgData name="Cole Nardini" userId="10a0c690-7d77-4a83-91d4-c381712424d4" providerId="ADAL" clId="{DA0205BD-D33E-431C-8739-C7AA55D5168F}" dt="2024-10-23T00:43:05.373" v="594" actId="14100"/>
          <ac:cxnSpMkLst>
            <pc:docMk/>
            <pc:sldMk cId="3974359677" sldId="257"/>
            <ac:cxnSpMk id="26" creationId="{4F96949A-43D8-598A-6A11-B224C7702C29}"/>
          </ac:cxnSpMkLst>
        </pc:cxnChg>
      </pc:sldChg>
      <pc:sldChg chg="addSp modSp mod">
        <pc:chgData name="Cole Nardini" userId="10a0c690-7d77-4a83-91d4-c381712424d4" providerId="ADAL" clId="{DA0205BD-D33E-431C-8739-C7AA55D5168F}" dt="2024-10-23T00:43:52.963" v="681" actId="20577"/>
        <pc:sldMkLst>
          <pc:docMk/>
          <pc:sldMk cId="2980056297" sldId="258"/>
        </pc:sldMkLst>
        <pc:spChg chg="add mod">
          <ac:chgData name="Cole Nardini" userId="10a0c690-7d77-4a83-91d4-c381712424d4" providerId="ADAL" clId="{DA0205BD-D33E-431C-8739-C7AA55D5168F}" dt="2024-10-23T00:43:32.861" v="613"/>
          <ac:spMkLst>
            <pc:docMk/>
            <pc:sldMk cId="2980056297" sldId="258"/>
            <ac:spMk id="4" creationId="{9663F50D-1F39-1783-A8F3-C9D4988451A5}"/>
          </ac:spMkLst>
        </pc:spChg>
        <pc:spChg chg="add mod">
          <ac:chgData name="Cole Nardini" userId="10a0c690-7d77-4a83-91d4-c381712424d4" providerId="ADAL" clId="{DA0205BD-D33E-431C-8739-C7AA55D5168F}" dt="2024-10-23T00:43:52.963" v="681" actId="20577"/>
          <ac:spMkLst>
            <pc:docMk/>
            <pc:sldMk cId="2980056297" sldId="258"/>
            <ac:spMk id="10" creationId="{6D9BEC4F-6985-D33A-F769-DFDD244A37E8}"/>
          </ac:spMkLst>
        </pc:spChg>
        <pc:spChg chg="mod">
          <ac:chgData name="Cole Nardini" userId="10a0c690-7d77-4a83-91d4-c381712424d4" providerId="ADAL" clId="{DA0205BD-D33E-431C-8739-C7AA55D5168F}" dt="2024-10-23T00:23:45.766" v="24" actId="27636"/>
          <ac:spMkLst>
            <pc:docMk/>
            <pc:sldMk cId="2980056297" sldId="258"/>
            <ac:spMk id="12" creationId="{D0318F84-F0EE-A560-6175-0F02D1028F7A}"/>
          </ac:spMkLst>
        </pc:spChg>
        <pc:cxnChg chg="add mod">
          <ac:chgData name="Cole Nardini" userId="10a0c690-7d77-4a83-91d4-c381712424d4" providerId="ADAL" clId="{DA0205BD-D33E-431C-8739-C7AA55D5168F}" dt="2024-10-23T00:43:32.861" v="613"/>
          <ac:cxnSpMkLst>
            <pc:docMk/>
            <pc:sldMk cId="2980056297" sldId="258"/>
            <ac:cxnSpMk id="2" creationId="{F96EF0E6-1DD9-DCEE-9AFE-747B562C3521}"/>
          </ac:cxnSpMkLst>
        </pc:cxnChg>
      </pc:sldChg>
      <pc:sldChg chg="addSp delSp modSp mod">
        <pc:chgData name="Cole Nardini" userId="10a0c690-7d77-4a83-91d4-c381712424d4" providerId="ADAL" clId="{DA0205BD-D33E-431C-8739-C7AA55D5168F}" dt="2024-10-23T01:01:41.979" v="1079" actId="20577"/>
        <pc:sldMkLst>
          <pc:docMk/>
          <pc:sldMk cId="856122903" sldId="259"/>
        </pc:sldMkLst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4" creationId="{19839889-879D-F36D-1A1A-A6CBB472C318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5" creationId="{74311330-18C6-0550-6EAC-C36D6D1B165B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6" creationId="{D275FA06-4FFB-A50D-B014-B9C075E60869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7" creationId="{0EED6560-1E0B-D4DF-B052-EEB372E1D14F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9" creationId="{0EBFF502-7E51-BF8D-664A-B62567E5BCD8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10" creationId="{EC433B28-F1C0-B646-B64C-E16406BE5823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12" creationId="{01FBDDC1-A4E0-BAB3-170C-7B132E7A3E2E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13" creationId="{FC0152C1-ECBD-8310-1810-28DA4B5B5491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20" creationId="{B35F5C07-E808-9863-219F-2494B6E7619B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21" creationId="{2D05C80F-022D-8D25-D3B1-BCB78781F857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22" creationId="{C8106034-7142-677A-8E01-49026C85E817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23" creationId="{DC34A7B3-1FBD-1E87-2C6F-51C756BB1589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24" creationId="{123AE24A-502C-9663-FFE8-F59535D2454A}"/>
          </ac:spMkLst>
        </pc:spChg>
        <pc:spChg chg="mod">
          <ac:chgData name="Cole Nardini" userId="10a0c690-7d77-4a83-91d4-c381712424d4" providerId="ADAL" clId="{DA0205BD-D33E-431C-8739-C7AA55D5168F}" dt="2024-10-23T00:23:05.653" v="14" actId="207"/>
          <ac:spMkLst>
            <pc:docMk/>
            <pc:sldMk cId="856122903" sldId="259"/>
            <ac:spMk id="25" creationId="{FDCC2EAF-6881-ACCD-B74D-CC2A14F47065}"/>
          </ac:spMkLst>
        </pc:spChg>
        <pc:spChg chg="mod">
          <ac:chgData name="Cole Nardini" userId="10a0c690-7d77-4a83-91d4-c381712424d4" providerId="ADAL" clId="{DA0205BD-D33E-431C-8739-C7AA55D5168F}" dt="2024-10-23T00:23:23.009" v="15" actId="207"/>
          <ac:spMkLst>
            <pc:docMk/>
            <pc:sldMk cId="856122903" sldId="259"/>
            <ac:spMk id="32" creationId="{33BB8416-EC5C-4E6E-4880-9CE90D317E95}"/>
          </ac:spMkLst>
        </pc:spChg>
        <pc:spChg chg="mod">
          <ac:chgData name="Cole Nardini" userId="10a0c690-7d77-4a83-91d4-c381712424d4" providerId="ADAL" clId="{DA0205BD-D33E-431C-8739-C7AA55D5168F}" dt="2024-10-23T00:23:45.752" v="21" actId="27636"/>
          <ac:spMkLst>
            <pc:docMk/>
            <pc:sldMk cId="856122903" sldId="259"/>
            <ac:spMk id="36" creationId="{879BEE55-263B-B855-0395-648D577B4C15}"/>
          </ac:spMkLst>
        </pc:spChg>
        <pc:spChg chg="add mod">
          <ac:chgData name="Cole Nardini" userId="10a0c690-7d77-4a83-91d4-c381712424d4" providerId="ADAL" clId="{DA0205BD-D33E-431C-8739-C7AA55D5168F}" dt="2024-10-23T01:01:41.979" v="1079" actId="20577"/>
          <ac:spMkLst>
            <pc:docMk/>
            <pc:sldMk cId="856122903" sldId="259"/>
            <ac:spMk id="43" creationId="{926436FB-0214-9000-F14D-565E8149EC1A}"/>
          </ac:spMkLst>
        </pc:spChg>
        <pc:spChg chg="add mod">
          <ac:chgData name="Cole Nardini" userId="10a0c690-7d77-4a83-91d4-c381712424d4" providerId="ADAL" clId="{DA0205BD-D33E-431C-8739-C7AA55D5168F}" dt="2024-10-23T00:58:44.191" v="1006" actId="14100"/>
          <ac:spMkLst>
            <pc:docMk/>
            <pc:sldMk cId="856122903" sldId="259"/>
            <ac:spMk id="45" creationId="{737EF96C-1B4C-1457-3E30-0C8AFD311370}"/>
          </ac:spMkLst>
        </pc:spChg>
        <pc:spChg chg="add mod">
          <ac:chgData name="Cole Nardini" userId="10a0c690-7d77-4a83-91d4-c381712424d4" providerId="ADAL" clId="{DA0205BD-D33E-431C-8739-C7AA55D5168F}" dt="2024-10-23T01:00:23.059" v="1049" actId="20577"/>
          <ac:spMkLst>
            <pc:docMk/>
            <pc:sldMk cId="856122903" sldId="259"/>
            <ac:spMk id="52" creationId="{6F617D0B-91EA-77C5-F088-4A01AE1628B8}"/>
          </ac:spMkLst>
        </pc:spChg>
        <pc:spChg chg="add mod">
          <ac:chgData name="Cole Nardini" userId="10a0c690-7d77-4a83-91d4-c381712424d4" providerId="ADAL" clId="{DA0205BD-D33E-431C-8739-C7AA55D5168F}" dt="2024-10-23T01:00:01.117" v="1021" actId="14100"/>
          <ac:spMkLst>
            <pc:docMk/>
            <pc:sldMk cId="856122903" sldId="259"/>
            <ac:spMk id="54" creationId="{03C1AE06-D135-3AA0-62D0-9CEB2173C087}"/>
          </ac:spMkLst>
        </pc:spChg>
        <pc:grpChg chg="mod">
          <ac:chgData name="Cole Nardini" userId="10a0c690-7d77-4a83-91d4-c381712424d4" providerId="ADAL" clId="{DA0205BD-D33E-431C-8739-C7AA55D5168F}" dt="2024-10-23T00:23:05.653" v="14" actId="207"/>
          <ac:grpSpMkLst>
            <pc:docMk/>
            <pc:sldMk cId="856122903" sldId="259"/>
            <ac:grpSpMk id="3" creationId="{B9B94060-85BC-34EC-31B1-3A057C4F83B4}"/>
          </ac:grpSpMkLst>
        </pc:grpChg>
        <pc:grpChg chg="mod">
          <ac:chgData name="Cole Nardini" userId="10a0c690-7d77-4a83-91d4-c381712424d4" providerId="ADAL" clId="{DA0205BD-D33E-431C-8739-C7AA55D5168F}" dt="2024-10-23T00:23:05.653" v="14" actId="207"/>
          <ac:grpSpMkLst>
            <pc:docMk/>
            <pc:sldMk cId="856122903" sldId="259"/>
            <ac:grpSpMk id="31" creationId="{F1F1DA6D-1880-7260-7A01-1BE747DB63FA}"/>
          </ac:grpSpMkLst>
        </pc:grpChg>
        <pc:picChg chg="add mod ord">
          <ac:chgData name="Cole Nardini" userId="10a0c690-7d77-4a83-91d4-c381712424d4" providerId="ADAL" clId="{DA0205BD-D33E-431C-8739-C7AA55D5168F}" dt="2024-10-23T00:59:54.957" v="1019" actId="1076"/>
          <ac:picMkLst>
            <pc:docMk/>
            <pc:sldMk cId="856122903" sldId="259"/>
            <ac:picMk id="11" creationId="{0153DBEF-22C8-91C6-CAD2-A4C08C1BF49E}"/>
          </ac:picMkLst>
        </pc:picChg>
        <pc:inkChg chg="add del">
          <ac:chgData name="Cole Nardini" userId="10a0c690-7d77-4a83-91d4-c381712424d4" providerId="ADAL" clId="{DA0205BD-D33E-431C-8739-C7AA55D5168F}" dt="2024-10-23T00:23:45.734" v="20"/>
          <ac:inkMkLst>
            <pc:docMk/>
            <pc:sldMk cId="856122903" sldId="259"/>
            <ac:inkMk id="19" creationId="{D66FFF4E-4392-0530-3F3B-F9A9BAA3407F}"/>
          </ac:inkMkLst>
        </pc:inkChg>
        <pc:inkChg chg="add del">
          <ac:chgData name="Cole Nardini" userId="10a0c690-7d77-4a83-91d4-c381712424d4" providerId="ADAL" clId="{DA0205BD-D33E-431C-8739-C7AA55D5168F}" dt="2024-10-23T00:24:16.163" v="30"/>
          <ac:inkMkLst>
            <pc:docMk/>
            <pc:sldMk cId="856122903" sldId="259"/>
            <ac:inkMk id="34" creationId="{4DF55443-CB15-6EED-4ACA-E90ED9E71EA0}"/>
          </ac:inkMkLst>
        </pc:inkChg>
        <pc:inkChg chg="add del">
          <ac:chgData name="Cole Nardini" userId="10a0c690-7d77-4a83-91d4-c381712424d4" providerId="ADAL" clId="{DA0205BD-D33E-431C-8739-C7AA55D5168F}" dt="2024-10-23T00:24:21.500" v="32"/>
          <ac:inkMkLst>
            <pc:docMk/>
            <pc:sldMk cId="856122903" sldId="259"/>
            <ac:inkMk id="35" creationId="{EC42C5C3-5460-7881-7C7C-5FDB925674F7}"/>
          </ac:inkMkLst>
        </pc:inkChg>
        <pc:inkChg chg="add del">
          <ac:chgData name="Cole Nardini" userId="10a0c690-7d77-4a83-91d4-c381712424d4" providerId="ADAL" clId="{DA0205BD-D33E-431C-8739-C7AA55D5168F}" dt="2024-10-23T00:59:01.380" v="1010"/>
          <ac:inkMkLst>
            <pc:docMk/>
            <pc:sldMk cId="856122903" sldId="259"/>
            <ac:inkMk id="37" creationId="{D4CCEFDA-605D-A97C-1ED9-59AFA88A5D0D}"/>
          </ac:inkMkLst>
        </pc:inkChg>
        <pc:inkChg chg="add del">
          <ac:chgData name="Cole Nardini" userId="10a0c690-7d77-4a83-91d4-c381712424d4" providerId="ADAL" clId="{DA0205BD-D33E-431C-8739-C7AA55D5168F}" dt="2024-10-23T00:24:19.378" v="31"/>
          <ac:inkMkLst>
            <pc:docMk/>
            <pc:sldMk cId="856122903" sldId="259"/>
            <ac:inkMk id="39" creationId="{8D76029F-FAEE-1A15-E524-95B22DECCBA7}"/>
          </ac:inkMkLst>
        </pc:inkChg>
        <pc:inkChg chg="add del">
          <ac:chgData name="Cole Nardini" userId="10a0c690-7d77-4a83-91d4-c381712424d4" providerId="ADAL" clId="{DA0205BD-D33E-431C-8739-C7AA55D5168F}" dt="2024-10-23T00:59:00.857" v="1009"/>
          <ac:inkMkLst>
            <pc:docMk/>
            <pc:sldMk cId="856122903" sldId="259"/>
            <ac:inkMk id="41" creationId="{E5A86BCD-FEB2-CF45-C5D8-35613E09F984}"/>
          </ac:inkMkLst>
        </pc:inkChg>
        <pc:inkChg chg="add">
          <ac:chgData name="Cole Nardini" userId="10a0c690-7d77-4a83-91d4-c381712424d4" providerId="ADAL" clId="{DA0205BD-D33E-431C-8739-C7AA55D5168F}" dt="2024-10-23T00:59:05.480" v="1011" actId="9405"/>
          <ac:inkMkLst>
            <pc:docMk/>
            <pc:sldMk cId="856122903" sldId="259"/>
            <ac:inkMk id="49" creationId="{95061225-320A-B413-2F4A-1631096D9903}"/>
          </ac:inkMkLst>
        </pc:inkChg>
        <pc:inkChg chg="add">
          <ac:chgData name="Cole Nardini" userId="10a0c690-7d77-4a83-91d4-c381712424d4" providerId="ADAL" clId="{DA0205BD-D33E-431C-8739-C7AA55D5168F}" dt="2024-10-23T00:59:09.467" v="1012" actId="9405"/>
          <ac:inkMkLst>
            <pc:docMk/>
            <pc:sldMk cId="856122903" sldId="259"/>
            <ac:inkMk id="50" creationId="{25D244EC-1AD0-FE04-1B8F-AA5E1C1BB082}"/>
          </ac:inkMkLst>
        </pc:ink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14" creationId="{9F87C485-C898-2D37-151E-64E215FDBE2A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15" creationId="{24D4BB44-4410-298C-5B83-44D7B1949BEA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16" creationId="{1AC1A4D9-895F-407D-6EE5-E80EDB9A4AE7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17" creationId="{62CFC407-7121-E657-2954-7F935E12A404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18" creationId="{8F7CED10-4A45-9882-FB0E-0C0682B9FC84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26" creationId="{59BAEB87-5F40-6907-2BC8-135C692F5EAA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27" creationId="{9DE0EDFA-C6CC-26B4-3C03-8AA9A31E919F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28" creationId="{95445BC8-60EA-BC0E-1F49-65DB85771839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29" creationId="{FFD635F0-9811-DD3E-F507-6CA954F4E2D9}"/>
          </ac:cxnSpMkLst>
        </pc:cxnChg>
        <pc:cxnChg chg="mod">
          <ac:chgData name="Cole Nardini" userId="10a0c690-7d77-4a83-91d4-c381712424d4" providerId="ADAL" clId="{DA0205BD-D33E-431C-8739-C7AA55D5168F}" dt="2024-10-23T00:23:05.653" v="14" actId="207"/>
          <ac:cxnSpMkLst>
            <pc:docMk/>
            <pc:sldMk cId="856122903" sldId="259"/>
            <ac:cxnSpMk id="30" creationId="{D6934368-4ECB-6A53-D90C-D911ED994DC7}"/>
          </ac:cxnSpMkLst>
        </pc:cxnChg>
        <pc:cxnChg chg="add mod">
          <ac:chgData name="Cole Nardini" userId="10a0c690-7d77-4a83-91d4-c381712424d4" providerId="ADAL" clId="{DA0205BD-D33E-431C-8739-C7AA55D5168F}" dt="2024-10-23T00:59:39.486" v="1013" actId="14100"/>
          <ac:cxnSpMkLst>
            <pc:docMk/>
            <pc:sldMk cId="856122903" sldId="259"/>
            <ac:cxnSpMk id="44" creationId="{463B3BB5-3623-794F-5A65-CCC3ECA5D8FE}"/>
          </ac:cxnSpMkLst>
        </pc:cxnChg>
        <pc:cxnChg chg="add mod">
          <ac:chgData name="Cole Nardini" userId="10a0c690-7d77-4a83-91d4-c381712424d4" providerId="ADAL" clId="{DA0205BD-D33E-431C-8739-C7AA55D5168F}" dt="2024-10-23T01:00:06.065" v="1023" actId="14100"/>
          <ac:cxnSpMkLst>
            <pc:docMk/>
            <pc:sldMk cId="856122903" sldId="259"/>
            <ac:cxnSpMk id="53" creationId="{C28CFF14-895B-F744-AEA3-1FBEAA1ED13A}"/>
          </ac:cxnSpMkLst>
        </pc:cxnChg>
      </pc:sldChg>
      <pc:sldChg chg="addSp delSp modSp mod">
        <pc:chgData name="Cole Nardini" userId="10a0c690-7d77-4a83-91d4-c381712424d4" providerId="ADAL" clId="{DA0205BD-D33E-431C-8739-C7AA55D5168F}" dt="2024-10-23T01:02:06.412" v="1128" actId="14100"/>
        <pc:sldMkLst>
          <pc:docMk/>
          <pc:sldMk cId="3817665236" sldId="260"/>
        </pc:sldMkLst>
        <pc:spChg chg="add del">
          <ac:chgData name="Cole Nardini" userId="10a0c690-7d77-4a83-91d4-c381712424d4" providerId="ADAL" clId="{DA0205BD-D33E-431C-8739-C7AA55D5168F}" dt="2024-10-23T00:25:34.130" v="35" actId="478"/>
          <ac:spMkLst>
            <pc:docMk/>
            <pc:sldMk cId="3817665236" sldId="260"/>
            <ac:spMk id="5" creationId="{4E69B0A1-DCC4-EBBD-D4F0-AAD53B1EA02C}"/>
          </ac:spMkLst>
        </pc:spChg>
        <pc:spChg chg="add mod">
          <ac:chgData name="Cole Nardini" userId="10a0c690-7d77-4a83-91d4-c381712424d4" providerId="ADAL" clId="{DA0205BD-D33E-431C-8739-C7AA55D5168F}" dt="2024-10-23T00:28:01.458" v="71" actId="14100"/>
          <ac:spMkLst>
            <pc:docMk/>
            <pc:sldMk cId="3817665236" sldId="260"/>
            <ac:spMk id="6" creationId="{08F69B73-80B5-4431-179C-14B91878B8D6}"/>
          </ac:spMkLst>
        </pc:spChg>
        <pc:spChg chg="mod">
          <ac:chgData name="Cole Nardini" userId="10a0c690-7d77-4a83-91d4-c381712424d4" providerId="ADAL" clId="{DA0205BD-D33E-431C-8739-C7AA55D5168F}" dt="2024-10-23T00:23:45.759" v="22" actId="27636"/>
          <ac:spMkLst>
            <pc:docMk/>
            <pc:sldMk cId="3817665236" sldId="260"/>
            <ac:spMk id="7" creationId="{573F2C63-3F85-171C-99F4-9496BCB122B6}"/>
          </ac:spMkLst>
        </pc:spChg>
        <pc:spChg chg="add mod">
          <ac:chgData name="Cole Nardini" userId="10a0c690-7d77-4a83-91d4-c381712424d4" providerId="ADAL" clId="{DA0205BD-D33E-431C-8739-C7AA55D5168F}" dt="2024-10-23T00:27:57.097" v="70" actId="14100"/>
          <ac:spMkLst>
            <pc:docMk/>
            <pc:sldMk cId="3817665236" sldId="260"/>
            <ac:spMk id="9" creationId="{ABD0F10A-2053-A722-11DE-B5C472947906}"/>
          </ac:spMkLst>
        </pc:spChg>
        <pc:spChg chg="add mod">
          <ac:chgData name="Cole Nardini" userId="10a0c690-7d77-4a83-91d4-c381712424d4" providerId="ADAL" clId="{DA0205BD-D33E-431C-8739-C7AA55D5168F}" dt="2024-10-23T00:27:57.097" v="70" actId="14100"/>
          <ac:spMkLst>
            <pc:docMk/>
            <pc:sldMk cId="3817665236" sldId="260"/>
            <ac:spMk id="11" creationId="{7B703FDE-F902-2333-0CC3-F970E5A1A64C}"/>
          </ac:spMkLst>
        </pc:spChg>
        <pc:spChg chg="add mod">
          <ac:chgData name="Cole Nardini" userId="10a0c690-7d77-4a83-91d4-c381712424d4" providerId="ADAL" clId="{DA0205BD-D33E-431C-8739-C7AA55D5168F}" dt="2024-10-23T00:27:57.097" v="70" actId="14100"/>
          <ac:spMkLst>
            <pc:docMk/>
            <pc:sldMk cId="3817665236" sldId="260"/>
            <ac:spMk id="12" creationId="{37618760-D677-6075-C393-3734F3DE41B4}"/>
          </ac:spMkLst>
        </pc:spChg>
        <pc:spChg chg="add mod">
          <ac:chgData name="Cole Nardini" userId="10a0c690-7d77-4a83-91d4-c381712424d4" providerId="ADAL" clId="{DA0205BD-D33E-431C-8739-C7AA55D5168F}" dt="2024-10-23T00:27:57.097" v="70" actId="14100"/>
          <ac:spMkLst>
            <pc:docMk/>
            <pc:sldMk cId="3817665236" sldId="260"/>
            <ac:spMk id="14" creationId="{06A20F8F-BD38-7BD8-4A85-FF96F5DF6B46}"/>
          </ac:spMkLst>
        </pc:spChg>
        <pc:spChg chg="add mod">
          <ac:chgData name="Cole Nardini" userId="10a0c690-7d77-4a83-91d4-c381712424d4" providerId="ADAL" clId="{DA0205BD-D33E-431C-8739-C7AA55D5168F}" dt="2024-10-23T00:28:23.066" v="73" actId="1076"/>
          <ac:spMkLst>
            <pc:docMk/>
            <pc:sldMk cId="3817665236" sldId="260"/>
            <ac:spMk id="16" creationId="{E858B46B-A8EC-26A7-C0A4-E91711E8F9F3}"/>
          </ac:spMkLst>
        </pc:spChg>
        <pc:spChg chg="add mod">
          <ac:chgData name="Cole Nardini" userId="10a0c690-7d77-4a83-91d4-c381712424d4" providerId="ADAL" clId="{DA0205BD-D33E-431C-8739-C7AA55D5168F}" dt="2024-10-23T00:28:23.066" v="73" actId="1076"/>
          <ac:spMkLst>
            <pc:docMk/>
            <pc:sldMk cId="3817665236" sldId="260"/>
            <ac:spMk id="17" creationId="{DC821B78-74B4-A3EB-C7BF-E76348F0A0DD}"/>
          </ac:spMkLst>
        </pc:spChg>
        <pc:spChg chg="add mod">
          <ac:chgData name="Cole Nardini" userId="10a0c690-7d77-4a83-91d4-c381712424d4" providerId="ADAL" clId="{DA0205BD-D33E-431C-8739-C7AA55D5168F}" dt="2024-10-23T00:28:23.066" v="73" actId="1076"/>
          <ac:spMkLst>
            <pc:docMk/>
            <pc:sldMk cId="3817665236" sldId="260"/>
            <ac:spMk id="18" creationId="{8064BEE5-4811-63BC-2CB6-2A069332CFC6}"/>
          </ac:spMkLst>
        </pc:spChg>
        <pc:spChg chg="add mod">
          <ac:chgData name="Cole Nardini" userId="10a0c690-7d77-4a83-91d4-c381712424d4" providerId="ADAL" clId="{DA0205BD-D33E-431C-8739-C7AA55D5168F}" dt="2024-10-23T00:28:29.582" v="77" actId="1076"/>
          <ac:spMkLst>
            <pc:docMk/>
            <pc:sldMk cId="3817665236" sldId="260"/>
            <ac:spMk id="19" creationId="{DEC3DA0B-EFE7-3BF2-507D-D1DD082F4FA1}"/>
          </ac:spMkLst>
        </pc:spChg>
        <pc:spChg chg="add mod">
          <ac:chgData name="Cole Nardini" userId="10a0c690-7d77-4a83-91d4-c381712424d4" providerId="ADAL" clId="{DA0205BD-D33E-431C-8739-C7AA55D5168F}" dt="2024-10-23T00:28:36.801" v="80" actId="14100"/>
          <ac:spMkLst>
            <pc:docMk/>
            <pc:sldMk cId="3817665236" sldId="260"/>
            <ac:spMk id="20" creationId="{80D8EB7E-8347-2171-AC6D-8D7A2F31DAA3}"/>
          </ac:spMkLst>
        </pc:spChg>
        <pc:spChg chg="add del mod">
          <ac:chgData name="Cole Nardini" userId="10a0c690-7d77-4a83-91d4-c381712424d4" providerId="ADAL" clId="{DA0205BD-D33E-431C-8739-C7AA55D5168F}" dt="2024-10-23T01:00:44.997" v="1056" actId="478"/>
          <ac:spMkLst>
            <pc:docMk/>
            <pc:sldMk cId="3817665236" sldId="260"/>
            <ac:spMk id="23" creationId="{2C822A90-EB9E-0B11-53EA-77DCB4897DE2}"/>
          </ac:spMkLst>
        </pc:spChg>
        <pc:spChg chg="add del mod">
          <ac:chgData name="Cole Nardini" userId="10a0c690-7d77-4a83-91d4-c381712424d4" providerId="ADAL" clId="{DA0205BD-D33E-431C-8739-C7AA55D5168F}" dt="2024-10-23T01:00:41.932" v="1053" actId="478"/>
          <ac:spMkLst>
            <pc:docMk/>
            <pc:sldMk cId="3817665236" sldId="260"/>
            <ac:spMk id="25" creationId="{1364E405-51D8-744D-3CA5-461E48FF04EF}"/>
          </ac:spMkLst>
        </pc:spChg>
        <pc:spChg chg="add mod">
          <ac:chgData name="Cole Nardini" userId="10a0c690-7d77-4a83-91d4-c381712424d4" providerId="ADAL" clId="{DA0205BD-D33E-431C-8739-C7AA55D5168F}" dt="2024-10-23T01:02:04.192" v="1127" actId="1076"/>
          <ac:spMkLst>
            <pc:docMk/>
            <pc:sldMk cId="3817665236" sldId="260"/>
            <ac:spMk id="27" creationId="{1B4E218A-FD9D-963E-5482-D09E6EE5E5B9}"/>
          </ac:spMkLst>
        </pc:spChg>
        <pc:spChg chg="add mod">
          <ac:chgData name="Cole Nardini" userId="10a0c690-7d77-4a83-91d4-c381712424d4" providerId="ADAL" clId="{DA0205BD-D33E-431C-8739-C7AA55D5168F}" dt="2024-10-23T01:00:56.090" v="1059" actId="14100"/>
          <ac:spMkLst>
            <pc:docMk/>
            <pc:sldMk cId="3817665236" sldId="260"/>
            <ac:spMk id="29" creationId="{DD6A0DB3-2C43-B794-1ABB-C99ACA1E3EA9}"/>
          </ac:spMkLst>
        </pc:spChg>
        <pc:picChg chg="add mod">
          <ac:chgData name="Cole Nardini" userId="10a0c690-7d77-4a83-91d4-c381712424d4" providerId="ADAL" clId="{DA0205BD-D33E-431C-8739-C7AA55D5168F}" dt="2024-10-23T00:20:44.967" v="6" actId="1076"/>
          <ac:picMkLst>
            <pc:docMk/>
            <pc:sldMk cId="3817665236" sldId="260"/>
            <ac:picMk id="3" creationId="{A678AB2F-88F8-4B23-24E8-08189AD0D839}"/>
          </ac:picMkLst>
        </pc:picChg>
        <pc:inkChg chg="add del">
          <ac:chgData name="Cole Nardini" userId="10a0c690-7d77-4a83-91d4-c381712424d4" providerId="ADAL" clId="{DA0205BD-D33E-431C-8739-C7AA55D5168F}" dt="2024-10-23T00:28:54.092" v="82"/>
          <ac:inkMkLst>
            <pc:docMk/>
            <pc:sldMk cId="3817665236" sldId="260"/>
            <ac:inkMk id="21" creationId="{D9A9B21B-B2F0-375C-B1B2-0A003C0AA90F}"/>
          </ac:inkMkLst>
        </pc:inkChg>
        <pc:inkChg chg="add">
          <ac:chgData name="Cole Nardini" userId="10a0c690-7d77-4a83-91d4-c381712424d4" providerId="ADAL" clId="{DA0205BD-D33E-431C-8739-C7AA55D5168F}" dt="2024-10-23T00:29:00.891" v="83" actId="9405"/>
          <ac:inkMkLst>
            <pc:docMk/>
            <pc:sldMk cId="3817665236" sldId="260"/>
            <ac:inkMk id="22" creationId="{3FC83138-6A84-5DA9-E74F-BE1BC781D466}"/>
          </ac:inkMkLst>
        </pc:inkChg>
        <pc:cxnChg chg="add del mod">
          <ac:chgData name="Cole Nardini" userId="10a0c690-7d77-4a83-91d4-c381712424d4" providerId="ADAL" clId="{DA0205BD-D33E-431C-8739-C7AA55D5168F}" dt="2024-10-23T01:00:42.747" v="1054" actId="478"/>
          <ac:cxnSpMkLst>
            <pc:docMk/>
            <pc:sldMk cId="3817665236" sldId="260"/>
            <ac:cxnSpMk id="24" creationId="{99D0A9B2-FDF2-2305-1FAB-3ED57FB8ABA8}"/>
          </ac:cxnSpMkLst>
        </pc:cxnChg>
        <pc:cxnChg chg="add mod">
          <ac:chgData name="Cole Nardini" userId="10a0c690-7d77-4a83-91d4-c381712424d4" providerId="ADAL" clId="{DA0205BD-D33E-431C-8739-C7AA55D5168F}" dt="2024-10-23T01:02:06.412" v="1128" actId="14100"/>
          <ac:cxnSpMkLst>
            <pc:docMk/>
            <pc:sldMk cId="3817665236" sldId="260"/>
            <ac:cxnSpMk id="28" creationId="{555F3907-2BC9-9F4B-5037-D0F5E1760EEA}"/>
          </ac:cxnSpMkLst>
        </pc:cxnChg>
      </pc:sldChg>
      <pc:sldChg chg="addSp delSp modSp mod">
        <pc:chgData name="Cole Nardini" userId="10a0c690-7d77-4a83-91d4-c381712424d4" providerId="ADAL" clId="{DA0205BD-D33E-431C-8739-C7AA55D5168F}" dt="2024-10-23T01:04:59.418" v="1276" actId="693"/>
        <pc:sldMkLst>
          <pc:docMk/>
          <pc:sldMk cId="12017044" sldId="261"/>
        </pc:sldMkLst>
        <pc:spChg chg="add mod">
          <ac:chgData name="Cole Nardini" userId="10a0c690-7d77-4a83-91d4-c381712424d4" providerId="ADAL" clId="{DA0205BD-D33E-431C-8739-C7AA55D5168F}" dt="2024-10-23T01:02:50.716" v="1139" actId="1076"/>
          <ac:spMkLst>
            <pc:docMk/>
            <pc:sldMk cId="12017044" sldId="261"/>
            <ac:spMk id="8" creationId="{FA0B2416-4DA8-2397-AC57-4C763216152E}"/>
          </ac:spMkLst>
        </pc:spChg>
        <pc:spChg chg="add mod">
          <ac:chgData name="Cole Nardini" userId="10a0c690-7d77-4a83-91d4-c381712424d4" providerId="ADAL" clId="{DA0205BD-D33E-431C-8739-C7AA55D5168F}" dt="2024-10-23T01:02:50.716" v="1139" actId="1076"/>
          <ac:spMkLst>
            <pc:docMk/>
            <pc:sldMk cId="12017044" sldId="261"/>
            <ac:spMk id="10" creationId="{BC8FEF38-DD38-2340-6DFB-A49A195721C2}"/>
          </ac:spMkLst>
        </pc:spChg>
        <pc:spChg chg="add mod">
          <ac:chgData name="Cole Nardini" userId="10a0c690-7d77-4a83-91d4-c381712424d4" providerId="ADAL" clId="{DA0205BD-D33E-431C-8739-C7AA55D5168F}" dt="2024-10-23T01:02:50.716" v="1139" actId="1076"/>
          <ac:spMkLst>
            <pc:docMk/>
            <pc:sldMk cId="12017044" sldId="261"/>
            <ac:spMk id="12" creationId="{1C05F32D-6AC4-01DB-BE08-58E140D82018}"/>
          </ac:spMkLst>
        </pc:spChg>
        <pc:spChg chg="add mod">
          <ac:chgData name="Cole Nardini" userId="10a0c690-7d77-4a83-91d4-c381712424d4" providerId="ADAL" clId="{DA0205BD-D33E-431C-8739-C7AA55D5168F}" dt="2024-10-23T01:02:50.716" v="1139" actId="1076"/>
          <ac:spMkLst>
            <pc:docMk/>
            <pc:sldMk cId="12017044" sldId="261"/>
            <ac:spMk id="13" creationId="{17591200-4774-7CD2-FA21-48460965308A}"/>
          </ac:spMkLst>
        </pc:spChg>
        <pc:spChg chg="add mod">
          <ac:chgData name="Cole Nardini" userId="10a0c690-7d77-4a83-91d4-c381712424d4" providerId="ADAL" clId="{DA0205BD-D33E-431C-8739-C7AA55D5168F}" dt="2024-10-23T01:02:50.716" v="1139" actId="1076"/>
          <ac:spMkLst>
            <pc:docMk/>
            <pc:sldMk cId="12017044" sldId="261"/>
            <ac:spMk id="14" creationId="{AF2F2D8C-C9A1-3E51-A0C4-A2B57CA9F24B}"/>
          </ac:spMkLst>
        </pc:spChg>
        <pc:spChg chg="add mod">
          <ac:chgData name="Cole Nardini" userId="10a0c690-7d77-4a83-91d4-c381712424d4" providerId="ADAL" clId="{DA0205BD-D33E-431C-8739-C7AA55D5168F}" dt="2024-10-23T01:03:46.209" v="1265" actId="20577"/>
          <ac:spMkLst>
            <pc:docMk/>
            <pc:sldMk cId="12017044" sldId="261"/>
            <ac:spMk id="15" creationId="{67D87F91-1620-34AF-9964-FB3F5607AA1E}"/>
          </ac:spMkLst>
        </pc:spChg>
        <pc:spChg chg="add mod">
          <ac:chgData name="Cole Nardini" userId="10a0c690-7d77-4a83-91d4-c381712424d4" providerId="ADAL" clId="{DA0205BD-D33E-431C-8739-C7AA55D5168F}" dt="2024-10-23T01:03:55.327" v="1267" actId="14100"/>
          <ac:spMkLst>
            <pc:docMk/>
            <pc:sldMk cId="12017044" sldId="261"/>
            <ac:spMk id="17" creationId="{B26EC93A-0556-1401-EF2B-827BEAC7568D}"/>
          </ac:spMkLst>
        </pc:spChg>
        <pc:spChg chg="add del">
          <ac:chgData name="Cole Nardini" userId="10a0c690-7d77-4a83-91d4-c381712424d4" providerId="ADAL" clId="{DA0205BD-D33E-431C-8739-C7AA55D5168F}" dt="2024-10-23T01:04:28.539" v="1272" actId="478"/>
          <ac:spMkLst>
            <pc:docMk/>
            <pc:sldMk cId="12017044" sldId="261"/>
            <ac:spMk id="20" creationId="{EAF81394-AF96-8771-102E-90073A423626}"/>
          </ac:spMkLst>
        </pc:spChg>
        <pc:spChg chg="add mod">
          <ac:chgData name="Cole Nardini" userId="10a0c690-7d77-4a83-91d4-c381712424d4" providerId="ADAL" clId="{DA0205BD-D33E-431C-8739-C7AA55D5168F}" dt="2024-10-23T01:04:59.418" v="1276" actId="693"/>
          <ac:spMkLst>
            <pc:docMk/>
            <pc:sldMk cId="12017044" sldId="261"/>
            <ac:spMk id="21" creationId="{3FEAF17C-2966-F7B0-F16F-D90333F4A392}"/>
          </ac:spMkLst>
        </pc:spChg>
        <pc:cxnChg chg="add mod">
          <ac:chgData name="Cole Nardini" userId="10a0c690-7d77-4a83-91d4-c381712424d4" providerId="ADAL" clId="{DA0205BD-D33E-431C-8739-C7AA55D5168F}" dt="2024-10-23T01:04:01.939" v="1270" actId="14100"/>
          <ac:cxnSpMkLst>
            <pc:docMk/>
            <pc:sldMk cId="12017044" sldId="261"/>
            <ac:cxnSpMk id="16" creationId="{5B24D8C7-D5C2-D714-E5F3-47761FFDEDF6}"/>
          </ac:cxnSpMkLst>
        </pc:cxnChg>
      </pc:sldChg>
      <pc:sldChg chg="addSp delSp modSp mod">
        <pc:chgData name="Cole Nardini" userId="10a0c690-7d77-4a83-91d4-c381712424d4" providerId="ADAL" clId="{DA0205BD-D33E-431C-8739-C7AA55D5168F}" dt="2024-10-23T00:57:03.374" v="948" actId="20577"/>
        <pc:sldMkLst>
          <pc:docMk/>
          <pc:sldMk cId="2088564419" sldId="262"/>
        </pc:sldMkLst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3" creationId="{74C0D127-BC3C-58CE-6A44-AA65DADD7561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4" creationId="{DC1C15F8-FC72-DB15-9668-AC264C03B5A9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6" creationId="{457723E8-F181-E796-B2B7-E6143DC5593E}"/>
          </ac:spMkLst>
        </pc:spChg>
        <pc:spChg chg="add del mod">
          <ac:chgData name="Cole Nardini" userId="10a0c690-7d77-4a83-91d4-c381712424d4" providerId="ADAL" clId="{DA0205BD-D33E-431C-8739-C7AA55D5168F}" dt="2024-10-23T00:48:16.808" v="824" actId="478"/>
          <ac:spMkLst>
            <pc:docMk/>
            <pc:sldMk cId="2088564419" sldId="262"/>
            <ac:spMk id="7" creationId="{C4837527-39CD-BA74-8644-5B6A2337166B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11" creationId="{B68C384F-BAA0-A250-ED10-CFBD4E5865BA}"/>
          </ac:spMkLst>
        </pc:spChg>
        <pc:spChg chg="add del mod">
          <ac:chgData name="Cole Nardini" userId="10a0c690-7d77-4a83-91d4-c381712424d4" providerId="ADAL" clId="{DA0205BD-D33E-431C-8739-C7AA55D5168F}" dt="2024-10-23T00:48:16.808" v="824" actId="478"/>
          <ac:spMkLst>
            <pc:docMk/>
            <pc:sldMk cId="2088564419" sldId="262"/>
            <ac:spMk id="12" creationId="{25A69E2A-FEEC-105B-2223-6198E7CD7B76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13" creationId="{62321A85-2039-5BA2-79EF-81F6A6321E54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14" creationId="{633D75FF-A0B2-125A-3F15-BDD699454590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16" creationId="{B1824105-6B50-06A6-446D-13004FF9F13E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17" creationId="{52A92008-E56A-D3DC-D181-15C734BAEB6F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18" creationId="{668DF10C-1147-099F-F1F5-4DDA53A1CD14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19" creationId="{04FFCDBC-BBC4-E33C-B449-F1674E10A000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20" creationId="{E0D20444-3D66-CDC5-EBB8-AFB65E5C7B35}"/>
          </ac:spMkLst>
        </pc:spChg>
        <pc:spChg chg="mod">
          <ac:chgData name="Cole Nardini" userId="10a0c690-7d77-4a83-91d4-c381712424d4" providerId="ADAL" clId="{DA0205BD-D33E-431C-8739-C7AA55D5168F}" dt="2024-10-23T00:11:54.161" v="0" actId="1076"/>
          <ac:spMkLst>
            <pc:docMk/>
            <pc:sldMk cId="2088564419" sldId="262"/>
            <ac:spMk id="21" creationId="{DF5D0F57-1F6E-AD08-16C4-E480B5F819E0}"/>
          </ac:spMkLst>
        </pc:spChg>
        <pc:spChg chg="add del mod">
          <ac:chgData name="Cole Nardini" userId="10a0c690-7d77-4a83-91d4-c381712424d4" providerId="ADAL" clId="{DA0205BD-D33E-431C-8739-C7AA55D5168F}" dt="2024-10-23T00:48:16.808" v="824" actId="478"/>
          <ac:spMkLst>
            <pc:docMk/>
            <pc:sldMk cId="2088564419" sldId="262"/>
            <ac:spMk id="22" creationId="{63634DD5-0753-F95E-49B8-4122BB4C5226}"/>
          </ac:spMkLst>
        </pc:spChg>
        <pc:spChg chg="mod">
          <ac:chgData name="Cole Nardini" userId="10a0c690-7d77-4a83-91d4-c381712424d4" providerId="ADAL" clId="{DA0205BD-D33E-431C-8739-C7AA55D5168F}" dt="2024-10-23T00:23:45.771" v="25" actId="27636"/>
          <ac:spMkLst>
            <pc:docMk/>
            <pc:sldMk cId="2088564419" sldId="262"/>
            <ac:spMk id="23" creationId="{3FFA5833-B863-F825-8059-E0F5D0EA0354}"/>
          </ac:spMkLst>
        </pc:spChg>
        <pc:spChg chg="add mod">
          <ac:chgData name="Cole Nardini" userId="10a0c690-7d77-4a83-91d4-c381712424d4" providerId="ADAL" clId="{DA0205BD-D33E-431C-8739-C7AA55D5168F}" dt="2024-10-23T00:48:43.265" v="830" actId="14100"/>
          <ac:spMkLst>
            <pc:docMk/>
            <pc:sldMk cId="2088564419" sldId="262"/>
            <ac:spMk id="25" creationId="{87F21D16-3BA8-3FAD-6AE7-16A613AEC594}"/>
          </ac:spMkLst>
        </pc:spChg>
        <pc:spChg chg="add mod">
          <ac:chgData name="Cole Nardini" userId="10a0c690-7d77-4a83-91d4-c381712424d4" providerId="ADAL" clId="{DA0205BD-D33E-431C-8739-C7AA55D5168F}" dt="2024-10-23T00:48:59.944" v="873" actId="20577"/>
          <ac:spMkLst>
            <pc:docMk/>
            <pc:sldMk cId="2088564419" sldId="262"/>
            <ac:spMk id="26" creationId="{95755F43-4DD3-1059-15EB-A4A0C8129A69}"/>
          </ac:spMkLst>
        </pc:spChg>
        <pc:spChg chg="add del mod">
          <ac:chgData name="Cole Nardini" userId="10a0c690-7d77-4a83-91d4-c381712424d4" providerId="ADAL" clId="{DA0205BD-D33E-431C-8739-C7AA55D5168F}" dt="2024-10-23T00:48:24.490" v="826" actId="478"/>
          <ac:spMkLst>
            <pc:docMk/>
            <pc:sldMk cId="2088564419" sldId="262"/>
            <ac:spMk id="28" creationId="{1DC1917D-BEBB-0B85-91D1-E626125C13E9}"/>
          </ac:spMkLst>
        </pc:spChg>
        <pc:spChg chg="add mod">
          <ac:chgData name="Cole Nardini" userId="10a0c690-7d77-4a83-91d4-c381712424d4" providerId="ADAL" clId="{DA0205BD-D33E-431C-8739-C7AA55D5168F}" dt="2024-10-23T00:49:18.892" v="876" actId="1076"/>
          <ac:spMkLst>
            <pc:docMk/>
            <pc:sldMk cId="2088564419" sldId="262"/>
            <ac:spMk id="33" creationId="{D0A65A8D-7805-DE67-1FB8-B49C755DA0CD}"/>
          </ac:spMkLst>
        </pc:spChg>
        <pc:spChg chg="add mod">
          <ac:chgData name="Cole Nardini" userId="10a0c690-7d77-4a83-91d4-c381712424d4" providerId="ADAL" clId="{DA0205BD-D33E-431C-8739-C7AA55D5168F}" dt="2024-10-23T00:49:08.617" v="875"/>
          <ac:spMkLst>
            <pc:docMk/>
            <pc:sldMk cId="2088564419" sldId="262"/>
            <ac:spMk id="35" creationId="{752DE355-1D3B-934F-F4F0-C798976CF880}"/>
          </ac:spMkLst>
        </pc:spChg>
        <pc:spChg chg="add mod ord">
          <ac:chgData name="Cole Nardini" userId="10a0c690-7d77-4a83-91d4-c381712424d4" providerId="ADAL" clId="{DA0205BD-D33E-431C-8739-C7AA55D5168F}" dt="2024-10-23T00:49:54.722" v="907" actId="20577"/>
          <ac:spMkLst>
            <pc:docMk/>
            <pc:sldMk cId="2088564419" sldId="262"/>
            <ac:spMk id="36" creationId="{071565E2-CCA8-4593-DABA-DC768A986C38}"/>
          </ac:spMkLst>
        </pc:spChg>
        <pc:spChg chg="add mod">
          <ac:chgData name="Cole Nardini" userId="10a0c690-7d77-4a83-91d4-c381712424d4" providerId="ADAL" clId="{DA0205BD-D33E-431C-8739-C7AA55D5168F}" dt="2024-10-23T00:56:36.890" v="937" actId="1076"/>
          <ac:spMkLst>
            <pc:docMk/>
            <pc:sldMk cId="2088564419" sldId="262"/>
            <ac:spMk id="37" creationId="{A7B6F85B-83A8-E9E3-BCFA-833BB1DAD580}"/>
          </ac:spMkLst>
        </pc:spChg>
        <pc:spChg chg="add mod">
          <ac:chgData name="Cole Nardini" userId="10a0c690-7d77-4a83-91d4-c381712424d4" providerId="ADAL" clId="{DA0205BD-D33E-431C-8739-C7AA55D5168F}" dt="2024-10-23T00:56:34.970" v="936" actId="1076"/>
          <ac:spMkLst>
            <pc:docMk/>
            <pc:sldMk cId="2088564419" sldId="262"/>
            <ac:spMk id="39" creationId="{E12951AD-C975-3913-2279-4E62C0959F64}"/>
          </ac:spMkLst>
        </pc:spChg>
        <pc:spChg chg="add mod">
          <ac:chgData name="Cole Nardini" userId="10a0c690-7d77-4a83-91d4-c381712424d4" providerId="ADAL" clId="{DA0205BD-D33E-431C-8739-C7AA55D5168F}" dt="2024-10-23T00:57:03.374" v="948" actId="20577"/>
          <ac:spMkLst>
            <pc:docMk/>
            <pc:sldMk cId="2088564419" sldId="262"/>
            <ac:spMk id="40" creationId="{825B2294-F96C-BFC6-2E3F-83413019DF9B}"/>
          </ac:spMkLst>
        </pc:spChg>
        <pc:spChg chg="add mod">
          <ac:chgData name="Cole Nardini" userId="10a0c690-7d77-4a83-91d4-c381712424d4" providerId="ADAL" clId="{DA0205BD-D33E-431C-8739-C7AA55D5168F}" dt="2024-10-23T00:56:48.832" v="939" actId="1076"/>
          <ac:spMkLst>
            <pc:docMk/>
            <pc:sldMk cId="2088564419" sldId="262"/>
            <ac:spMk id="42" creationId="{181FDA1F-0AB9-A7FE-4B0D-5E43667E936C}"/>
          </ac:spMkLst>
        </pc:spChg>
        <pc:cxnChg chg="add del mod">
          <ac:chgData name="Cole Nardini" userId="10a0c690-7d77-4a83-91d4-c381712424d4" providerId="ADAL" clId="{DA0205BD-D33E-431C-8739-C7AA55D5168F}" dt="2024-10-23T00:48:16.808" v="824" actId="478"/>
          <ac:cxnSpMkLst>
            <pc:docMk/>
            <pc:sldMk cId="2088564419" sldId="262"/>
            <ac:cxnSpMk id="2" creationId="{10FAE64D-6D99-9CD3-CE8B-DA36BD474212}"/>
          </ac:cxnSpMkLst>
        </pc:cxnChg>
        <pc:cxnChg chg="mod">
          <ac:chgData name="Cole Nardini" userId="10a0c690-7d77-4a83-91d4-c381712424d4" providerId="ADAL" clId="{DA0205BD-D33E-431C-8739-C7AA55D5168F}" dt="2024-10-23T00:11:54.161" v="0" actId="1076"/>
          <ac:cxnSpMkLst>
            <pc:docMk/>
            <pc:sldMk cId="2088564419" sldId="262"/>
            <ac:cxnSpMk id="10" creationId="{A0C7C099-A15D-98FB-69A4-296C7EE62421}"/>
          </ac:cxnSpMkLst>
        </pc:cxnChg>
        <pc:cxnChg chg="mod">
          <ac:chgData name="Cole Nardini" userId="10a0c690-7d77-4a83-91d4-c381712424d4" providerId="ADAL" clId="{DA0205BD-D33E-431C-8739-C7AA55D5168F}" dt="2024-10-23T00:11:54.161" v="0" actId="1076"/>
          <ac:cxnSpMkLst>
            <pc:docMk/>
            <pc:sldMk cId="2088564419" sldId="262"/>
            <ac:cxnSpMk id="15" creationId="{E242EAFB-1E34-D57C-C657-EE33CE205AEE}"/>
          </ac:cxnSpMkLst>
        </pc:cxnChg>
        <pc:cxnChg chg="add mod">
          <ac:chgData name="Cole Nardini" userId="10a0c690-7d77-4a83-91d4-c381712424d4" providerId="ADAL" clId="{DA0205BD-D33E-431C-8739-C7AA55D5168F}" dt="2024-10-23T00:48:49.437" v="833" actId="14100"/>
          <ac:cxnSpMkLst>
            <pc:docMk/>
            <pc:sldMk cId="2088564419" sldId="262"/>
            <ac:cxnSpMk id="24" creationId="{9BEDA72A-F020-9228-BED7-2487A90C5757}"/>
          </ac:cxnSpMkLst>
        </pc:cxnChg>
        <pc:cxnChg chg="add mod">
          <ac:chgData name="Cole Nardini" userId="10a0c690-7d77-4a83-91d4-c381712424d4" providerId="ADAL" clId="{DA0205BD-D33E-431C-8739-C7AA55D5168F}" dt="2024-10-23T00:49:23.976" v="877" actId="1076"/>
          <ac:cxnSpMkLst>
            <pc:docMk/>
            <pc:sldMk cId="2088564419" sldId="262"/>
            <ac:cxnSpMk id="32" creationId="{F72C90B7-4850-83FD-C28E-715BB1327F76}"/>
          </ac:cxnSpMkLst>
        </pc:cxnChg>
        <pc:cxnChg chg="add mod">
          <ac:chgData name="Cole Nardini" userId="10a0c690-7d77-4a83-91d4-c381712424d4" providerId="ADAL" clId="{DA0205BD-D33E-431C-8739-C7AA55D5168F}" dt="2024-10-23T00:49:08.617" v="875"/>
          <ac:cxnSpMkLst>
            <pc:docMk/>
            <pc:sldMk cId="2088564419" sldId="262"/>
            <ac:cxnSpMk id="34" creationId="{699E696D-65EA-E65D-0AB4-CE3EBA3B667A}"/>
          </ac:cxnSpMkLst>
        </pc:cxnChg>
        <pc:cxnChg chg="add mod">
          <ac:chgData name="Cole Nardini" userId="10a0c690-7d77-4a83-91d4-c381712424d4" providerId="ADAL" clId="{DA0205BD-D33E-431C-8739-C7AA55D5168F}" dt="2024-10-23T00:56:34.970" v="936" actId="1076"/>
          <ac:cxnSpMkLst>
            <pc:docMk/>
            <pc:sldMk cId="2088564419" sldId="262"/>
            <ac:cxnSpMk id="38" creationId="{A43C8FFA-35F4-7CBB-435A-08A812421892}"/>
          </ac:cxnSpMkLst>
        </pc:cxnChg>
        <pc:cxnChg chg="add mod">
          <ac:chgData name="Cole Nardini" userId="10a0c690-7d77-4a83-91d4-c381712424d4" providerId="ADAL" clId="{DA0205BD-D33E-431C-8739-C7AA55D5168F}" dt="2024-10-23T00:56:59.310" v="942" actId="20577"/>
          <ac:cxnSpMkLst>
            <pc:docMk/>
            <pc:sldMk cId="2088564419" sldId="262"/>
            <ac:cxnSpMk id="41" creationId="{DF4BB99B-829A-BB60-F5DD-1C6202040166}"/>
          </ac:cxnSpMkLst>
        </pc:cxnChg>
      </pc:sldChg>
      <pc:sldChg chg="addSp delSp modSp add mod">
        <pc:chgData name="Cole Nardini" userId="10a0c690-7d77-4a83-91d4-c381712424d4" providerId="ADAL" clId="{DA0205BD-D33E-431C-8739-C7AA55D5168F}" dt="2024-10-23T00:46:28.622" v="787" actId="14100"/>
        <pc:sldMkLst>
          <pc:docMk/>
          <pc:sldMk cId="1921841039" sldId="263"/>
        </pc:sldMkLst>
        <pc:spChg chg="mod">
          <ac:chgData name="Cole Nardini" userId="10a0c690-7d77-4a83-91d4-c381712424d4" providerId="ADAL" clId="{DA0205BD-D33E-431C-8739-C7AA55D5168F}" dt="2024-10-23T00:32:02.398" v="114" actId="20577"/>
          <ac:spMkLst>
            <pc:docMk/>
            <pc:sldMk cId="1921841039" sldId="263"/>
            <ac:spMk id="3" creationId="{012F244B-44DE-06BB-028B-1BC142539AA1}"/>
          </ac:spMkLst>
        </pc:spChg>
        <pc:spChg chg="mod">
          <ac:chgData name="Cole Nardini" userId="10a0c690-7d77-4a83-91d4-c381712424d4" providerId="ADAL" clId="{DA0205BD-D33E-431C-8739-C7AA55D5168F}" dt="2024-10-23T00:29:35.432" v="93" actId="20577"/>
          <ac:spMkLst>
            <pc:docMk/>
            <pc:sldMk cId="1921841039" sldId="263"/>
            <ac:spMk id="5" creationId="{1524944B-96A1-9C41-D20E-D9ACA15FF275}"/>
          </ac:spMkLst>
        </pc:spChg>
        <pc:spChg chg="mod">
          <ac:chgData name="Cole Nardini" userId="10a0c690-7d77-4a83-91d4-c381712424d4" providerId="ADAL" clId="{DA0205BD-D33E-431C-8739-C7AA55D5168F}" dt="2024-10-23T00:29:40.498" v="100" actId="20577"/>
          <ac:spMkLst>
            <pc:docMk/>
            <pc:sldMk cId="1921841039" sldId="263"/>
            <ac:spMk id="6" creationId="{B49D723E-82E8-41E9-EAD8-54C6981988B5}"/>
          </ac:spMkLst>
        </pc:spChg>
        <pc:spChg chg="mod">
          <ac:chgData name="Cole Nardini" userId="10a0c690-7d77-4a83-91d4-c381712424d4" providerId="ADAL" clId="{DA0205BD-D33E-431C-8739-C7AA55D5168F}" dt="2024-10-23T00:31:57.725" v="107" actId="20577"/>
          <ac:spMkLst>
            <pc:docMk/>
            <pc:sldMk cId="1921841039" sldId="263"/>
            <ac:spMk id="7" creationId="{20D71BB0-06FF-7B3B-444A-22A128647DC1}"/>
          </ac:spMkLst>
        </pc:spChg>
        <pc:spChg chg="add mod">
          <ac:chgData name="Cole Nardini" userId="10a0c690-7d77-4a83-91d4-c381712424d4" providerId="ADAL" clId="{DA0205BD-D33E-431C-8739-C7AA55D5168F}" dt="2024-10-23T00:43:56.624" v="682"/>
          <ac:spMkLst>
            <pc:docMk/>
            <pc:sldMk cId="1921841039" sldId="263"/>
            <ac:spMk id="10" creationId="{2E8D952F-274C-C457-2F1E-2C9B316107D7}"/>
          </ac:spMkLst>
        </pc:spChg>
        <pc:spChg chg="add mod">
          <ac:chgData name="Cole Nardini" userId="10a0c690-7d77-4a83-91d4-c381712424d4" providerId="ADAL" clId="{DA0205BD-D33E-431C-8739-C7AA55D5168F}" dt="2024-10-23T00:44:18.952" v="724" actId="1076"/>
          <ac:spMkLst>
            <pc:docMk/>
            <pc:sldMk cId="1921841039" sldId="263"/>
            <ac:spMk id="11" creationId="{65BBFB13-C58E-C942-0733-A99427F5AF51}"/>
          </ac:spMkLst>
        </pc:spChg>
        <pc:spChg chg="add del">
          <ac:chgData name="Cole Nardini" userId="10a0c690-7d77-4a83-91d4-c381712424d4" providerId="ADAL" clId="{DA0205BD-D33E-431C-8739-C7AA55D5168F}" dt="2024-10-23T00:44:50.885" v="726" actId="478"/>
          <ac:spMkLst>
            <pc:docMk/>
            <pc:sldMk cId="1921841039" sldId="263"/>
            <ac:spMk id="13" creationId="{28C560BE-FA7A-1699-7DCD-ACD5B4CBF14C}"/>
          </ac:spMkLst>
        </pc:spChg>
        <pc:spChg chg="add mod">
          <ac:chgData name="Cole Nardini" userId="10a0c690-7d77-4a83-91d4-c381712424d4" providerId="ADAL" clId="{DA0205BD-D33E-431C-8739-C7AA55D5168F}" dt="2024-10-23T00:45:14.351" v="734" actId="1076"/>
          <ac:spMkLst>
            <pc:docMk/>
            <pc:sldMk cId="1921841039" sldId="263"/>
            <ac:spMk id="14" creationId="{702F8988-7A02-E15C-BB1E-B9815E9A00C2}"/>
          </ac:spMkLst>
        </pc:spChg>
        <pc:spChg chg="add mod">
          <ac:chgData name="Cole Nardini" userId="10a0c690-7d77-4a83-91d4-c381712424d4" providerId="ADAL" clId="{DA0205BD-D33E-431C-8739-C7AA55D5168F}" dt="2024-10-23T00:46:28.622" v="787" actId="14100"/>
          <ac:spMkLst>
            <pc:docMk/>
            <pc:sldMk cId="1921841039" sldId="263"/>
            <ac:spMk id="17" creationId="{2122060F-2E21-6CA9-8AB1-B76E453CECF7}"/>
          </ac:spMkLst>
        </pc:spChg>
        <pc:spChg chg="add mod">
          <ac:chgData name="Cole Nardini" userId="10a0c690-7d77-4a83-91d4-c381712424d4" providerId="ADAL" clId="{DA0205BD-D33E-431C-8739-C7AA55D5168F}" dt="2024-10-23T00:46:10.223" v="786" actId="14100"/>
          <ac:spMkLst>
            <pc:docMk/>
            <pc:sldMk cId="1921841039" sldId="263"/>
            <ac:spMk id="24" creationId="{2E975AD6-84F1-3370-32AA-5FDD58D5C26D}"/>
          </ac:spMkLst>
        </pc:spChg>
        <pc:inkChg chg="add del">
          <ac:chgData name="Cole Nardini" userId="10a0c690-7d77-4a83-91d4-c381712424d4" providerId="ADAL" clId="{DA0205BD-D33E-431C-8739-C7AA55D5168F}" dt="2024-10-23T00:29:27.712" v="86" actId="9405"/>
          <ac:inkMkLst>
            <pc:docMk/>
            <pc:sldMk cId="1921841039" sldId="263"/>
            <ac:inkMk id="2" creationId="{2FDAE757-21B1-7BBF-CB2D-1616BF742F2E}"/>
          </ac:inkMkLst>
        </pc:inkChg>
        <pc:cxnChg chg="add mod">
          <ac:chgData name="Cole Nardini" userId="10a0c690-7d77-4a83-91d4-c381712424d4" providerId="ADAL" clId="{DA0205BD-D33E-431C-8739-C7AA55D5168F}" dt="2024-10-23T00:43:56.624" v="682"/>
          <ac:cxnSpMkLst>
            <pc:docMk/>
            <pc:sldMk cId="1921841039" sldId="263"/>
            <ac:cxnSpMk id="4" creationId="{0E3C82FF-53A5-456D-55B0-B28AEEFB8FE4}"/>
          </ac:cxnSpMkLst>
        </pc:cxnChg>
        <pc:cxnChg chg="add del mod">
          <ac:chgData name="Cole Nardini" userId="10a0c690-7d77-4a83-91d4-c381712424d4" providerId="ADAL" clId="{DA0205BD-D33E-431C-8739-C7AA55D5168F}" dt="2024-10-23T00:45:31.203" v="740" actId="478"/>
          <ac:cxnSpMkLst>
            <pc:docMk/>
            <pc:sldMk cId="1921841039" sldId="263"/>
            <ac:cxnSpMk id="15" creationId="{42F5A8C8-78BE-6D0A-D941-24C4AC074D1F}"/>
          </ac:cxnSpMkLst>
        </pc:cxnChg>
        <pc:cxnChg chg="add mod">
          <ac:chgData name="Cole Nardini" userId="10a0c690-7d77-4a83-91d4-c381712424d4" providerId="ADAL" clId="{DA0205BD-D33E-431C-8739-C7AA55D5168F}" dt="2024-10-23T00:46:28.622" v="787" actId="14100"/>
          <ac:cxnSpMkLst>
            <pc:docMk/>
            <pc:sldMk cId="1921841039" sldId="263"/>
            <ac:cxnSpMk id="21" creationId="{9864FA75-87A9-2693-A170-D5803F83CB24}"/>
          </ac:cxnSpMkLst>
        </pc:cxnChg>
      </pc:sldChg>
      <pc:sldChg chg="modSp add del mod">
        <pc:chgData name="Cole Nardini" userId="10a0c690-7d77-4a83-91d4-c381712424d4" providerId="ADAL" clId="{DA0205BD-D33E-431C-8739-C7AA55D5168F}" dt="2024-10-23T00:18:17.864" v="3" actId="47"/>
        <pc:sldMkLst>
          <pc:docMk/>
          <pc:sldMk cId="2342280148" sldId="263"/>
        </pc:sldMkLst>
        <pc:spChg chg="mod">
          <ac:chgData name="Cole Nardini" userId="10a0c690-7d77-4a83-91d4-c381712424d4" providerId="ADAL" clId="{DA0205BD-D33E-431C-8739-C7AA55D5168F}" dt="2024-10-23T00:12:56.691" v="2" actId="27636"/>
          <ac:spMkLst>
            <pc:docMk/>
            <pc:sldMk cId="2342280148" sldId="263"/>
            <ac:spMk id="7" creationId="{573F2C63-3F85-171C-99F4-9496BCB122B6}"/>
          </ac:spMkLst>
        </pc:spChg>
      </pc:sldChg>
      <pc:sldChg chg="addSp modSp add mod">
        <pc:chgData name="Cole Nardini" userId="10a0c690-7d77-4a83-91d4-c381712424d4" providerId="ADAL" clId="{DA0205BD-D33E-431C-8739-C7AA55D5168F}" dt="2024-10-23T00:47:34.368" v="812" actId="20577"/>
        <pc:sldMkLst>
          <pc:docMk/>
          <pc:sldMk cId="1747183857" sldId="264"/>
        </pc:sldMkLst>
        <pc:spChg chg="mod">
          <ac:chgData name="Cole Nardini" userId="10a0c690-7d77-4a83-91d4-c381712424d4" providerId="ADAL" clId="{DA0205BD-D33E-431C-8739-C7AA55D5168F}" dt="2024-10-23T00:33:45.223" v="208" actId="20577"/>
          <ac:spMkLst>
            <pc:docMk/>
            <pc:sldMk cId="1747183857" sldId="264"/>
            <ac:spMk id="3" creationId="{012F244B-44DE-06BB-028B-1BC142539AA1}"/>
          </ac:spMkLst>
        </pc:spChg>
        <pc:spChg chg="add mod">
          <ac:chgData name="Cole Nardini" userId="10a0c690-7d77-4a83-91d4-c381712424d4" providerId="ADAL" clId="{DA0205BD-D33E-431C-8739-C7AA55D5168F}" dt="2024-10-23T00:46:40.693" v="788"/>
          <ac:spMkLst>
            <pc:docMk/>
            <pc:sldMk cId="1747183857" sldId="264"/>
            <ac:spMk id="4" creationId="{D454EF2D-CD81-3DC9-6AB7-E226994A4586}"/>
          </ac:spMkLst>
        </pc:spChg>
        <pc:spChg chg="mod">
          <ac:chgData name="Cole Nardini" userId="10a0c690-7d77-4a83-91d4-c381712424d4" providerId="ADAL" clId="{DA0205BD-D33E-431C-8739-C7AA55D5168F}" dt="2024-10-23T00:35:45.052" v="263" actId="1076"/>
          <ac:spMkLst>
            <pc:docMk/>
            <pc:sldMk cId="1747183857" sldId="264"/>
            <ac:spMk id="5" creationId="{1524944B-96A1-9C41-D20E-D9ACA15FF275}"/>
          </ac:spMkLst>
        </pc:spChg>
        <pc:spChg chg="mod">
          <ac:chgData name="Cole Nardini" userId="10a0c690-7d77-4a83-91d4-c381712424d4" providerId="ADAL" clId="{DA0205BD-D33E-431C-8739-C7AA55D5168F}" dt="2024-10-23T00:32:33.318" v="155" actId="20577"/>
          <ac:spMkLst>
            <pc:docMk/>
            <pc:sldMk cId="1747183857" sldId="264"/>
            <ac:spMk id="6" creationId="{B49D723E-82E8-41E9-EAD8-54C6981988B5}"/>
          </ac:spMkLst>
        </pc:spChg>
        <pc:spChg chg="mod">
          <ac:chgData name="Cole Nardini" userId="10a0c690-7d77-4a83-91d4-c381712424d4" providerId="ADAL" clId="{DA0205BD-D33E-431C-8739-C7AA55D5168F}" dt="2024-10-23T00:33:28.736" v="196" actId="20577"/>
          <ac:spMkLst>
            <pc:docMk/>
            <pc:sldMk cId="1747183857" sldId="264"/>
            <ac:spMk id="7" creationId="{20D71BB0-06FF-7B3B-444A-22A128647DC1}"/>
          </ac:spMkLst>
        </pc:spChg>
        <pc:spChg chg="add mod">
          <ac:chgData name="Cole Nardini" userId="10a0c690-7d77-4a83-91d4-c381712424d4" providerId="ADAL" clId="{DA0205BD-D33E-431C-8739-C7AA55D5168F}" dt="2024-10-23T00:47:34.368" v="812" actId="20577"/>
          <ac:spMkLst>
            <pc:docMk/>
            <pc:sldMk cId="1747183857" sldId="264"/>
            <ac:spMk id="10" creationId="{2BF8CECF-3EDE-1AC6-4754-7368B4EF271B}"/>
          </ac:spMkLst>
        </pc:spChg>
        <pc:spChg chg="add mod">
          <ac:chgData name="Cole Nardini" userId="10a0c690-7d77-4a83-91d4-c381712424d4" providerId="ADAL" clId="{DA0205BD-D33E-431C-8739-C7AA55D5168F}" dt="2024-10-23T00:46:45.669" v="789"/>
          <ac:spMkLst>
            <pc:docMk/>
            <pc:sldMk cId="1747183857" sldId="264"/>
            <ac:spMk id="11" creationId="{C9973BA3-0C82-4ED8-E35C-FE4FC2EF3C6B}"/>
          </ac:spMkLst>
        </pc:spChg>
        <pc:cxnChg chg="add mod">
          <ac:chgData name="Cole Nardini" userId="10a0c690-7d77-4a83-91d4-c381712424d4" providerId="ADAL" clId="{DA0205BD-D33E-431C-8739-C7AA55D5168F}" dt="2024-10-23T00:46:40.693" v="788"/>
          <ac:cxnSpMkLst>
            <pc:docMk/>
            <pc:sldMk cId="1747183857" sldId="264"/>
            <ac:cxnSpMk id="2" creationId="{63FA54C9-7818-7702-FDA1-38221DDDC80B}"/>
          </ac:cxnSpMkLst>
        </pc:cxnChg>
      </pc:sldChg>
      <pc:sldChg chg="addSp modSp add mod">
        <pc:chgData name="Cole Nardini" userId="10a0c690-7d77-4a83-91d4-c381712424d4" providerId="ADAL" clId="{DA0205BD-D33E-431C-8739-C7AA55D5168F}" dt="2024-10-23T00:48:03.508" v="822" actId="14100"/>
        <pc:sldMkLst>
          <pc:docMk/>
          <pc:sldMk cId="2555718550" sldId="265"/>
        </pc:sldMkLst>
        <pc:spChg chg="mod">
          <ac:chgData name="Cole Nardini" userId="10a0c690-7d77-4a83-91d4-c381712424d4" providerId="ADAL" clId="{DA0205BD-D33E-431C-8739-C7AA55D5168F}" dt="2024-10-23T00:37:21.833" v="291"/>
          <ac:spMkLst>
            <pc:docMk/>
            <pc:sldMk cId="2555718550" sldId="265"/>
            <ac:spMk id="3" creationId="{012F244B-44DE-06BB-028B-1BC142539AA1}"/>
          </ac:spMkLst>
        </pc:spChg>
        <pc:spChg chg="add mod">
          <ac:chgData name="Cole Nardini" userId="10a0c690-7d77-4a83-91d4-c381712424d4" providerId="ADAL" clId="{DA0205BD-D33E-431C-8739-C7AA55D5168F}" dt="2024-10-23T00:47:48.919" v="813"/>
          <ac:spMkLst>
            <pc:docMk/>
            <pc:sldMk cId="2555718550" sldId="265"/>
            <ac:spMk id="4" creationId="{90905BFF-6D06-AA30-BCAA-3B7B0BBB2214}"/>
          </ac:spMkLst>
        </pc:spChg>
        <pc:spChg chg="mod">
          <ac:chgData name="Cole Nardini" userId="10a0c690-7d77-4a83-91d4-c381712424d4" providerId="ADAL" clId="{DA0205BD-D33E-431C-8739-C7AA55D5168F}" dt="2024-10-23T00:35:25.339" v="261" actId="1076"/>
          <ac:spMkLst>
            <pc:docMk/>
            <pc:sldMk cId="2555718550" sldId="265"/>
            <ac:spMk id="5" creationId="{1524944B-96A1-9C41-D20E-D9ACA15FF275}"/>
          </ac:spMkLst>
        </pc:spChg>
        <pc:spChg chg="mod">
          <ac:chgData name="Cole Nardini" userId="10a0c690-7d77-4a83-91d4-c381712424d4" providerId="ADAL" clId="{DA0205BD-D33E-431C-8739-C7AA55D5168F}" dt="2024-10-23T00:36:16.516" v="282" actId="20577"/>
          <ac:spMkLst>
            <pc:docMk/>
            <pc:sldMk cId="2555718550" sldId="265"/>
            <ac:spMk id="6" creationId="{B49D723E-82E8-41E9-EAD8-54C6981988B5}"/>
          </ac:spMkLst>
        </pc:spChg>
        <pc:spChg chg="mod">
          <ac:chgData name="Cole Nardini" userId="10a0c690-7d77-4a83-91d4-c381712424d4" providerId="ADAL" clId="{DA0205BD-D33E-431C-8739-C7AA55D5168F}" dt="2024-10-23T00:37:02.640" v="288" actId="20577"/>
          <ac:spMkLst>
            <pc:docMk/>
            <pc:sldMk cId="2555718550" sldId="265"/>
            <ac:spMk id="7" creationId="{20D71BB0-06FF-7B3B-444A-22A128647DC1}"/>
          </ac:spMkLst>
        </pc:spChg>
        <pc:spChg chg="add mod">
          <ac:chgData name="Cole Nardini" userId="10a0c690-7d77-4a83-91d4-c381712424d4" providerId="ADAL" clId="{DA0205BD-D33E-431C-8739-C7AA55D5168F}" dt="2024-10-23T00:48:03.508" v="822" actId="14100"/>
          <ac:spMkLst>
            <pc:docMk/>
            <pc:sldMk cId="2555718550" sldId="265"/>
            <ac:spMk id="10" creationId="{1E7FB9E6-DF82-97E8-C1B1-9562F547E0EF}"/>
          </ac:spMkLst>
        </pc:spChg>
        <pc:spChg chg="add mod">
          <ac:chgData name="Cole Nardini" userId="10a0c690-7d77-4a83-91d4-c381712424d4" providerId="ADAL" clId="{DA0205BD-D33E-431C-8739-C7AA55D5168F}" dt="2024-10-23T00:47:48.919" v="813"/>
          <ac:spMkLst>
            <pc:docMk/>
            <pc:sldMk cId="2555718550" sldId="265"/>
            <ac:spMk id="11" creationId="{A512E5A3-F2D7-4A5E-B1CF-7E49EBF424FC}"/>
          </ac:spMkLst>
        </pc:spChg>
        <pc:cxnChg chg="add mod">
          <ac:chgData name="Cole Nardini" userId="10a0c690-7d77-4a83-91d4-c381712424d4" providerId="ADAL" clId="{DA0205BD-D33E-431C-8739-C7AA55D5168F}" dt="2024-10-23T00:47:48.919" v="813"/>
          <ac:cxnSpMkLst>
            <pc:docMk/>
            <pc:sldMk cId="2555718550" sldId="265"/>
            <ac:cxnSpMk id="2" creationId="{B9FB0E6F-0073-8560-35C8-6996E60B5DE4}"/>
          </ac:cxnSpMkLst>
        </pc:cxnChg>
      </pc:sldChg>
    </pc:docChg>
  </pc:docChgLst>
  <pc:docChgLst>
    <pc:chgData name="Cole Nardini" userId="S::cnardini@unomaha.edu::10a0c690-7d77-4a83-91d4-c381712424d4" providerId="AD" clId="Web-{40F747D2-965A-27FF-A7F2-B1C26BD6B3A2}"/>
    <pc:docChg chg="addSld modSld">
      <pc:chgData name="Cole Nardini" userId="S::cnardini@unomaha.edu::10a0c690-7d77-4a83-91d4-c381712424d4" providerId="AD" clId="Web-{40F747D2-965A-27FF-A7F2-B1C26BD6B3A2}" dt="2024-10-11T00:18:05.334" v="145" actId="20577"/>
      <pc:docMkLst>
        <pc:docMk/>
      </pc:docMkLst>
      <pc:sldChg chg="addSp modSp">
        <pc:chgData name="Cole Nardini" userId="S::cnardini@unomaha.edu::10a0c690-7d77-4a83-91d4-c381712424d4" providerId="AD" clId="Web-{40F747D2-965A-27FF-A7F2-B1C26BD6B3A2}" dt="2024-10-11T00:07:11.936" v="25" actId="14100"/>
        <pc:sldMkLst>
          <pc:docMk/>
          <pc:sldMk cId="109857222" sldId="256"/>
        </pc:sldMkLst>
        <pc:picChg chg="add mod">
          <ac:chgData name="Cole Nardini" userId="S::cnardini@unomaha.edu::10a0c690-7d77-4a83-91d4-c381712424d4" providerId="AD" clId="Web-{40F747D2-965A-27FF-A7F2-B1C26BD6B3A2}" dt="2024-10-11T00:07:11.936" v="25" actId="14100"/>
          <ac:picMkLst>
            <pc:docMk/>
            <pc:sldMk cId="109857222" sldId="256"/>
            <ac:picMk id="3" creationId="{60BCA507-8728-6BAF-2218-B2D72A8B4996}"/>
          </ac:picMkLst>
        </pc:picChg>
      </pc:sldChg>
      <pc:sldChg chg="addSp">
        <pc:chgData name="Cole Nardini" userId="S::cnardini@unomaha.edu::10a0c690-7d77-4a83-91d4-c381712424d4" providerId="AD" clId="Web-{40F747D2-965A-27FF-A7F2-B1C26BD6B3A2}" dt="2024-10-11T00:07:14.186" v="26"/>
        <pc:sldMkLst>
          <pc:docMk/>
          <pc:sldMk cId="3974359677" sldId="257"/>
        </pc:sldMkLst>
        <pc:picChg chg="add">
          <ac:chgData name="Cole Nardini" userId="S::cnardini@unomaha.edu::10a0c690-7d77-4a83-91d4-c381712424d4" providerId="AD" clId="Web-{40F747D2-965A-27FF-A7F2-B1C26BD6B3A2}" dt="2024-10-11T00:07:14.186" v="26"/>
          <ac:picMkLst>
            <pc:docMk/>
            <pc:sldMk cId="3974359677" sldId="257"/>
            <ac:picMk id="9" creationId="{C7A39CC9-7783-09F0-C86C-6C9D034406D1}"/>
          </ac:picMkLst>
        </pc:picChg>
      </pc:sldChg>
      <pc:sldChg chg="addSp">
        <pc:chgData name="Cole Nardini" userId="S::cnardini@unomaha.edu::10a0c690-7d77-4a83-91d4-c381712424d4" providerId="AD" clId="Web-{40F747D2-965A-27FF-A7F2-B1C26BD6B3A2}" dt="2024-10-11T00:07:15.968" v="27"/>
        <pc:sldMkLst>
          <pc:docMk/>
          <pc:sldMk cId="2980056297" sldId="258"/>
        </pc:sldMkLst>
        <pc:picChg chg="add">
          <ac:chgData name="Cole Nardini" userId="S::cnardini@unomaha.edu::10a0c690-7d77-4a83-91d4-c381712424d4" providerId="AD" clId="Web-{40F747D2-965A-27FF-A7F2-B1C26BD6B3A2}" dt="2024-10-11T00:07:15.968" v="27"/>
          <ac:picMkLst>
            <pc:docMk/>
            <pc:sldMk cId="2980056297" sldId="258"/>
            <ac:picMk id="9" creationId="{2DDDA019-EA4A-953A-A4D4-CF266A333EF8}"/>
          </ac:picMkLst>
        </pc:picChg>
      </pc:sldChg>
      <pc:sldChg chg="addSp modSp modNotes">
        <pc:chgData name="Cole Nardini" userId="S::cnardini@unomaha.edu::10a0c690-7d77-4a83-91d4-c381712424d4" providerId="AD" clId="Web-{40F747D2-965A-27FF-A7F2-B1C26BD6B3A2}" dt="2024-10-11T00:07:17.452" v="28"/>
        <pc:sldMkLst>
          <pc:docMk/>
          <pc:sldMk cId="856122903" sldId="259"/>
        </pc:sldMkLst>
        <pc:spChg chg="mod">
          <ac:chgData name="Cole Nardini" userId="S::cnardini@unomaha.edu::10a0c690-7d77-4a83-91d4-c381712424d4" providerId="AD" clId="Web-{40F747D2-965A-27FF-A7F2-B1C26BD6B3A2}" dt="2024-10-11T00:01:43.891" v="8" actId="1076"/>
          <ac:spMkLst>
            <pc:docMk/>
            <pc:sldMk cId="856122903" sldId="259"/>
            <ac:spMk id="32" creationId="{33BB8416-EC5C-4E6E-4880-9CE90D317E95}"/>
          </ac:spMkLst>
        </pc:spChg>
        <pc:grpChg chg="add mod">
          <ac:chgData name="Cole Nardini" userId="S::cnardini@unomaha.edu::10a0c690-7d77-4a83-91d4-c381712424d4" providerId="AD" clId="Web-{40F747D2-965A-27FF-A7F2-B1C26BD6B3A2}" dt="2024-10-11T00:01:40.672" v="7" actId="1076"/>
          <ac:grpSpMkLst>
            <pc:docMk/>
            <pc:sldMk cId="856122903" sldId="259"/>
            <ac:grpSpMk id="3" creationId="{B9B94060-85BC-34EC-31B1-3A057C4F83B4}"/>
          </ac:grpSpMkLst>
        </pc:grpChg>
        <pc:grpChg chg="mod">
          <ac:chgData name="Cole Nardini" userId="S::cnardini@unomaha.edu::10a0c690-7d77-4a83-91d4-c381712424d4" providerId="AD" clId="Web-{40F747D2-965A-27FF-A7F2-B1C26BD6B3A2}" dt="2024-10-11T00:01:40.657" v="6" actId="1076"/>
          <ac:grpSpMkLst>
            <pc:docMk/>
            <pc:sldMk cId="856122903" sldId="259"/>
            <ac:grpSpMk id="31" creationId="{F1F1DA6D-1880-7260-7A01-1BE747DB63FA}"/>
          </ac:grpSpMkLst>
        </pc:grpChg>
        <pc:picChg chg="add">
          <ac:chgData name="Cole Nardini" userId="S::cnardini@unomaha.edu::10a0c690-7d77-4a83-91d4-c381712424d4" providerId="AD" clId="Web-{40F747D2-965A-27FF-A7F2-B1C26BD6B3A2}" dt="2024-10-11T00:07:17.452" v="28"/>
          <ac:picMkLst>
            <pc:docMk/>
            <pc:sldMk cId="856122903" sldId="259"/>
            <ac:picMk id="33" creationId="{C15DEB55-4ED1-108B-7C6A-9C4FDC02120B}"/>
          </ac:picMkLst>
        </pc:picChg>
        <pc:cxnChg chg="mod">
          <ac:chgData name="Cole Nardini" userId="S::cnardini@unomaha.edu::10a0c690-7d77-4a83-91d4-c381712424d4" providerId="AD" clId="Web-{40F747D2-965A-27FF-A7F2-B1C26BD6B3A2}" dt="2024-10-11T00:01:30.344" v="4"/>
          <ac:cxnSpMkLst>
            <pc:docMk/>
            <pc:sldMk cId="856122903" sldId="259"/>
            <ac:cxnSpMk id="14" creationId="{9F87C485-C898-2D37-151E-64E215FDBE2A}"/>
          </ac:cxnSpMkLst>
        </pc:cxnChg>
        <pc:cxnChg chg="mod">
          <ac:chgData name="Cole Nardini" userId="S::cnardini@unomaha.edu::10a0c690-7d77-4a83-91d4-c381712424d4" providerId="AD" clId="Web-{40F747D2-965A-27FF-A7F2-B1C26BD6B3A2}" dt="2024-10-11T00:01:30.344" v="4"/>
          <ac:cxnSpMkLst>
            <pc:docMk/>
            <pc:sldMk cId="856122903" sldId="259"/>
            <ac:cxnSpMk id="15" creationId="{24D4BB44-4410-298C-5B83-44D7B1949BEA}"/>
          </ac:cxnSpMkLst>
        </pc:cxnChg>
        <pc:cxnChg chg="mod">
          <ac:chgData name="Cole Nardini" userId="S::cnardini@unomaha.edu::10a0c690-7d77-4a83-91d4-c381712424d4" providerId="AD" clId="Web-{40F747D2-965A-27FF-A7F2-B1C26BD6B3A2}" dt="2024-10-11T00:01:30.344" v="4"/>
          <ac:cxnSpMkLst>
            <pc:docMk/>
            <pc:sldMk cId="856122903" sldId="259"/>
            <ac:cxnSpMk id="16" creationId="{1AC1A4D9-895F-407D-6EE5-E80EDB9A4AE7}"/>
          </ac:cxnSpMkLst>
        </pc:cxnChg>
        <pc:cxnChg chg="mod">
          <ac:chgData name="Cole Nardini" userId="S::cnardini@unomaha.edu::10a0c690-7d77-4a83-91d4-c381712424d4" providerId="AD" clId="Web-{40F747D2-965A-27FF-A7F2-B1C26BD6B3A2}" dt="2024-10-11T00:01:30.344" v="4"/>
          <ac:cxnSpMkLst>
            <pc:docMk/>
            <pc:sldMk cId="856122903" sldId="259"/>
            <ac:cxnSpMk id="17" creationId="{62CFC407-7121-E657-2954-7F935E12A404}"/>
          </ac:cxnSpMkLst>
        </pc:cxnChg>
        <pc:cxnChg chg="mod">
          <ac:chgData name="Cole Nardini" userId="S::cnardini@unomaha.edu::10a0c690-7d77-4a83-91d4-c381712424d4" providerId="AD" clId="Web-{40F747D2-965A-27FF-A7F2-B1C26BD6B3A2}" dt="2024-10-11T00:01:30.344" v="4"/>
          <ac:cxnSpMkLst>
            <pc:docMk/>
            <pc:sldMk cId="856122903" sldId="259"/>
            <ac:cxnSpMk id="18" creationId="{8F7CED10-4A45-9882-FB0E-0C0682B9FC84}"/>
          </ac:cxnSpMkLst>
        </pc:cxnChg>
      </pc:sldChg>
      <pc:sldChg chg="addSp modNotes">
        <pc:chgData name="Cole Nardini" userId="S::cnardini@unomaha.edu::10a0c690-7d77-4a83-91d4-c381712424d4" providerId="AD" clId="Web-{40F747D2-965A-27FF-A7F2-B1C26BD6B3A2}" dt="2024-10-11T00:07:19.390" v="29"/>
        <pc:sldMkLst>
          <pc:docMk/>
          <pc:sldMk cId="3817665236" sldId="260"/>
        </pc:sldMkLst>
        <pc:picChg chg="add">
          <ac:chgData name="Cole Nardini" userId="S::cnardini@unomaha.edu::10a0c690-7d77-4a83-91d4-c381712424d4" providerId="AD" clId="Web-{40F747D2-965A-27FF-A7F2-B1C26BD6B3A2}" dt="2024-10-11T00:07:19.390" v="29"/>
          <ac:picMkLst>
            <pc:docMk/>
            <pc:sldMk cId="3817665236" sldId="260"/>
            <ac:picMk id="4" creationId="{703D2EC2-5E0A-39B9-AA21-0E88EF88D890}"/>
          </ac:picMkLst>
        </pc:picChg>
      </pc:sldChg>
      <pc:sldChg chg="addSp modSp modNotes">
        <pc:chgData name="Cole Nardini" userId="S::cnardini@unomaha.edu::10a0c690-7d77-4a83-91d4-c381712424d4" providerId="AD" clId="Web-{40F747D2-965A-27FF-A7F2-B1C26BD6B3A2}" dt="2024-10-11T00:07:20.484" v="30"/>
        <pc:sldMkLst>
          <pc:docMk/>
          <pc:sldMk cId="12017044" sldId="261"/>
        </pc:sldMkLst>
        <pc:spChg chg="mod">
          <ac:chgData name="Cole Nardini" userId="S::cnardini@unomaha.edu::10a0c690-7d77-4a83-91d4-c381712424d4" providerId="AD" clId="Web-{40F747D2-965A-27FF-A7F2-B1C26BD6B3A2}" dt="2024-10-11T00:01:16.609" v="3"/>
          <ac:spMkLst>
            <pc:docMk/>
            <pc:sldMk cId="12017044" sldId="261"/>
            <ac:spMk id="4" creationId="{B5BE377C-7185-4518-CCC6-249135DF1D0D}"/>
          </ac:spMkLst>
        </pc:spChg>
        <pc:picChg chg="add">
          <ac:chgData name="Cole Nardini" userId="S::cnardini@unomaha.edu::10a0c690-7d77-4a83-91d4-c381712424d4" providerId="AD" clId="Web-{40F747D2-965A-27FF-A7F2-B1C26BD6B3A2}" dt="2024-10-11T00:07:20.484" v="30"/>
          <ac:picMkLst>
            <pc:docMk/>
            <pc:sldMk cId="12017044" sldId="261"/>
            <ac:picMk id="6" creationId="{5CF23332-E673-E952-F240-2244F2CF72DC}"/>
          </ac:picMkLst>
        </pc:picChg>
      </pc:sldChg>
      <pc:sldChg chg="addSp delSp modSp add replId modNotes">
        <pc:chgData name="Cole Nardini" userId="S::cnardini@unomaha.edu::10a0c690-7d77-4a83-91d4-c381712424d4" providerId="AD" clId="Web-{40F747D2-965A-27FF-A7F2-B1C26BD6B3A2}" dt="2024-10-11T00:18:05.334" v="145" actId="20577"/>
        <pc:sldMkLst>
          <pc:docMk/>
          <pc:sldMk cId="2088564419" sldId="262"/>
        </pc:sldMkLst>
        <pc:spChg chg="del mod">
          <ac:chgData name="Cole Nardini" userId="S::cnardini@unomaha.edu::10a0c690-7d77-4a83-91d4-c381712424d4" providerId="AD" clId="Web-{40F747D2-965A-27FF-A7F2-B1C26BD6B3A2}" dt="2024-10-11T00:13:26.418" v="69"/>
          <ac:spMkLst>
            <pc:docMk/>
            <pc:sldMk cId="2088564419" sldId="262"/>
            <ac:spMk id="3" creationId="{012F244B-44DE-06BB-028B-1BC142539AA1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7:00.504" v="130" actId="20577"/>
          <ac:spMkLst>
            <pc:docMk/>
            <pc:sldMk cId="2088564419" sldId="262"/>
            <ac:spMk id="4" creationId="{DC1C15F8-FC72-DB15-9668-AC264C03B5A9}"/>
          </ac:spMkLst>
        </pc:spChg>
        <pc:spChg chg="mod">
          <ac:chgData name="Cole Nardini" userId="S::cnardini@unomaha.edu::10a0c690-7d77-4a83-91d4-c381712424d4" providerId="AD" clId="Web-{40F747D2-965A-27FF-A7F2-B1C26BD6B3A2}" dt="2024-10-11T00:12:47.683" v="45" actId="20577"/>
          <ac:spMkLst>
            <pc:docMk/>
            <pc:sldMk cId="2088564419" sldId="262"/>
            <ac:spMk id="5" creationId="{1524944B-96A1-9C41-D20E-D9ACA15FF275}"/>
          </ac:spMkLst>
        </pc:spChg>
        <pc:spChg chg="del">
          <ac:chgData name="Cole Nardini" userId="S::cnardini@unomaha.edu::10a0c690-7d77-4a83-91d4-c381712424d4" providerId="AD" clId="Web-{40F747D2-965A-27FF-A7F2-B1C26BD6B3A2}" dt="2024-10-11T00:13:22.949" v="66"/>
          <ac:spMkLst>
            <pc:docMk/>
            <pc:sldMk cId="2088564419" sldId="262"/>
            <ac:spMk id="6" creationId="{B49D723E-82E8-41E9-EAD8-54C6981988B5}"/>
          </ac:spMkLst>
        </pc:spChg>
        <pc:spChg chg="del">
          <ac:chgData name="Cole Nardini" userId="S::cnardini@unomaha.edu::10a0c690-7d77-4a83-91d4-c381712424d4" providerId="AD" clId="Web-{40F747D2-965A-27FF-A7F2-B1C26BD6B3A2}" dt="2024-10-11T00:13:24.996" v="67"/>
          <ac:spMkLst>
            <pc:docMk/>
            <pc:sldMk cId="2088564419" sldId="262"/>
            <ac:spMk id="7" creationId="{20D71BB0-06FF-7B3B-444A-22A128647DC1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5:43.907" v="108" actId="1076"/>
          <ac:spMkLst>
            <pc:docMk/>
            <pc:sldMk cId="2088564419" sldId="262"/>
            <ac:spMk id="11" creationId="{B68C384F-BAA0-A250-ED10-CFBD4E5865BA}"/>
          </ac:spMkLst>
        </pc:spChg>
        <pc:spChg chg="add del">
          <ac:chgData name="Cole Nardini" userId="S::cnardini@unomaha.edu::10a0c690-7d77-4a83-91d4-c381712424d4" providerId="AD" clId="Web-{40F747D2-965A-27FF-A7F2-B1C26BD6B3A2}" dt="2024-10-11T00:14:47.640" v="84"/>
          <ac:spMkLst>
            <pc:docMk/>
            <pc:sldMk cId="2088564419" sldId="262"/>
            <ac:spMk id="12" creationId="{CFF4FAF6-111D-BCBE-24CA-756D2714D929}"/>
          </ac:spMkLst>
        </pc:spChg>
        <pc:spChg chg="add del mod">
          <ac:chgData name="Cole Nardini" userId="S::cnardini@unomaha.edu::10a0c690-7d77-4a83-91d4-c381712424d4" providerId="AD" clId="Web-{40F747D2-965A-27FF-A7F2-B1C26BD6B3A2}" dt="2024-10-11T00:15:49.017" v="110" actId="20577"/>
          <ac:spMkLst>
            <pc:docMk/>
            <pc:sldMk cId="2088564419" sldId="262"/>
            <ac:spMk id="13" creationId="{62321A85-2039-5BA2-79EF-81F6A6321E54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6:56.394" v="129" actId="20577"/>
          <ac:spMkLst>
            <pc:docMk/>
            <pc:sldMk cId="2088564419" sldId="262"/>
            <ac:spMk id="14" creationId="{633D75FF-A0B2-125A-3F15-BDD699454590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5:45.689" v="109" actId="1076"/>
          <ac:spMkLst>
            <pc:docMk/>
            <pc:sldMk cId="2088564419" sldId="262"/>
            <ac:spMk id="16" creationId="{B1824105-6B50-06A6-446D-13004FF9F13E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5:53.017" v="111" actId="20577"/>
          <ac:spMkLst>
            <pc:docMk/>
            <pc:sldMk cId="2088564419" sldId="262"/>
            <ac:spMk id="17" creationId="{52A92008-E56A-D3DC-D181-15C734BAEB6F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7:07.535" v="131" actId="20577"/>
          <ac:spMkLst>
            <pc:docMk/>
            <pc:sldMk cId="2088564419" sldId="262"/>
            <ac:spMk id="18" creationId="{668DF10C-1147-099F-F1F5-4DDA53A1CD14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7:20.473" v="134" actId="20577"/>
          <ac:spMkLst>
            <pc:docMk/>
            <pc:sldMk cId="2088564419" sldId="262"/>
            <ac:spMk id="19" creationId="{04FFCDBC-BBC4-E33C-B449-F1674E10A000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7:45.037" v="139" actId="20577"/>
          <ac:spMkLst>
            <pc:docMk/>
            <pc:sldMk cId="2088564419" sldId="262"/>
            <ac:spMk id="20" creationId="{E0D20444-3D66-CDC5-EBB8-AFB65E5C7B35}"/>
          </ac:spMkLst>
        </pc:spChg>
        <pc:spChg chg="add mod">
          <ac:chgData name="Cole Nardini" userId="S::cnardini@unomaha.edu::10a0c690-7d77-4a83-91d4-c381712424d4" providerId="AD" clId="Web-{40F747D2-965A-27FF-A7F2-B1C26BD6B3A2}" dt="2024-10-11T00:18:05.334" v="145" actId="20577"/>
          <ac:spMkLst>
            <pc:docMk/>
            <pc:sldMk cId="2088564419" sldId="262"/>
            <ac:spMk id="21" creationId="{DF5D0F57-1F6E-AD08-16C4-E480B5F819E0}"/>
          </ac:spMkLst>
        </pc:spChg>
        <pc:cxnChg chg="add mod">
          <ac:chgData name="Cole Nardini" userId="S::cnardini@unomaha.edu::10a0c690-7d77-4a83-91d4-c381712424d4" providerId="AD" clId="Web-{40F747D2-965A-27FF-A7F2-B1C26BD6B3A2}" dt="2024-10-11T00:13:56.232" v="76"/>
          <ac:cxnSpMkLst>
            <pc:docMk/>
            <pc:sldMk cId="2088564419" sldId="262"/>
            <ac:cxnSpMk id="10" creationId="{A0C7C099-A15D-98FB-69A4-296C7EE62421}"/>
          </ac:cxnSpMkLst>
        </pc:cxnChg>
        <pc:cxnChg chg="add mod">
          <ac:chgData name="Cole Nardini" userId="S::cnardini@unomaha.edu::10a0c690-7d77-4a83-91d4-c381712424d4" providerId="AD" clId="Web-{40F747D2-965A-27FF-A7F2-B1C26BD6B3A2}" dt="2024-10-11T00:15:40.064" v="105" actId="1076"/>
          <ac:cxnSpMkLst>
            <pc:docMk/>
            <pc:sldMk cId="2088564419" sldId="262"/>
            <ac:cxnSpMk id="15" creationId="{E242EAFB-1E34-D57C-C657-EE33CE205AEE}"/>
          </ac:cxnSpMkLst>
        </pc:cxnChg>
      </pc:sldChg>
    </pc:docChg>
  </pc:docChgLst>
  <pc:docChgLst>
    <pc:chgData name="Cole Nardini" userId="S::cnardini@unomaha.edu::10a0c690-7d77-4a83-91d4-c381712424d4" providerId="AD" clId="Web-{F4D1BCDF-0761-C68E-8FF5-474C6BF804D4}"/>
    <pc:docChg chg="addSld modSld">
      <pc:chgData name="Cole Nardini" userId="S::cnardini@unomaha.edu::10a0c690-7d77-4a83-91d4-c381712424d4" providerId="AD" clId="Web-{F4D1BCDF-0761-C68E-8FF5-474C6BF804D4}" dt="2024-10-10T23:36:31.113" v="75" actId="20577"/>
      <pc:docMkLst>
        <pc:docMk/>
      </pc:docMkLst>
      <pc:sldChg chg="addSp delSp modSp modNotes">
        <pc:chgData name="Cole Nardini" userId="S::cnardini@unomaha.edu::10a0c690-7d77-4a83-91d4-c381712424d4" providerId="AD" clId="Web-{F4D1BCDF-0761-C68E-8FF5-474C6BF804D4}" dt="2024-10-10T23:35:08.001" v="47"/>
        <pc:sldMkLst>
          <pc:docMk/>
          <pc:sldMk cId="109857222" sldId="256"/>
        </pc:sldMkLst>
        <pc:spChg chg="mod">
          <ac:chgData name="Cole Nardini" userId="S::cnardini@unomaha.edu::10a0c690-7d77-4a83-91d4-c381712424d4" providerId="AD" clId="Web-{F4D1BCDF-0761-C68E-8FF5-474C6BF804D4}" dt="2024-10-10T23:33:22.530" v="32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ole Nardini" userId="S::cnardini@unomaha.edu::10a0c690-7d77-4a83-91d4-c381712424d4" providerId="AD" clId="Web-{F4D1BCDF-0761-C68E-8FF5-474C6BF804D4}" dt="2024-10-10T23:32:13.450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ole Nardini" userId="S::cnardini@unomaha.edu::10a0c690-7d77-4a83-91d4-c381712424d4" providerId="AD" clId="Web-{F4D1BCDF-0761-C68E-8FF5-474C6BF804D4}" dt="2024-10-10T23:32:51.342" v="15"/>
          <ac:spMkLst>
            <pc:docMk/>
            <pc:sldMk cId="109857222" sldId="256"/>
            <ac:spMk id="5" creationId="{95205F42-9D65-2F32-529D-8D510078BB1F}"/>
          </ac:spMkLst>
        </pc:spChg>
        <pc:spChg chg="add mod">
          <ac:chgData name="Cole Nardini" userId="S::cnardini@unomaha.edu::10a0c690-7d77-4a83-91d4-c381712424d4" providerId="AD" clId="Web-{F4D1BCDF-0761-C68E-8FF5-474C6BF804D4}" dt="2024-10-10T23:33:38.358" v="35" actId="20577"/>
          <ac:spMkLst>
            <pc:docMk/>
            <pc:sldMk cId="109857222" sldId="256"/>
            <ac:spMk id="6" creationId="{B49D723E-82E8-41E9-EAD8-54C6981988B5}"/>
          </ac:spMkLst>
        </pc:spChg>
        <pc:spChg chg="add mod">
          <ac:chgData name="Cole Nardini" userId="S::cnardini@unomaha.edu::10a0c690-7d77-4a83-91d4-c381712424d4" providerId="AD" clId="Web-{F4D1BCDF-0761-C68E-8FF5-474C6BF804D4}" dt="2024-10-10T23:33:47.984" v="36" actId="20577"/>
          <ac:spMkLst>
            <pc:docMk/>
            <pc:sldMk cId="109857222" sldId="256"/>
            <ac:spMk id="7" creationId="{20D71BB0-06FF-7B3B-444A-22A128647DC1}"/>
          </ac:spMkLst>
        </pc:spChg>
        <pc:spChg chg="add mod">
          <ac:chgData name="Cole Nardini" userId="S::cnardini@unomaha.edu::10a0c690-7d77-4a83-91d4-c381712424d4" providerId="AD" clId="Web-{F4D1BCDF-0761-C68E-8FF5-474C6BF804D4}" dt="2024-10-10T23:34:44.032" v="39"/>
          <ac:spMkLst>
            <pc:docMk/>
            <pc:sldMk cId="109857222" sldId="256"/>
            <ac:spMk id="8" creationId="{10981CEA-2355-5BDA-E6FD-E9A7F2FF28FB}"/>
          </ac:spMkLst>
        </pc:spChg>
      </pc:sldChg>
      <pc:sldChg chg="addSp modSp add replId modNotes">
        <pc:chgData name="Cole Nardini" userId="S::cnardini@unomaha.edu::10a0c690-7d77-4a83-91d4-c381712424d4" providerId="AD" clId="Web-{F4D1BCDF-0761-C68E-8FF5-474C6BF804D4}" dt="2024-10-10T23:36:31.113" v="75" actId="20577"/>
        <pc:sldMkLst>
          <pc:docMk/>
          <pc:sldMk cId="3974359677" sldId="257"/>
        </pc:sldMkLst>
        <pc:spChg chg="mod">
          <ac:chgData name="Cole Nardini" userId="S::cnardini@unomaha.edu::10a0c690-7d77-4a83-91d4-c381712424d4" providerId="AD" clId="Web-{F4D1BCDF-0761-C68E-8FF5-474C6BF804D4}" dt="2024-10-10T23:35:32.236" v="54" actId="1076"/>
          <ac:spMkLst>
            <pc:docMk/>
            <pc:sldMk cId="3974359677" sldId="257"/>
            <ac:spMk id="2" creationId="{00000000-0000-0000-0000-000000000000}"/>
          </ac:spMkLst>
        </pc:spChg>
        <pc:spChg chg="add mod">
          <ac:chgData name="Cole Nardini" userId="S::cnardini@unomaha.edu::10a0c690-7d77-4a83-91d4-c381712424d4" providerId="AD" clId="Web-{F4D1BCDF-0761-C68E-8FF5-474C6BF804D4}" dt="2024-10-10T23:36:31.113" v="75" actId="20577"/>
          <ac:spMkLst>
            <pc:docMk/>
            <pc:sldMk cId="3974359677" sldId="257"/>
            <ac:spMk id="3" creationId="{012F244B-44DE-06BB-028B-1BC142539AA1}"/>
          </ac:spMkLst>
        </pc:spChg>
        <pc:spChg chg="mod">
          <ac:chgData name="Cole Nardini" userId="S::cnardini@unomaha.edu::10a0c690-7d77-4a83-91d4-c381712424d4" providerId="AD" clId="Web-{F4D1BCDF-0761-C68E-8FF5-474C6BF804D4}" dt="2024-10-10T23:35:46.987" v="60" actId="20577"/>
          <ac:spMkLst>
            <pc:docMk/>
            <pc:sldMk cId="3974359677" sldId="257"/>
            <ac:spMk id="6" creationId="{B49D723E-82E8-41E9-EAD8-54C6981988B5}"/>
          </ac:spMkLst>
        </pc:spChg>
        <pc:spChg chg="mod">
          <ac:chgData name="Cole Nardini" userId="S::cnardini@unomaha.edu::10a0c690-7d77-4a83-91d4-c381712424d4" providerId="AD" clId="Web-{F4D1BCDF-0761-C68E-8FF5-474C6BF804D4}" dt="2024-10-10T23:36:09.347" v="68" actId="20577"/>
          <ac:spMkLst>
            <pc:docMk/>
            <pc:sldMk cId="3974359677" sldId="257"/>
            <ac:spMk id="7" creationId="{20D71BB0-06FF-7B3B-444A-22A128647DC1}"/>
          </ac:spMkLst>
        </pc:spChg>
      </pc:sldChg>
      <pc:sldChg chg="add replId">
        <pc:chgData name="Cole Nardini" userId="S::cnardini@unomaha.edu::10a0c690-7d77-4a83-91d4-c381712424d4" providerId="AD" clId="Web-{F4D1BCDF-0761-C68E-8FF5-474C6BF804D4}" dt="2024-10-10T23:35:11.829" v="49"/>
        <pc:sldMkLst>
          <pc:docMk/>
          <pc:sldMk cId="3260789287" sldId="258"/>
        </pc:sldMkLst>
      </pc:sldChg>
      <pc:sldChg chg="add replId">
        <pc:chgData name="Cole Nardini" userId="S::cnardini@unomaha.edu::10a0c690-7d77-4a83-91d4-c381712424d4" providerId="AD" clId="Web-{F4D1BCDF-0761-C68E-8FF5-474C6BF804D4}" dt="2024-10-10T23:35:13.423" v="50"/>
        <pc:sldMkLst>
          <pc:docMk/>
          <pc:sldMk cId="3117547348" sldId="259"/>
        </pc:sldMkLst>
      </pc:sldChg>
    </pc:docChg>
  </pc:docChgLst>
  <pc:docChgLst>
    <pc:chgData name="Andra Williams" userId="S::andrawilliams@unomaha.edu::f16f9264-27bd-4abf-bdc9-fee19c8f3a3c" providerId="AD" clId="Web-{64761322-DB4E-7A14-D705-2608658EB425}"/>
    <pc:docChg chg="modSld">
      <pc:chgData name="Andra Williams" userId="S::andrawilliams@unomaha.edu::f16f9264-27bd-4abf-bdc9-fee19c8f3a3c" providerId="AD" clId="Web-{64761322-DB4E-7A14-D705-2608658EB425}" dt="2024-10-13T21:27:14.018" v="3" actId="1076"/>
      <pc:docMkLst>
        <pc:docMk/>
      </pc:docMkLst>
      <pc:sldChg chg="modSp">
        <pc:chgData name="Andra Williams" userId="S::andrawilliams@unomaha.edu::f16f9264-27bd-4abf-bdc9-fee19c8f3a3c" providerId="AD" clId="Web-{64761322-DB4E-7A14-D705-2608658EB425}" dt="2024-10-13T21:27:14.018" v="3" actId="1076"/>
        <pc:sldMkLst>
          <pc:docMk/>
          <pc:sldMk cId="12017044" sldId="261"/>
        </pc:sldMkLst>
        <pc:spChg chg="mod">
          <ac:chgData name="Andra Williams" userId="S::andrawilliams@unomaha.edu::f16f9264-27bd-4abf-bdc9-fee19c8f3a3c" providerId="AD" clId="Web-{64761322-DB4E-7A14-D705-2608658EB425}" dt="2024-10-13T21:27:14.018" v="3" actId="1076"/>
          <ac:spMkLst>
            <pc:docMk/>
            <pc:sldMk cId="12017044" sldId="261"/>
            <ac:spMk id="3" creationId="{D0E21DE5-B57D-1FDE-9C71-FE57C157AAE8}"/>
          </ac:spMkLst>
        </pc:spChg>
      </pc:sldChg>
      <pc:sldChg chg="modSp">
        <pc:chgData name="Andra Williams" userId="S::andrawilliams@unomaha.edu::f16f9264-27bd-4abf-bdc9-fee19c8f3a3c" providerId="AD" clId="Web-{64761322-DB4E-7A14-D705-2608658EB425}" dt="2024-10-13T20:18:40.346" v="1" actId="20577"/>
        <pc:sldMkLst>
          <pc:docMk/>
          <pc:sldMk cId="2088564419" sldId="262"/>
        </pc:sldMkLst>
        <pc:spChg chg="mod">
          <ac:chgData name="Andra Williams" userId="S::andrawilliams@unomaha.edu::f16f9264-27bd-4abf-bdc9-fee19c8f3a3c" providerId="AD" clId="Web-{64761322-DB4E-7A14-D705-2608658EB425}" dt="2024-10-13T20:18:40.346" v="1" actId="20577"/>
          <ac:spMkLst>
            <pc:docMk/>
            <pc:sldMk cId="2088564419" sldId="262"/>
            <ac:spMk id="2" creationId="{00000000-0000-0000-0000-000000000000}"/>
          </ac:spMkLst>
        </pc:spChg>
      </pc:sldChg>
    </pc:docChg>
  </pc:docChgLst>
  <pc:docChgLst>
    <pc:chgData name="Cole Nardini" userId="S::cnardini@unomaha.edu::10a0c690-7d77-4a83-91d4-c381712424d4" providerId="AD" clId="Web-{7FDC35B3-263E-4893-57C4-18F37A063F19}"/>
    <pc:docChg chg="modSld">
      <pc:chgData name="Cole Nardini" userId="S::cnardini@unomaha.edu::10a0c690-7d77-4a83-91d4-c381712424d4" providerId="AD" clId="Web-{7FDC35B3-263E-4893-57C4-18F37A063F19}" dt="2024-10-23T00:05:56.029" v="101"/>
      <pc:docMkLst>
        <pc:docMk/>
      </pc:docMkLst>
      <pc:sldChg chg="addSp delSp">
        <pc:chgData name="Cole Nardini" userId="S::cnardini@unomaha.edu::10a0c690-7d77-4a83-91d4-c381712424d4" providerId="AD" clId="Web-{7FDC35B3-263E-4893-57C4-18F37A063F19}" dt="2024-10-23T00:05:01.560" v="80"/>
        <pc:sldMkLst>
          <pc:docMk/>
          <pc:sldMk cId="109857222" sldId="256"/>
        </pc:sldMkLst>
        <pc:spChg chg="add del">
          <ac:chgData name="Cole Nardini" userId="S::cnardini@unomaha.edu::10a0c690-7d77-4a83-91d4-c381712424d4" providerId="AD" clId="Web-{7FDC35B3-263E-4893-57C4-18F37A063F19}" dt="2024-10-23T00:05:01.560" v="80"/>
          <ac:spMkLst>
            <pc:docMk/>
            <pc:sldMk cId="109857222" sldId="256"/>
            <ac:spMk id="5" creationId="{E46B365C-3EED-7E81-9D8B-FDC7A98502EB}"/>
          </ac:spMkLst>
        </pc:spChg>
        <pc:spChg chg="add del">
          <ac:chgData name="Cole Nardini" userId="S::cnardini@unomaha.edu::10a0c690-7d77-4a83-91d4-c381712424d4" providerId="AD" clId="Web-{7FDC35B3-263E-4893-57C4-18F37A063F19}" dt="2024-10-23T00:04:57.842" v="79"/>
          <ac:spMkLst>
            <pc:docMk/>
            <pc:sldMk cId="109857222" sldId="256"/>
            <ac:spMk id="10" creationId="{76806B98-232F-C834-412D-538966F99BCC}"/>
          </ac:spMkLst>
        </pc:spChg>
      </pc:sldChg>
      <pc:sldChg chg="addSp delSp modSp">
        <pc:chgData name="Cole Nardini" userId="S::cnardini@unomaha.edu::10a0c690-7d77-4a83-91d4-c381712424d4" providerId="AD" clId="Web-{7FDC35B3-263E-4893-57C4-18F37A063F19}" dt="2024-10-23T00:05:56.029" v="101"/>
        <pc:sldMkLst>
          <pc:docMk/>
          <pc:sldMk cId="3974359677" sldId="257"/>
        </pc:sldMkLst>
        <pc:spChg chg="del">
          <ac:chgData name="Cole Nardini" userId="S::cnardini@unomaha.edu::10a0c690-7d77-4a83-91d4-c381712424d4" providerId="AD" clId="Web-{7FDC35B3-263E-4893-57C4-18F37A063F19}" dt="2024-10-23T00:04:40.842" v="71"/>
          <ac:spMkLst>
            <pc:docMk/>
            <pc:sldMk cId="3974359677" sldId="257"/>
            <ac:spMk id="2" creationId="{00000000-0000-0000-0000-000000000000}"/>
          </ac:spMkLst>
        </pc:spChg>
        <pc:spChg chg="add del mod">
          <ac:chgData name="Cole Nardini" userId="S::cnardini@unomaha.edu::10a0c690-7d77-4a83-91d4-c381712424d4" providerId="AD" clId="Web-{7FDC35B3-263E-4893-57C4-18F37A063F19}" dt="2024-10-23T00:04:52.889" v="76"/>
          <ac:spMkLst>
            <pc:docMk/>
            <pc:sldMk cId="3974359677" sldId="257"/>
            <ac:spMk id="10" creationId="{60F22EB0-0D5B-95A6-33A3-59CCB8423D98}"/>
          </ac:spMkLst>
        </pc:spChg>
        <pc:spChg chg="add">
          <ac:chgData name="Cole Nardini" userId="S::cnardini@unomaha.edu::10a0c690-7d77-4a83-91d4-c381712424d4" providerId="AD" clId="Web-{7FDC35B3-263E-4893-57C4-18F37A063F19}" dt="2024-10-23T00:04:41.279" v="72"/>
          <ac:spMkLst>
            <pc:docMk/>
            <pc:sldMk cId="3974359677" sldId="257"/>
            <ac:spMk id="12" creationId="{78706E20-A710-40EE-1D65-70E8CB23D2EA}"/>
          </ac:spMkLst>
        </pc:spChg>
        <pc:spChg chg="add del">
          <ac:chgData name="Cole Nardini" userId="S::cnardini@unomaha.edu::10a0c690-7d77-4a83-91d4-c381712424d4" providerId="AD" clId="Web-{7FDC35B3-263E-4893-57C4-18F37A063F19}" dt="2024-10-23T00:04:46.045" v="74"/>
          <ac:spMkLst>
            <pc:docMk/>
            <pc:sldMk cId="3974359677" sldId="257"/>
            <ac:spMk id="14" creationId="{5569E230-48F5-C04A-E431-3967B429BF93}"/>
          </ac:spMkLst>
        </pc:spChg>
        <pc:spChg chg="add">
          <ac:chgData name="Cole Nardini" userId="S::cnardini@unomaha.edu::10a0c690-7d77-4a83-91d4-c381712424d4" providerId="AD" clId="Web-{7FDC35B3-263E-4893-57C4-18F37A063F19}" dt="2024-10-23T00:05:56.014" v="100"/>
          <ac:spMkLst>
            <pc:docMk/>
            <pc:sldMk cId="3974359677" sldId="257"/>
            <ac:spMk id="16" creationId="{C11BFDE6-4CC5-AC57-4E7A-E4EB053D3876}"/>
          </ac:spMkLst>
        </pc:spChg>
        <pc:spChg chg="add">
          <ac:chgData name="Cole Nardini" userId="S::cnardini@unomaha.edu::10a0c690-7d77-4a83-91d4-c381712424d4" providerId="AD" clId="Web-{7FDC35B3-263E-4893-57C4-18F37A063F19}" dt="2024-10-23T00:05:56.029" v="101"/>
          <ac:spMkLst>
            <pc:docMk/>
            <pc:sldMk cId="3974359677" sldId="257"/>
            <ac:spMk id="18" creationId="{5A27EC03-2B25-E491-6175-A640E2B4ED1E}"/>
          </ac:spMkLst>
        </pc:spChg>
      </pc:sldChg>
      <pc:sldChg chg="addSp delSp modSp">
        <pc:chgData name="Cole Nardini" userId="S::cnardini@unomaha.edu::10a0c690-7d77-4a83-91d4-c381712424d4" providerId="AD" clId="Web-{7FDC35B3-263E-4893-57C4-18F37A063F19}" dt="2024-10-23T00:05:54.764" v="99"/>
        <pc:sldMkLst>
          <pc:docMk/>
          <pc:sldMk cId="2980056297" sldId="258"/>
        </pc:sldMkLst>
        <pc:spChg chg="del">
          <ac:chgData name="Cole Nardini" userId="S::cnardini@unomaha.edu::10a0c690-7d77-4a83-91d4-c381712424d4" providerId="AD" clId="Web-{7FDC35B3-263E-4893-57C4-18F37A063F19}" dt="2024-10-23T00:04:32.529" v="67"/>
          <ac:spMkLst>
            <pc:docMk/>
            <pc:sldMk cId="2980056297" sldId="258"/>
            <ac:spMk id="2" creationId="{00000000-0000-0000-0000-000000000000}"/>
          </ac:spMkLst>
        </pc:spChg>
        <pc:spChg chg="add del mod">
          <ac:chgData name="Cole Nardini" userId="S::cnardini@unomaha.edu::10a0c690-7d77-4a83-91d4-c381712424d4" providerId="AD" clId="Web-{7FDC35B3-263E-4893-57C4-18F37A063F19}" dt="2024-10-23T00:05:13.561" v="82"/>
          <ac:spMkLst>
            <pc:docMk/>
            <pc:sldMk cId="2980056297" sldId="258"/>
            <ac:spMk id="10" creationId="{29289E34-352F-A43B-6FD5-D928A5DDB9D6}"/>
          </ac:spMkLst>
        </pc:spChg>
        <pc:spChg chg="add">
          <ac:chgData name="Cole Nardini" userId="S::cnardini@unomaha.edu::10a0c690-7d77-4a83-91d4-c381712424d4" providerId="AD" clId="Web-{7FDC35B3-263E-4893-57C4-18F37A063F19}" dt="2024-10-23T00:04:32.951" v="68"/>
          <ac:spMkLst>
            <pc:docMk/>
            <pc:sldMk cId="2980056297" sldId="258"/>
            <ac:spMk id="12" creationId="{D0318F84-F0EE-A560-6175-0F02D1028F7A}"/>
          </ac:spMkLst>
        </pc:spChg>
        <pc:spChg chg="add del">
          <ac:chgData name="Cole Nardini" userId="S::cnardini@unomaha.edu::10a0c690-7d77-4a83-91d4-c381712424d4" providerId="AD" clId="Web-{7FDC35B3-263E-4893-57C4-18F37A063F19}" dt="2024-10-23T00:04:37.123" v="70"/>
          <ac:spMkLst>
            <pc:docMk/>
            <pc:sldMk cId="2980056297" sldId="258"/>
            <ac:spMk id="14" creationId="{01B7FAE4-9D7D-7841-7020-E4A411E11B0A}"/>
          </ac:spMkLst>
        </pc:spChg>
        <pc:spChg chg="add">
          <ac:chgData name="Cole Nardini" userId="S::cnardini@unomaha.edu::10a0c690-7d77-4a83-91d4-c381712424d4" providerId="AD" clId="Web-{7FDC35B3-263E-4893-57C4-18F37A063F19}" dt="2024-10-23T00:05:54.764" v="98"/>
          <ac:spMkLst>
            <pc:docMk/>
            <pc:sldMk cId="2980056297" sldId="258"/>
            <ac:spMk id="16" creationId="{10B3F1D4-CCE6-5FEC-7708-4EF7C704EE61}"/>
          </ac:spMkLst>
        </pc:spChg>
        <pc:spChg chg="add">
          <ac:chgData name="Cole Nardini" userId="S::cnardini@unomaha.edu::10a0c690-7d77-4a83-91d4-c381712424d4" providerId="AD" clId="Web-{7FDC35B3-263E-4893-57C4-18F37A063F19}" dt="2024-10-23T00:05:54.764" v="99"/>
          <ac:spMkLst>
            <pc:docMk/>
            <pc:sldMk cId="2980056297" sldId="258"/>
            <ac:spMk id="18" creationId="{F5ED2BB7-CB71-896C-04B3-69143D399E9F}"/>
          </ac:spMkLst>
        </pc:spChg>
      </pc:sldChg>
      <pc:sldChg chg="addSp delSp modSp">
        <pc:chgData name="Cole Nardini" userId="S::cnardini@unomaha.edu::10a0c690-7d77-4a83-91d4-c381712424d4" providerId="AD" clId="Web-{7FDC35B3-263E-4893-57C4-18F37A063F19}" dt="2024-10-23T00:05:51.076" v="95"/>
        <pc:sldMkLst>
          <pc:docMk/>
          <pc:sldMk cId="856122903" sldId="259"/>
        </pc:sldMkLst>
        <pc:spChg chg="del">
          <ac:chgData name="Cole Nardini" userId="S::cnardini@unomaha.edu::10a0c690-7d77-4a83-91d4-c381712424d4" providerId="AD" clId="Web-{7FDC35B3-263E-4893-57C4-18F37A063F19}" dt="2024-10-23T00:04:16.342" v="58"/>
          <ac:spMkLst>
            <pc:docMk/>
            <pc:sldMk cId="856122903" sldId="259"/>
            <ac:spMk id="2" creationId="{00000000-0000-0000-0000-000000000000}"/>
          </ac:spMkLst>
        </pc:spChg>
        <pc:spChg chg="del">
          <ac:chgData name="Cole Nardini" userId="S::cnardini@unomaha.edu::10a0c690-7d77-4a83-91d4-c381712424d4" providerId="AD" clId="Web-{7FDC35B3-263E-4893-57C4-18F37A063F19}" dt="2024-10-23T00:04:16.295" v="57"/>
          <ac:spMkLst>
            <pc:docMk/>
            <pc:sldMk cId="856122903" sldId="259"/>
            <ac:spMk id="11" creationId="{B165E0B4-2A2C-87AC-4799-0ADD219A7B20}"/>
          </ac:spMkLst>
        </pc:spChg>
        <pc:spChg chg="add del mod">
          <ac:chgData name="Cole Nardini" userId="S::cnardini@unomaha.edu::10a0c690-7d77-4a83-91d4-c381712424d4" providerId="AD" clId="Web-{7FDC35B3-263E-4893-57C4-18F37A063F19}" dt="2024-10-23T00:05:35.670" v="89"/>
          <ac:spMkLst>
            <pc:docMk/>
            <pc:sldMk cId="856122903" sldId="259"/>
            <ac:spMk id="34" creationId="{8028FA20-4DA6-4A75-0B14-E66E21CC2B5A}"/>
          </ac:spMkLst>
        </pc:spChg>
        <pc:spChg chg="add">
          <ac:chgData name="Cole Nardini" userId="S::cnardini@unomaha.edu::10a0c690-7d77-4a83-91d4-c381712424d4" providerId="AD" clId="Web-{7FDC35B3-263E-4893-57C4-18F37A063F19}" dt="2024-10-23T00:04:17.045" v="59"/>
          <ac:spMkLst>
            <pc:docMk/>
            <pc:sldMk cId="856122903" sldId="259"/>
            <ac:spMk id="36" creationId="{879BEE55-263B-B855-0395-648D577B4C15}"/>
          </ac:spMkLst>
        </pc:spChg>
        <pc:spChg chg="add mod">
          <ac:chgData name="Cole Nardini" userId="S::cnardini@unomaha.edu::10a0c690-7d77-4a83-91d4-c381712424d4" providerId="AD" clId="Web-{7FDC35B3-263E-4893-57C4-18F37A063F19}" dt="2024-10-23T00:05:33.295" v="88" actId="20577"/>
          <ac:spMkLst>
            <pc:docMk/>
            <pc:sldMk cId="856122903" sldId="259"/>
            <ac:spMk id="38" creationId="{A146A56F-7206-9B76-572B-3C5734A37FC3}"/>
          </ac:spMkLst>
        </pc:spChg>
        <pc:spChg chg="add">
          <ac:chgData name="Cole Nardini" userId="S::cnardini@unomaha.edu::10a0c690-7d77-4a83-91d4-c381712424d4" providerId="AD" clId="Web-{7FDC35B3-263E-4893-57C4-18F37A063F19}" dt="2024-10-23T00:05:51.061" v="94"/>
          <ac:spMkLst>
            <pc:docMk/>
            <pc:sldMk cId="856122903" sldId="259"/>
            <ac:spMk id="40" creationId="{A6C4E906-77D1-2830-2B7E-368B45716B76}"/>
          </ac:spMkLst>
        </pc:spChg>
        <pc:spChg chg="add">
          <ac:chgData name="Cole Nardini" userId="S::cnardini@unomaha.edu::10a0c690-7d77-4a83-91d4-c381712424d4" providerId="AD" clId="Web-{7FDC35B3-263E-4893-57C4-18F37A063F19}" dt="2024-10-23T00:05:51.076" v="95"/>
          <ac:spMkLst>
            <pc:docMk/>
            <pc:sldMk cId="856122903" sldId="259"/>
            <ac:spMk id="42" creationId="{4EAFD89B-B8B8-E0CB-50D5-43720DE5D8B3}"/>
          </ac:spMkLst>
        </pc:spChg>
      </pc:sldChg>
      <pc:sldChg chg="addSp delSp modSp">
        <pc:chgData name="Cole Nardini" userId="S::cnardini@unomaha.edu::10a0c690-7d77-4a83-91d4-c381712424d4" providerId="AD" clId="Web-{7FDC35B3-263E-4893-57C4-18F37A063F19}" dt="2024-10-23T00:05:49.936" v="93"/>
        <pc:sldMkLst>
          <pc:docMk/>
          <pc:sldMk cId="3817665236" sldId="260"/>
        </pc:sldMkLst>
        <pc:spChg chg="del mod">
          <ac:chgData name="Cole Nardini" userId="S::cnardini@unomaha.edu::10a0c690-7d77-4a83-91d4-c381712424d4" providerId="AD" clId="Web-{7FDC35B3-263E-4893-57C4-18F37A063F19}" dt="2024-10-23T00:03:57.076" v="53"/>
          <ac:spMkLst>
            <pc:docMk/>
            <pc:sldMk cId="3817665236" sldId="260"/>
            <ac:spMk id="2" creationId="{00000000-0000-0000-0000-000000000000}"/>
          </ac:spMkLst>
        </pc:spChg>
        <pc:spChg chg="add del mod">
          <ac:chgData name="Cole Nardini" userId="S::cnardini@unomaha.edu::10a0c690-7d77-4a83-91d4-c381712424d4" providerId="AD" clId="Web-{7FDC35B3-263E-4893-57C4-18F37A063F19}" dt="2024-10-23T00:05:19.639" v="83"/>
          <ac:spMkLst>
            <pc:docMk/>
            <pc:sldMk cId="3817665236" sldId="260"/>
            <ac:spMk id="5" creationId="{0DFCB5BF-B8F2-A46F-F02C-83F9AD5A90A8}"/>
          </ac:spMkLst>
        </pc:spChg>
        <pc:spChg chg="add">
          <ac:chgData name="Cole Nardini" userId="S::cnardini@unomaha.edu::10a0c690-7d77-4a83-91d4-c381712424d4" providerId="AD" clId="Web-{7FDC35B3-263E-4893-57C4-18F37A063F19}" dt="2024-10-23T00:03:57.998" v="54"/>
          <ac:spMkLst>
            <pc:docMk/>
            <pc:sldMk cId="3817665236" sldId="260"/>
            <ac:spMk id="7" creationId="{573F2C63-3F85-171C-99F4-9496BCB122B6}"/>
          </ac:spMkLst>
        </pc:spChg>
        <pc:spChg chg="add mod">
          <ac:chgData name="Cole Nardini" userId="S::cnardini@unomaha.edu::10a0c690-7d77-4a83-91d4-c381712424d4" providerId="AD" clId="Web-{7FDC35B3-263E-4893-57C4-18F37A063F19}" dt="2024-10-23T00:05:22.545" v="87" actId="20577"/>
          <ac:spMkLst>
            <pc:docMk/>
            <pc:sldMk cId="3817665236" sldId="260"/>
            <ac:spMk id="10" creationId="{256A9D69-5794-09FA-59DA-45EDD82F149F}"/>
          </ac:spMkLst>
        </pc:spChg>
        <pc:spChg chg="del">
          <ac:chgData name="Cole Nardini" userId="S::cnardini@unomaha.edu::10a0c690-7d77-4a83-91d4-c381712424d4" providerId="AD" clId="Web-{7FDC35B3-263E-4893-57C4-18F37A063F19}" dt="2024-10-23T00:03:56.998" v="52"/>
          <ac:spMkLst>
            <pc:docMk/>
            <pc:sldMk cId="3817665236" sldId="260"/>
            <ac:spMk id="11" creationId="{B165E0B4-2A2C-87AC-4799-0ADD219A7B20}"/>
          </ac:spMkLst>
        </pc:spChg>
        <pc:spChg chg="add">
          <ac:chgData name="Cole Nardini" userId="S::cnardini@unomaha.edu::10a0c690-7d77-4a83-91d4-c381712424d4" providerId="AD" clId="Web-{7FDC35B3-263E-4893-57C4-18F37A063F19}" dt="2024-10-23T00:05:49.920" v="92"/>
          <ac:spMkLst>
            <pc:docMk/>
            <pc:sldMk cId="3817665236" sldId="260"/>
            <ac:spMk id="13" creationId="{EB79F222-92CA-BCAE-9B63-967C2C73CE3C}"/>
          </ac:spMkLst>
        </pc:spChg>
        <pc:spChg chg="add">
          <ac:chgData name="Cole Nardini" userId="S::cnardini@unomaha.edu::10a0c690-7d77-4a83-91d4-c381712424d4" providerId="AD" clId="Web-{7FDC35B3-263E-4893-57C4-18F37A063F19}" dt="2024-10-23T00:05:49.936" v="93"/>
          <ac:spMkLst>
            <pc:docMk/>
            <pc:sldMk cId="3817665236" sldId="260"/>
            <ac:spMk id="15" creationId="{E2289557-5680-F604-06BE-6DF627B89DF9}"/>
          </ac:spMkLst>
        </pc:spChg>
      </pc:sldChg>
      <pc:sldChg chg="addSp modSp">
        <pc:chgData name="Cole Nardini" userId="S::cnardini@unomaha.edu::10a0c690-7d77-4a83-91d4-c381712424d4" providerId="AD" clId="Web-{7FDC35B3-263E-4893-57C4-18F37A063F19}" dt="2024-10-23T00:05:47.826" v="91" actId="1076"/>
        <pc:sldMkLst>
          <pc:docMk/>
          <pc:sldMk cId="12017044" sldId="261"/>
        </pc:sldMkLst>
        <pc:spChg chg="mod">
          <ac:chgData name="Cole Nardini" userId="S::cnardini@unomaha.edu::10a0c690-7d77-4a83-91d4-c381712424d4" providerId="AD" clId="Web-{7FDC35B3-263E-4893-57C4-18F37A063F19}" dt="2024-10-23T00:03:28.826" v="45" actId="1076"/>
          <ac:spMkLst>
            <pc:docMk/>
            <pc:sldMk cId="12017044" sldId="261"/>
            <ac:spMk id="2" creationId="{00000000-0000-0000-0000-000000000000}"/>
          </ac:spMkLst>
        </pc:spChg>
        <pc:spChg chg="mod">
          <ac:chgData name="Cole Nardini" userId="S::cnardini@unomaha.edu::10a0c690-7d77-4a83-91d4-c381712424d4" providerId="AD" clId="Web-{7FDC35B3-263E-4893-57C4-18F37A063F19}" dt="2024-10-23T00:01:36.185" v="23" actId="1076"/>
          <ac:spMkLst>
            <pc:docMk/>
            <pc:sldMk cId="12017044" sldId="261"/>
            <ac:spMk id="3" creationId="{D0E21DE5-B57D-1FDE-9C71-FE57C157AAE8}"/>
          </ac:spMkLst>
        </pc:spChg>
        <pc:spChg chg="mod">
          <ac:chgData name="Cole Nardini" userId="S::cnardini@unomaha.edu::10a0c690-7d77-4a83-91d4-c381712424d4" providerId="AD" clId="Web-{7FDC35B3-263E-4893-57C4-18F37A063F19}" dt="2024-10-23T00:01:38.419" v="24" actId="1076"/>
          <ac:spMkLst>
            <pc:docMk/>
            <pc:sldMk cId="12017044" sldId="261"/>
            <ac:spMk id="4" creationId="{B5BE377C-7185-4518-CCC6-249135DF1D0D}"/>
          </ac:spMkLst>
        </pc:spChg>
        <pc:spChg chg="add mod">
          <ac:chgData name="Cole Nardini" userId="S::cnardini@unomaha.edu::10a0c690-7d77-4a83-91d4-c381712424d4" providerId="AD" clId="Web-{7FDC35B3-263E-4893-57C4-18F37A063F19}" dt="2024-10-23T00:05:47.826" v="90" actId="1076"/>
          <ac:spMkLst>
            <pc:docMk/>
            <pc:sldMk cId="12017044" sldId="261"/>
            <ac:spMk id="5" creationId="{68E40907-6882-C1B2-7FFB-83ED35B87088}"/>
          </ac:spMkLst>
        </pc:spChg>
        <pc:spChg chg="add mod">
          <ac:chgData name="Cole Nardini" userId="S::cnardini@unomaha.edu::10a0c690-7d77-4a83-91d4-c381712424d4" providerId="AD" clId="Web-{7FDC35B3-263E-4893-57C4-18F37A063F19}" dt="2024-10-23T00:05:47.826" v="91" actId="1076"/>
          <ac:spMkLst>
            <pc:docMk/>
            <pc:sldMk cId="12017044" sldId="261"/>
            <ac:spMk id="7" creationId="{96BA6113-2846-EE2E-C50C-60AC99F7A5EC}"/>
          </ac:spMkLst>
        </pc:spChg>
        <pc:spChg chg="add">
          <ac:chgData name="Cole Nardini" userId="S::cnardini@unomaha.edu::10a0c690-7d77-4a83-91d4-c381712424d4" providerId="AD" clId="Web-{7FDC35B3-263E-4893-57C4-18F37A063F19}" dt="2024-10-23T00:04:05.810" v="56"/>
          <ac:spMkLst>
            <pc:docMk/>
            <pc:sldMk cId="12017044" sldId="261"/>
            <ac:spMk id="9" creationId="{F69FD7F6-15DF-4B97-40BB-8743F8AB9AD2}"/>
          </ac:spMkLst>
        </pc:spChg>
        <pc:spChg chg="mod">
          <ac:chgData name="Cole Nardini" userId="S::cnardini@unomaha.edu::10a0c690-7d77-4a83-91d4-c381712424d4" providerId="AD" clId="Web-{7FDC35B3-263E-4893-57C4-18F37A063F19}" dt="2024-10-23T00:03:41.388" v="49" actId="14100"/>
          <ac:spMkLst>
            <pc:docMk/>
            <pc:sldMk cId="12017044" sldId="261"/>
            <ac:spMk id="11" creationId="{B165E0B4-2A2C-87AC-4799-0ADD219A7B20}"/>
          </ac:spMkLst>
        </pc:spChg>
      </pc:sldChg>
      <pc:sldChg chg="addSp delSp modSp">
        <pc:chgData name="Cole Nardini" userId="S::cnardini@unomaha.edu::10a0c690-7d77-4a83-91d4-c381712424d4" providerId="AD" clId="Web-{7FDC35B3-263E-4893-57C4-18F37A063F19}" dt="2024-10-23T00:05:52.686" v="97"/>
        <pc:sldMkLst>
          <pc:docMk/>
          <pc:sldMk cId="2088564419" sldId="262"/>
        </pc:sldMkLst>
        <pc:spChg chg="del mod">
          <ac:chgData name="Cole Nardini" userId="S::cnardini@unomaha.edu::10a0c690-7d77-4a83-91d4-c381712424d4" providerId="AD" clId="Web-{7FDC35B3-263E-4893-57C4-18F37A063F19}" dt="2024-10-23T00:04:22.873" v="62"/>
          <ac:spMkLst>
            <pc:docMk/>
            <pc:sldMk cId="2088564419" sldId="262"/>
            <ac:spMk id="2" creationId="{00000000-0000-0000-0000-000000000000}"/>
          </ac:spMkLst>
        </pc:spChg>
        <pc:spChg chg="add del mod">
          <ac:chgData name="Cole Nardini" userId="S::cnardini@unomaha.edu::10a0c690-7d77-4a83-91d4-c381712424d4" providerId="AD" clId="Web-{7FDC35B3-263E-4893-57C4-18F37A063F19}" dt="2024-10-23T00:05:09.936" v="81"/>
          <ac:spMkLst>
            <pc:docMk/>
            <pc:sldMk cId="2088564419" sldId="262"/>
            <ac:spMk id="12" creationId="{E63CC254-88FD-FB87-6ABC-D6FA43D0CD60}"/>
          </ac:spMkLst>
        </pc:spChg>
        <pc:spChg chg="add">
          <ac:chgData name="Cole Nardini" userId="S::cnardini@unomaha.edu::10a0c690-7d77-4a83-91d4-c381712424d4" providerId="AD" clId="Web-{7FDC35B3-263E-4893-57C4-18F37A063F19}" dt="2024-10-23T00:04:23.404" v="63"/>
          <ac:spMkLst>
            <pc:docMk/>
            <pc:sldMk cId="2088564419" sldId="262"/>
            <ac:spMk id="23" creationId="{3FFA5833-B863-F825-8059-E0F5D0EA0354}"/>
          </ac:spMkLst>
        </pc:spChg>
        <pc:spChg chg="add del mod">
          <ac:chgData name="Cole Nardini" userId="S::cnardini@unomaha.edu::10a0c690-7d77-4a83-91d4-c381712424d4" providerId="AD" clId="Web-{7FDC35B3-263E-4893-57C4-18F37A063F19}" dt="2024-10-23T00:04:27.920" v="66"/>
          <ac:spMkLst>
            <pc:docMk/>
            <pc:sldMk cId="2088564419" sldId="262"/>
            <ac:spMk id="25" creationId="{5C9DE6D4-0A91-67F2-E1F9-EE3864646AE8}"/>
          </ac:spMkLst>
        </pc:spChg>
        <pc:spChg chg="add">
          <ac:chgData name="Cole Nardini" userId="S::cnardini@unomaha.edu::10a0c690-7d77-4a83-91d4-c381712424d4" providerId="AD" clId="Web-{7FDC35B3-263E-4893-57C4-18F37A063F19}" dt="2024-10-23T00:05:52.686" v="96"/>
          <ac:spMkLst>
            <pc:docMk/>
            <pc:sldMk cId="2088564419" sldId="262"/>
            <ac:spMk id="27" creationId="{08297736-3FDE-F593-F668-DA0F05977467}"/>
          </ac:spMkLst>
        </pc:spChg>
        <pc:spChg chg="add">
          <ac:chgData name="Cole Nardini" userId="S::cnardini@unomaha.edu::10a0c690-7d77-4a83-91d4-c381712424d4" providerId="AD" clId="Web-{7FDC35B3-263E-4893-57C4-18F37A063F19}" dt="2024-10-23T00:05:52.686" v="97"/>
          <ac:spMkLst>
            <pc:docMk/>
            <pc:sldMk cId="2088564419" sldId="262"/>
            <ac:spMk id="29" creationId="{F7C0F00A-6235-9FAD-32BF-BA68F0EE9FC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00:59:05.4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974 127,'-5'-4,"1"0,-2 0,1 0,0 0,-1 1,0 0,0 0,0 1,0-1,0 1,0 1,0-1,-13 0,-8 0,1 1,-31 3,10 0,-253-23,194 10,-13-5,43 4,-19-5,79 12,3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00:59:09.46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775 126,'0'-2,"-1"0,1 0,-1 1,1-1,-1 0,1 1,-1-1,0 0,0 1,0-1,0 1,0-1,0 1,0-1,-1 1,1 0,0 0,-1-1,1 1,-1 0,1 0,-1 1,1-1,-1 0,-3-1,-6-1,0-1,0 1,-12-1,13 2,-132-17,104 13,-69 0,23 2,83 4,-268-30,232 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00:29:00.89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15 382,'0'1,"1"-1,-1 1,0-1,0 1,0 0,1-1,-1 1,0-1,0 1,1-1,-1 1,1-1,-1 0,0 1,1-1,-1 1,1-1,-1 0,1 1,-1-1,1 0,-1 1,1-1,-1 0,1 0,1 1,17 3,-15-4,55 6,115-5,-83-3,-2 3,90-3,-169 0,1 0,0-1,-1 0,0-1,1 0,-2 0,13-8,33-14,-52 25,-1 0,0 0,1-1,-1 1,0-1,0 1,0-1,0 0,0 0,0 0,0 0,-1 0,1 0,-1 0,1 0,-1-1,0 1,0-1,0 1,0-1,-1 1,1-1,0-3,0-7,0 0,0 0,-3-22,0 13,2-36,-2-31,2 87,0 0,-1-1,1 1,-1 0,0 0,1 0,-1 0,0 0,0 1,0-1,0 0,-1 0,1 1,0-1,-1 0,1 1,-1 0,0-1,1 1,-1 0,0 0,0 0,0 0,0 0,0 0,0 0,0 1,0-1,0 1,-3-1,-7 0,-1 0,1 0,-1 1,-14 3,5-2,-56-1,-33 3,106-2,-1 0,1 1,0-1,-1 1,1 0,0 1,0-1,1 1,-1 0,1 0,-6 5,6-4,-1-1,1 1,-1-1,0 0,0-1,-1 1,1-1,0 0,-1 0,-5 1,-27 0,1-1,-43-5,7 1,58 3,0-2,0 1,0-2,0 0,-19-6,12 2,14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D0125-B2C6-497D-841A-92F2C64BEEFE}" type="datetimeFigureOut"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B0481-2AB9-4604-A5E7-F715B0D009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Home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Piano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Theremin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Practice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6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"Learn"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"Learn"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"Learn"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"Learn"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Settings/configuration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“Camera Check”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Guitar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0481-2AB9-4604-A5E7-F715B0D009D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2039" y="1077975"/>
            <a:ext cx="4394447" cy="944979"/>
          </a:xfrm>
        </p:spPr>
        <p:txBody>
          <a:bodyPr/>
          <a:lstStyle/>
          <a:p>
            <a:r>
              <a:rPr lang="en-US"/>
              <a:t>Virtual Music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9D723E-82E8-41E9-EAD8-54C6981988B5}"/>
              </a:ext>
            </a:extLst>
          </p:cNvPr>
          <p:cNvSpPr/>
          <p:nvPr/>
        </p:nvSpPr>
        <p:spPr>
          <a:xfrm>
            <a:off x="4016573" y="2438547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Practice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71BB0-06FF-7B3B-444A-22A128647DC1}"/>
              </a:ext>
            </a:extLst>
          </p:cNvPr>
          <p:cNvSpPr/>
          <p:nvPr/>
        </p:nvSpPr>
        <p:spPr>
          <a:xfrm>
            <a:off x="4016572" y="3814586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Learn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Single gear outline">
            <a:extLst>
              <a:ext uri="{FF2B5EF4-FFF2-40B4-BE49-F238E27FC236}">
                <a16:creationId xmlns:a16="http://schemas.microsoft.com/office/drawing/2014/main" id="{60BCA507-8728-6BAF-2218-B2D72A8B4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9B513-443E-809B-5BF0-4B43DD68419C}"/>
              </a:ext>
            </a:extLst>
          </p:cNvPr>
          <p:cNvSpPr txBox="1"/>
          <p:nvPr/>
        </p:nvSpPr>
        <p:spPr>
          <a:xfrm>
            <a:off x="1029957" y="2967335"/>
            <a:ext cx="263208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Two Primary use cases:</a:t>
            </a:r>
            <a:br>
              <a:rPr lang="en-US"/>
            </a:br>
            <a:r>
              <a:rPr lang="en-US"/>
              <a:t>1. Practicing </a:t>
            </a:r>
          </a:p>
          <a:p>
            <a:r>
              <a:rPr lang="en-US"/>
              <a:t>2.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883C336-CB5C-9FC3-2234-B3D783124953}"/>
              </a:ext>
            </a:extLst>
          </p:cNvPr>
          <p:cNvSpPr/>
          <p:nvPr/>
        </p:nvSpPr>
        <p:spPr>
          <a:xfrm>
            <a:off x="1564104" y="4655874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79D4EA2-D902-95A6-F08E-A195FD581F2C}"/>
              </a:ext>
            </a:extLst>
          </p:cNvPr>
          <p:cNvSpPr/>
          <p:nvPr/>
        </p:nvSpPr>
        <p:spPr>
          <a:xfrm>
            <a:off x="1990460" y="4655873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FFDD8AB-D609-4EF3-30EA-8921AC85FAD7}"/>
              </a:ext>
            </a:extLst>
          </p:cNvPr>
          <p:cNvSpPr/>
          <p:nvPr/>
        </p:nvSpPr>
        <p:spPr>
          <a:xfrm>
            <a:off x="2434960" y="4655873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4175AF-A856-7C20-5657-E005F78AFE52}"/>
              </a:ext>
            </a:extLst>
          </p:cNvPr>
          <p:cNvSpPr/>
          <p:nvPr/>
        </p:nvSpPr>
        <p:spPr>
          <a:xfrm>
            <a:off x="2861318" y="4655873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2A624D2-8B42-C54F-68F8-B72282205EBE}"/>
              </a:ext>
            </a:extLst>
          </p:cNvPr>
          <p:cNvSpPr/>
          <p:nvPr/>
        </p:nvSpPr>
        <p:spPr>
          <a:xfrm>
            <a:off x="3287674" y="4655873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1D32ACF-31CA-8E47-BD5F-9BC10A2CA7A3}"/>
              </a:ext>
            </a:extLst>
          </p:cNvPr>
          <p:cNvSpPr/>
          <p:nvPr/>
        </p:nvSpPr>
        <p:spPr>
          <a:xfrm>
            <a:off x="3714031" y="4655873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7478B24-1255-A842-A98E-837BE465FF32}"/>
              </a:ext>
            </a:extLst>
          </p:cNvPr>
          <p:cNvSpPr/>
          <p:nvPr/>
        </p:nvSpPr>
        <p:spPr>
          <a:xfrm>
            <a:off x="4140389" y="4655873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F96972-BEAC-FE62-25C2-BD7516E2D5B8}"/>
              </a:ext>
            </a:extLst>
          </p:cNvPr>
          <p:cNvGrpSpPr/>
          <p:nvPr/>
        </p:nvGrpSpPr>
        <p:grpSpPr>
          <a:xfrm>
            <a:off x="4566746" y="4655869"/>
            <a:ext cx="2995838" cy="498929"/>
            <a:chOff x="1092390" y="2896016"/>
            <a:chExt cx="2995838" cy="107043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A292C92-FF2C-9C29-0105-4BB5C73310B2}"/>
                </a:ext>
              </a:extLst>
            </p:cNvPr>
            <p:cNvSpPr/>
            <p:nvPr/>
          </p:nvSpPr>
          <p:spPr>
            <a:xfrm>
              <a:off x="1092390" y="2896018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CD177BD-1C45-BC23-212C-30CCE118FCA4}"/>
                </a:ext>
              </a:extLst>
            </p:cNvPr>
            <p:cNvSpPr/>
            <p:nvPr/>
          </p:nvSpPr>
          <p:spPr>
            <a:xfrm>
              <a:off x="1518746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A054500-AEF7-9A35-352C-28FAFEFD68E7}"/>
                </a:ext>
              </a:extLst>
            </p:cNvPr>
            <p:cNvSpPr/>
            <p:nvPr/>
          </p:nvSpPr>
          <p:spPr>
            <a:xfrm>
              <a:off x="1963246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E4BD8A3-E246-5ACB-A4CB-1B1A148526BC}"/>
                </a:ext>
              </a:extLst>
            </p:cNvPr>
            <p:cNvSpPr/>
            <p:nvPr/>
          </p:nvSpPr>
          <p:spPr>
            <a:xfrm>
              <a:off x="2389604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4162EA1-DF8F-9AD2-EB8B-B5822BED8587}"/>
                </a:ext>
              </a:extLst>
            </p:cNvPr>
            <p:cNvSpPr/>
            <p:nvPr/>
          </p:nvSpPr>
          <p:spPr>
            <a:xfrm>
              <a:off x="2815960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5A311D6-6AFA-EA04-6CD3-CD10FE3F15F3}"/>
                </a:ext>
              </a:extLst>
            </p:cNvPr>
            <p:cNvSpPr/>
            <p:nvPr/>
          </p:nvSpPr>
          <p:spPr>
            <a:xfrm>
              <a:off x="3242317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7828FDAF-4A01-5E94-031B-EB322509A250}"/>
                </a:ext>
              </a:extLst>
            </p:cNvPr>
            <p:cNvSpPr/>
            <p:nvPr/>
          </p:nvSpPr>
          <p:spPr>
            <a:xfrm>
              <a:off x="3668675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9C2D39-3AF2-B19A-6E8C-F0C933A986E9}"/>
              </a:ext>
            </a:extLst>
          </p:cNvPr>
          <p:cNvGrpSpPr/>
          <p:nvPr/>
        </p:nvGrpSpPr>
        <p:grpSpPr>
          <a:xfrm>
            <a:off x="7569389" y="4655869"/>
            <a:ext cx="2995838" cy="498929"/>
            <a:chOff x="1092390" y="2896016"/>
            <a:chExt cx="2995838" cy="107043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24CFB93-C093-8D22-7AF6-0297B52BD15F}"/>
                </a:ext>
              </a:extLst>
            </p:cNvPr>
            <p:cNvSpPr/>
            <p:nvPr/>
          </p:nvSpPr>
          <p:spPr>
            <a:xfrm>
              <a:off x="1092390" y="2896018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EAD6C57-619F-45FD-06EF-8CFEA7F013E6}"/>
                </a:ext>
              </a:extLst>
            </p:cNvPr>
            <p:cNvSpPr/>
            <p:nvPr/>
          </p:nvSpPr>
          <p:spPr>
            <a:xfrm>
              <a:off x="1518746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452A59E-1AD6-7BB5-0C2F-B88D1A3B4C4B}"/>
                </a:ext>
              </a:extLst>
            </p:cNvPr>
            <p:cNvSpPr/>
            <p:nvPr/>
          </p:nvSpPr>
          <p:spPr>
            <a:xfrm>
              <a:off x="2389604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75C62B0-F424-3C89-A224-FC64BC73DCD8}"/>
                </a:ext>
              </a:extLst>
            </p:cNvPr>
            <p:cNvSpPr/>
            <p:nvPr/>
          </p:nvSpPr>
          <p:spPr>
            <a:xfrm>
              <a:off x="1963246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BBFFF2F-770B-3DA8-AF5C-BFDA00599C69}"/>
                </a:ext>
              </a:extLst>
            </p:cNvPr>
            <p:cNvSpPr/>
            <p:nvPr/>
          </p:nvSpPr>
          <p:spPr>
            <a:xfrm>
              <a:off x="2815960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E3F97C7-A236-BEF9-8D52-7FE9F80D7CDC}"/>
                </a:ext>
              </a:extLst>
            </p:cNvPr>
            <p:cNvSpPr/>
            <p:nvPr/>
          </p:nvSpPr>
          <p:spPr>
            <a:xfrm>
              <a:off x="3242317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E9F5DD7-25D2-9875-A145-C6C38F4C5688}"/>
                </a:ext>
              </a:extLst>
            </p:cNvPr>
            <p:cNvSpPr/>
            <p:nvPr/>
          </p:nvSpPr>
          <p:spPr>
            <a:xfrm>
              <a:off x="3668675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0A50262-2F5E-DCAC-C5E1-0D6A5AD7535F}"/>
              </a:ext>
            </a:extLst>
          </p:cNvPr>
          <p:cNvGrpSpPr/>
          <p:nvPr/>
        </p:nvGrpSpPr>
        <p:grpSpPr>
          <a:xfrm>
            <a:off x="3187888" y="4447229"/>
            <a:ext cx="1127125" cy="399143"/>
            <a:chOff x="2761531" y="4401872"/>
            <a:chExt cx="1127125" cy="39914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7678249-FBE2-D96A-FF44-DA9AFC68A97A}"/>
                </a:ext>
              </a:extLst>
            </p:cNvPr>
            <p:cNvSpPr/>
            <p:nvPr/>
          </p:nvSpPr>
          <p:spPr>
            <a:xfrm>
              <a:off x="3187889" y="4401872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9D8A0A7-5AD7-8193-7284-5EB59E14A416}"/>
                </a:ext>
              </a:extLst>
            </p:cNvPr>
            <p:cNvSpPr/>
            <p:nvPr/>
          </p:nvSpPr>
          <p:spPr>
            <a:xfrm>
              <a:off x="3614245" y="4401872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26A92C0-532E-B469-739D-865F42FAE511}"/>
                </a:ext>
              </a:extLst>
            </p:cNvPr>
            <p:cNvSpPr/>
            <p:nvPr/>
          </p:nvSpPr>
          <p:spPr>
            <a:xfrm>
              <a:off x="2761531" y="4401872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52F4BF0-216E-745A-C8EF-5FE95969DAB8}"/>
              </a:ext>
            </a:extLst>
          </p:cNvPr>
          <p:cNvGrpSpPr/>
          <p:nvPr/>
        </p:nvGrpSpPr>
        <p:grpSpPr>
          <a:xfrm>
            <a:off x="6163316" y="4438157"/>
            <a:ext cx="1118053" cy="399143"/>
            <a:chOff x="5736959" y="4392800"/>
            <a:chExt cx="1118053" cy="399143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8E9BDF1-F64B-889F-979C-2096723D033F}"/>
                </a:ext>
              </a:extLst>
            </p:cNvPr>
            <p:cNvSpPr/>
            <p:nvPr/>
          </p:nvSpPr>
          <p:spPr>
            <a:xfrm>
              <a:off x="5736959" y="4392800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A3B934-CADC-B212-EC13-7DF242C341A8}"/>
                </a:ext>
              </a:extLst>
            </p:cNvPr>
            <p:cNvSpPr/>
            <p:nvPr/>
          </p:nvSpPr>
          <p:spPr>
            <a:xfrm>
              <a:off x="6163317" y="4392800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22F486C-B089-EDA7-FE97-38F2602E0258}"/>
                </a:ext>
              </a:extLst>
            </p:cNvPr>
            <p:cNvSpPr/>
            <p:nvPr/>
          </p:nvSpPr>
          <p:spPr>
            <a:xfrm>
              <a:off x="6580601" y="4392800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A63D9-602D-2C45-C71A-51583E385A44}"/>
              </a:ext>
            </a:extLst>
          </p:cNvPr>
          <p:cNvGrpSpPr/>
          <p:nvPr/>
        </p:nvGrpSpPr>
        <p:grpSpPr>
          <a:xfrm>
            <a:off x="9165959" y="4420014"/>
            <a:ext cx="1127125" cy="399143"/>
            <a:chOff x="8739602" y="4374657"/>
            <a:chExt cx="1127125" cy="399143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2135D4E-7060-2E28-A96E-DC7C6E917972}"/>
                </a:ext>
              </a:extLst>
            </p:cNvPr>
            <p:cNvSpPr/>
            <p:nvPr/>
          </p:nvSpPr>
          <p:spPr>
            <a:xfrm>
              <a:off x="8739602" y="4374657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0186F92-B3F2-47D3-57AC-3CC031E875AA}"/>
                </a:ext>
              </a:extLst>
            </p:cNvPr>
            <p:cNvSpPr/>
            <p:nvPr/>
          </p:nvSpPr>
          <p:spPr>
            <a:xfrm>
              <a:off x="9592316" y="4374657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78E7CC4-ABC1-0892-8856-9EF8A043F274}"/>
                </a:ext>
              </a:extLst>
            </p:cNvPr>
            <p:cNvSpPr/>
            <p:nvPr/>
          </p:nvSpPr>
          <p:spPr>
            <a:xfrm>
              <a:off x="9165960" y="4374657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AF32094-BD49-301F-BB10-B3063EC1FBF6}"/>
              </a:ext>
            </a:extLst>
          </p:cNvPr>
          <p:cNvGrpSpPr/>
          <p:nvPr/>
        </p:nvGrpSpPr>
        <p:grpSpPr>
          <a:xfrm>
            <a:off x="7877816" y="4438156"/>
            <a:ext cx="691695" cy="399143"/>
            <a:chOff x="7451459" y="4392799"/>
            <a:chExt cx="691695" cy="39914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6634C03-56E7-26E6-A4B0-7F0D1BBEB942}"/>
                </a:ext>
              </a:extLst>
            </p:cNvPr>
            <p:cNvSpPr/>
            <p:nvPr/>
          </p:nvSpPr>
          <p:spPr>
            <a:xfrm>
              <a:off x="7451459" y="4392799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BB68040-08E9-B916-4CBE-8445899FEEC2}"/>
                </a:ext>
              </a:extLst>
            </p:cNvPr>
            <p:cNvSpPr/>
            <p:nvPr/>
          </p:nvSpPr>
          <p:spPr>
            <a:xfrm>
              <a:off x="7868743" y="4392799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F793E81-8F1B-7EB8-427C-D340AE9E9DB0}"/>
              </a:ext>
            </a:extLst>
          </p:cNvPr>
          <p:cNvGrpSpPr/>
          <p:nvPr/>
        </p:nvGrpSpPr>
        <p:grpSpPr>
          <a:xfrm>
            <a:off x="1818102" y="4429085"/>
            <a:ext cx="691695" cy="399143"/>
            <a:chOff x="1391745" y="4383728"/>
            <a:chExt cx="691695" cy="399143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58DC197A-8F39-9FAA-F10E-1AF282AA6F0A}"/>
                </a:ext>
              </a:extLst>
            </p:cNvPr>
            <p:cNvSpPr/>
            <p:nvPr/>
          </p:nvSpPr>
          <p:spPr>
            <a:xfrm>
              <a:off x="1391745" y="4383728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C3F6C23-A6CE-2E51-FF7D-B2BA142BDCC6}"/>
                </a:ext>
              </a:extLst>
            </p:cNvPr>
            <p:cNvSpPr/>
            <p:nvPr/>
          </p:nvSpPr>
          <p:spPr>
            <a:xfrm>
              <a:off x="1809029" y="4383728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B902546-2A28-ACED-010A-69FE05D01910}"/>
              </a:ext>
            </a:extLst>
          </p:cNvPr>
          <p:cNvGrpSpPr/>
          <p:nvPr/>
        </p:nvGrpSpPr>
        <p:grpSpPr>
          <a:xfrm>
            <a:off x="4884244" y="4429084"/>
            <a:ext cx="691695" cy="399143"/>
            <a:chOff x="1391745" y="4383728"/>
            <a:chExt cx="691695" cy="399143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1347CF9-95FC-A207-1597-4570BED880DC}"/>
                </a:ext>
              </a:extLst>
            </p:cNvPr>
            <p:cNvSpPr/>
            <p:nvPr/>
          </p:nvSpPr>
          <p:spPr>
            <a:xfrm>
              <a:off x="1809029" y="4383728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20DF6040-1B2C-733B-00AD-FCE349EDC942}"/>
                </a:ext>
              </a:extLst>
            </p:cNvPr>
            <p:cNvSpPr/>
            <p:nvPr/>
          </p:nvSpPr>
          <p:spPr>
            <a:xfrm>
              <a:off x="1391745" y="4383728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 descr="Single gear outline">
            <a:extLst>
              <a:ext uri="{FF2B5EF4-FFF2-40B4-BE49-F238E27FC236}">
                <a16:creationId xmlns:a16="http://schemas.microsoft.com/office/drawing/2014/main" id="{703D2EC2-5E0A-39B9-AA21-0E88EF88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3F2C63-3F85-171C-99F4-9496BCB122B6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6A9D69-5794-09FA-59DA-45EDD82F149F}"/>
              </a:ext>
            </a:extLst>
          </p:cNvPr>
          <p:cNvSpPr>
            <a:spLocks noGrp="1"/>
          </p:cNvSpPr>
          <p:nvPr/>
        </p:nvSpPr>
        <p:spPr>
          <a:xfrm>
            <a:off x="2633670" y="12083"/>
            <a:ext cx="1472624" cy="558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Piano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EB79F222-92CA-BCAE-9B63-967C2C73CE3C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89557-5680-F604-06BE-6DF627B89DF9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8AB2F-88F8-4B23-24E8-08189AD0D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884" y="1204784"/>
            <a:ext cx="9027625" cy="84133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F69B73-80B5-4431-179C-14B91878B8D6}"/>
              </a:ext>
            </a:extLst>
          </p:cNvPr>
          <p:cNvSpPr/>
          <p:nvPr/>
        </p:nvSpPr>
        <p:spPr>
          <a:xfrm>
            <a:off x="1597649" y="3863561"/>
            <a:ext cx="187722" cy="955596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D0F10A-2053-A722-11DE-B5C472947906}"/>
              </a:ext>
            </a:extLst>
          </p:cNvPr>
          <p:cNvSpPr/>
          <p:nvPr/>
        </p:nvSpPr>
        <p:spPr>
          <a:xfrm>
            <a:off x="1785933" y="3854491"/>
            <a:ext cx="232905" cy="611850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703FDE-F902-2333-0CC3-F970E5A1A64C}"/>
              </a:ext>
            </a:extLst>
          </p:cNvPr>
          <p:cNvSpPr/>
          <p:nvPr/>
        </p:nvSpPr>
        <p:spPr>
          <a:xfrm>
            <a:off x="2020358" y="3859639"/>
            <a:ext cx="274412" cy="598381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618760-D677-6075-C393-3734F3DE41B4}"/>
              </a:ext>
            </a:extLst>
          </p:cNvPr>
          <p:cNvSpPr/>
          <p:nvPr/>
        </p:nvSpPr>
        <p:spPr>
          <a:xfrm>
            <a:off x="2293636" y="3854491"/>
            <a:ext cx="274412" cy="598381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A20F8F-BD38-7BD8-4A85-FF96F5DF6B46}"/>
              </a:ext>
            </a:extLst>
          </p:cNvPr>
          <p:cNvSpPr/>
          <p:nvPr/>
        </p:nvSpPr>
        <p:spPr>
          <a:xfrm rot="19817647">
            <a:off x="2669473" y="3871237"/>
            <a:ext cx="181754" cy="670744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58B46B-A8EC-26A7-C0A4-E91711E8F9F3}"/>
              </a:ext>
            </a:extLst>
          </p:cNvPr>
          <p:cNvSpPr/>
          <p:nvPr/>
        </p:nvSpPr>
        <p:spPr>
          <a:xfrm>
            <a:off x="3890499" y="3821931"/>
            <a:ext cx="232905" cy="611850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821B78-74B4-A3EB-C7BF-E76348F0A0DD}"/>
              </a:ext>
            </a:extLst>
          </p:cNvPr>
          <p:cNvSpPr/>
          <p:nvPr/>
        </p:nvSpPr>
        <p:spPr>
          <a:xfrm>
            <a:off x="4124924" y="3827079"/>
            <a:ext cx="274412" cy="598381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64BEE5-4811-63BC-2CB6-2A069332CFC6}"/>
              </a:ext>
            </a:extLst>
          </p:cNvPr>
          <p:cNvSpPr/>
          <p:nvPr/>
        </p:nvSpPr>
        <p:spPr>
          <a:xfrm>
            <a:off x="4398202" y="3821931"/>
            <a:ext cx="274412" cy="598381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C3DA0B-EFE7-3BF2-507D-D1DD082F4FA1}"/>
              </a:ext>
            </a:extLst>
          </p:cNvPr>
          <p:cNvSpPr/>
          <p:nvPr/>
        </p:nvSpPr>
        <p:spPr>
          <a:xfrm rot="2097437">
            <a:off x="3544465" y="3767325"/>
            <a:ext cx="181754" cy="670744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D8EB7E-8347-2171-AC6D-8D7A2F31DAA3}"/>
              </a:ext>
            </a:extLst>
          </p:cNvPr>
          <p:cNvSpPr/>
          <p:nvPr/>
        </p:nvSpPr>
        <p:spPr>
          <a:xfrm>
            <a:off x="4671480" y="3863561"/>
            <a:ext cx="198442" cy="559896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83138-6A84-5DA9-E74F-BE1BC781D466}"/>
                  </a:ext>
                </a:extLst>
              </p14:cNvPr>
              <p14:cNvContentPartPr/>
              <p14:nvPr/>
            </p14:nvContentPartPr>
            <p14:xfrm>
              <a:off x="1620685" y="4914348"/>
              <a:ext cx="299880" cy="145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83138-6A84-5DA9-E74F-BE1BC781D4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6685" y="4806614"/>
                <a:ext cx="407520" cy="3609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B4E218A-FD9D-963E-5482-D09E6EE5E5B9}"/>
              </a:ext>
            </a:extLst>
          </p:cNvPr>
          <p:cNvSpPr txBox="1"/>
          <p:nvPr/>
        </p:nvSpPr>
        <p:spPr>
          <a:xfrm>
            <a:off x="136762" y="3018236"/>
            <a:ext cx="2934332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Piano keys, activated (blue) by a finger touching them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5F3907-2BC9-9F4B-5037-D0F5E1760EEA}"/>
              </a:ext>
            </a:extLst>
          </p:cNvPr>
          <p:cNvCxnSpPr>
            <a:cxnSpLocks/>
          </p:cNvCxnSpPr>
          <p:nvPr/>
        </p:nvCxnSpPr>
        <p:spPr>
          <a:xfrm>
            <a:off x="1112741" y="3664567"/>
            <a:ext cx="351737" cy="7355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A0DB3-2C43-B794-1ABB-C99ACA1E3EA9}"/>
              </a:ext>
            </a:extLst>
          </p:cNvPr>
          <p:cNvSpPr/>
          <p:nvPr/>
        </p:nvSpPr>
        <p:spPr>
          <a:xfrm>
            <a:off x="1451884" y="4389975"/>
            <a:ext cx="9176012" cy="841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" y="8783"/>
            <a:ext cx="3126510" cy="586247"/>
          </a:xfrm>
        </p:spPr>
        <p:txBody>
          <a:bodyPr>
            <a:normAutofit fontScale="90000"/>
          </a:bodyPr>
          <a:lstStyle/>
          <a:p>
            <a:r>
              <a:rPr lang="en-US" sz="3600"/>
              <a:t>Virtual Music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65E0B4-2A2C-87AC-4799-0ADD219A7B20}"/>
              </a:ext>
            </a:extLst>
          </p:cNvPr>
          <p:cNvSpPr>
            <a:spLocks noGrp="1"/>
          </p:cNvSpPr>
          <p:nvPr/>
        </p:nvSpPr>
        <p:spPr>
          <a:xfrm>
            <a:off x="2633670" y="12083"/>
            <a:ext cx="1472624" cy="558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Theremin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E21DE5-B57D-1FDE-9C71-FE57C157AAE8}"/>
              </a:ext>
            </a:extLst>
          </p:cNvPr>
          <p:cNvSpPr/>
          <p:nvPr/>
        </p:nvSpPr>
        <p:spPr>
          <a:xfrm>
            <a:off x="2495878" y="5336885"/>
            <a:ext cx="7469909" cy="4508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BE377C-7185-4518-CCC6-249135DF1D0D}"/>
              </a:ext>
            </a:extLst>
          </p:cNvPr>
          <p:cNvSpPr/>
          <p:nvPr/>
        </p:nvSpPr>
        <p:spPr>
          <a:xfrm>
            <a:off x="2499449" y="2532204"/>
            <a:ext cx="261215" cy="280554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ingle gear outline">
            <a:extLst>
              <a:ext uri="{FF2B5EF4-FFF2-40B4-BE49-F238E27FC236}">
                <a16:creationId xmlns:a16="http://schemas.microsoft.com/office/drawing/2014/main" id="{5CF23332-E673-E952-F240-2244F2CF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68E40907-6882-C1B2-7FFB-83ED35B87088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A6113-2846-EE2E-C50C-60AC99F7A5EC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FD7F6-15DF-4B97-40BB-8743F8AB9AD2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0B2416-4DA8-2397-AC57-4C763216152E}"/>
              </a:ext>
            </a:extLst>
          </p:cNvPr>
          <p:cNvSpPr/>
          <p:nvPr/>
        </p:nvSpPr>
        <p:spPr>
          <a:xfrm>
            <a:off x="6591479" y="3571799"/>
            <a:ext cx="221705" cy="355805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8FEF38-DD38-2340-6DFB-A49A195721C2}"/>
              </a:ext>
            </a:extLst>
          </p:cNvPr>
          <p:cNvSpPr/>
          <p:nvPr/>
        </p:nvSpPr>
        <p:spPr>
          <a:xfrm>
            <a:off x="6827900" y="3576948"/>
            <a:ext cx="261216" cy="347972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05F32D-6AC4-01DB-BE08-58E140D82018}"/>
              </a:ext>
            </a:extLst>
          </p:cNvPr>
          <p:cNvSpPr/>
          <p:nvPr/>
        </p:nvSpPr>
        <p:spPr>
          <a:xfrm>
            <a:off x="7101178" y="3571800"/>
            <a:ext cx="261216" cy="347972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1200-4774-7CD2-FA21-48460965308A}"/>
              </a:ext>
            </a:extLst>
          </p:cNvPr>
          <p:cNvSpPr/>
          <p:nvPr/>
        </p:nvSpPr>
        <p:spPr>
          <a:xfrm rot="369603">
            <a:off x="6345388" y="3584406"/>
            <a:ext cx="225150" cy="240356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2F2D8C-C9A1-3E51-A0C4-A2B57CA9F24B}"/>
              </a:ext>
            </a:extLst>
          </p:cNvPr>
          <p:cNvSpPr/>
          <p:nvPr/>
        </p:nvSpPr>
        <p:spPr>
          <a:xfrm>
            <a:off x="7370802" y="3613429"/>
            <a:ext cx="188899" cy="325592"/>
          </a:xfrm>
          <a:prstGeom prst="roundRect">
            <a:avLst/>
          </a:prstGeom>
          <a:solidFill>
            <a:srgbClr val="91916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87F91-1620-34AF-9964-FB3F5607AA1E}"/>
              </a:ext>
            </a:extLst>
          </p:cNvPr>
          <p:cNvSpPr txBox="1"/>
          <p:nvPr/>
        </p:nvSpPr>
        <p:spPr>
          <a:xfrm>
            <a:off x="333681" y="1223689"/>
            <a:ext cx="2934332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theremin is unique because it’s activated by position in the field, rather than “button” pressed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24D8C7-D5C2-D714-E5F3-47761FFDEDF6}"/>
              </a:ext>
            </a:extLst>
          </p:cNvPr>
          <p:cNvCxnSpPr>
            <a:cxnSpLocks/>
          </p:cNvCxnSpPr>
          <p:nvPr/>
        </p:nvCxnSpPr>
        <p:spPr>
          <a:xfrm>
            <a:off x="1619721" y="2424018"/>
            <a:ext cx="696502" cy="1081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6EC93A-0556-1401-EF2B-827BEAC7568D}"/>
              </a:ext>
            </a:extLst>
          </p:cNvPr>
          <p:cNvSpPr/>
          <p:nvPr/>
        </p:nvSpPr>
        <p:spPr>
          <a:xfrm>
            <a:off x="2317898" y="2424018"/>
            <a:ext cx="7917711" cy="35018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AF17C-2966-F7B0-F16F-D90333F4A392}"/>
              </a:ext>
            </a:extLst>
          </p:cNvPr>
          <p:cNvSpPr/>
          <p:nvPr/>
        </p:nvSpPr>
        <p:spPr>
          <a:xfrm>
            <a:off x="2913321" y="2532204"/>
            <a:ext cx="6960781" cy="2666579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9D723E-82E8-41E9-EAD8-54C6981988B5}"/>
              </a:ext>
            </a:extLst>
          </p:cNvPr>
          <p:cNvSpPr/>
          <p:nvPr/>
        </p:nvSpPr>
        <p:spPr>
          <a:xfrm>
            <a:off x="4016573" y="2438547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Piano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71BB0-06FF-7B3B-444A-22A128647DC1}"/>
              </a:ext>
            </a:extLst>
          </p:cNvPr>
          <p:cNvSpPr/>
          <p:nvPr/>
        </p:nvSpPr>
        <p:spPr>
          <a:xfrm>
            <a:off x="4016572" y="3814586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Guitar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2F244B-44DE-06BB-028B-1BC142539AA1}"/>
              </a:ext>
            </a:extLst>
          </p:cNvPr>
          <p:cNvSpPr/>
          <p:nvPr/>
        </p:nvSpPr>
        <p:spPr>
          <a:xfrm>
            <a:off x="4016571" y="5184371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Theremin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24944B-96A1-9C41-D20E-D9ACA15FF275}"/>
              </a:ext>
            </a:extLst>
          </p:cNvPr>
          <p:cNvSpPr txBox="1">
            <a:spLocks/>
          </p:cNvSpPr>
          <p:nvPr/>
        </p:nvSpPr>
        <p:spPr>
          <a:xfrm>
            <a:off x="3263525" y="1315284"/>
            <a:ext cx="5196870" cy="798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Choose an Instrument</a:t>
            </a:r>
          </a:p>
        </p:txBody>
      </p:sp>
      <p:pic>
        <p:nvPicPr>
          <p:cNvPr id="9" name="Graphic 8" descr="Single gear outline">
            <a:extLst>
              <a:ext uri="{FF2B5EF4-FFF2-40B4-BE49-F238E27FC236}">
                <a16:creationId xmlns:a16="http://schemas.microsoft.com/office/drawing/2014/main" id="{C7A39CC9-7783-09F0-C86C-6C9D03440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8706E20-A710-40EE-1D65-70E8CB23D2EA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11BFDE6-4CC5-AC57-4E7A-E4EB053D3876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27EC03-2B25-E491-6175-A640E2B4ED1E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BA4CB-4B39-36A1-3D88-658C752E4355}"/>
              </a:ext>
            </a:extLst>
          </p:cNvPr>
          <p:cNvSpPr/>
          <p:nvPr/>
        </p:nvSpPr>
        <p:spPr>
          <a:xfrm>
            <a:off x="212651" y="38851"/>
            <a:ext cx="2764465" cy="5561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E4FDC-6772-CFC7-456D-B268BF2D2D1F}"/>
              </a:ext>
            </a:extLst>
          </p:cNvPr>
          <p:cNvSpPr txBox="1"/>
          <p:nvPr/>
        </p:nvSpPr>
        <p:spPr>
          <a:xfrm>
            <a:off x="3280949" y="138090"/>
            <a:ext cx="2632082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Clicking takes user to home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C7F09-90BC-4EF2-2446-DEA84E020900}"/>
              </a:ext>
            </a:extLst>
          </p:cNvPr>
          <p:cNvSpPr/>
          <p:nvPr/>
        </p:nvSpPr>
        <p:spPr>
          <a:xfrm>
            <a:off x="212651" y="625099"/>
            <a:ext cx="1253470" cy="4877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70CC4-FA39-6B2B-EF00-21F36C3BF6FF}"/>
              </a:ext>
            </a:extLst>
          </p:cNvPr>
          <p:cNvSpPr txBox="1"/>
          <p:nvPr/>
        </p:nvSpPr>
        <p:spPr>
          <a:xfrm>
            <a:off x="278842" y="1319992"/>
            <a:ext cx="2632082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Clicking takes user to previous page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FB91A-0C8C-FBCC-37B4-DBA64CA64938}"/>
              </a:ext>
            </a:extLst>
          </p:cNvPr>
          <p:cNvCxnSpPr>
            <a:stCxn id="4" idx="3"/>
          </p:cNvCxnSpPr>
          <p:nvPr/>
        </p:nvCxnSpPr>
        <p:spPr>
          <a:xfrm>
            <a:off x="2977116" y="316941"/>
            <a:ext cx="286409" cy="211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4426EA-0503-A966-CC93-E29E889B8E5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86809" y="1112875"/>
            <a:ext cx="52577" cy="2261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6EF8F5-22F4-B0D7-DBD1-6DED75F5F9A3}"/>
              </a:ext>
            </a:extLst>
          </p:cNvPr>
          <p:cNvCxnSpPr/>
          <p:nvPr/>
        </p:nvCxnSpPr>
        <p:spPr>
          <a:xfrm>
            <a:off x="3495237" y="4292074"/>
            <a:ext cx="286409" cy="211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0A7E6-61A7-D6D5-EBB3-44E86C5EDD99}"/>
              </a:ext>
            </a:extLst>
          </p:cNvPr>
          <p:cNvSpPr/>
          <p:nvPr/>
        </p:nvSpPr>
        <p:spPr>
          <a:xfrm>
            <a:off x="3781646" y="2281759"/>
            <a:ext cx="4136066" cy="41048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E87400-3E63-3AC4-613A-199AFA3BFA88}"/>
              </a:ext>
            </a:extLst>
          </p:cNvPr>
          <p:cNvSpPr txBox="1"/>
          <p:nvPr/>
        </p:nvSpPr>
        <p:spPr>
          <a:xfrm>
            <a:off x="863155" y="3814586"/>
            <a:ext cx="2632082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Instrument options for user. For demonstration, all menu pages assume piano is selected.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BFD86D-6DBC-BA18-8FDF-3A3FAFBE1B84}"/>
              </a:ext>
            </a:extLst>
          </p:cNvPr>
          <p:cNvSpPr/>
          <p:nvPr/>
        </p:nvSpPr>
        <p:spPr>
          <a:xfrm>
            <a:off x="11172371" y="191572"/>
            <a:ext cx="732972" cy="7727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96949A-43D8-598A-6A11-B224C7702C2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760149" y="577944"/>
            <a:ext cx="41222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E6C880-3002-0477-CAF9-2FCE9ACEC6E2}"/>
              </a:ext>
            </a:extLst>
          </p:cNvPr>
          <p:cNvSpPr txBox="1"/>
          <p:nvPr/>
        </p:nvSpPr>
        <p:spPr>
          <a:xfrm>
            <a:off x="8605283" y="171056"/>
            <a:ext cx="2209081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Clicking takes user to settings page</a:t>
            </a:r>
          </a:p>
        </p:txBody>
      </p:sp>
    </p:spTree>
    <p:extLst>
      <p:ext uri="{BB962C8B-B14F-4D97-AF65-F5344CB8AC3E}">
        <p14:creationId xmlns:p14="http://schemas.microsoft.com/office/powerpoint/2010/main" val="397435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9D723E-82E8-41E9-EAD8-54C6981988B5}"/>
              </a:ext>
            </a:extLst>
          </p:cNvPr>
          <p:cNvSpPr/>
          <p:nvPr/>
        </p:nvSpPr>
        <p:spPr>
          <a:xfrm>
            <a:off x="4016573" y="2438547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Scales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71BB0-06FF-7B3B-444A-22A128647DC1}"/>
              </a:ext>
            </a:extLst>
          </p:cNvPr>
          <p:cNvSpPr/>
          <p:nvPr/>
        </p:nvSpPr>
        <p:spPr>
          <a:xfrm>
            <a:off x="4016572" y="3814586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Beginner Songs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2F244B-44DE-06BB-028B-1BC142539AA1}"/>
              </a:ext>
            </a:extLst>
          </p:cNvPr>
          <p:cNvSpPr/>
          <p:nvPr/>
        </p:nvSpPr>
        <p:spPr>
          <a:xfrm>
            <a:off x="4016571" y="5184371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Advanced Songs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24944B-96A1-9C41-D20E-D9ACA15FF275}"/>
              </a:ext>
            </a:extLst>
          </p:cNvPr>
          <p:cNvSpPr txBox="1">
            <a:spLocks/>
          </p:cNvSpPr>
          <p:nvPr/>
        </p:nvSpPr>
        <p:spPr>
          <a:xfrm>
            <a:off x="3263525" y="1315284"/>
            <a:ext cx="5196870" cy="798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Choose a Learning Plan</a:t>
            </a:r>
          </a:p>
        </p:txBody>
      </p:sp>
      <p:pic>
        <p:nvPicPr>
          <p:cNvPr id="9" name="Graphic 8" descr="Single gear outline">
            <a:extLst>
              <a:ext uri="{FF2B5EF4-FFF2-40B4-BE49-F238E27FC236}">
                <a16:creationId xmlns:a16="http://schemas.microsoft.com/office/drawing/2014/main" id="{2DDDA019-EA4A-953A-A4D4-CF266A33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318F84-F0EE-A560-6175-0F02D1028F7A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0B3F1D4-CCE6-5FEC-7708-4EF7C704EE61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ED2BB7-CB71-896C-04B3-69143D399E9F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6EF0E6-1DD9-DCEE-9AFE-747B562C3521}"/>
              </a:ext>
            </a:extLst>
          </p:cNvPr>
          <p:cNvCxnSpPr/>
          <p:nvPr/>
        </p:nvCxnSpPr>
        <p:spPr>
          <a:xfrm>
            <a:off x="3495237" y="4292074"/>
            <a:ext cx="286409" cy="211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663F50D-1F39-1783-A8F3-C9D4988451A5}"/>
              </a:ext>
            </a:extLst>
          </p:cNvPr>
          <p:cNvSpPr/>
          <p:nvPr/>
        </p:nvSpPr>
        <p:spPr>
          <a:xfrm>
            <a:off x="3781646" y="2281759"/>
            <a:ext cx="4136066" cy="41048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BEC4F-6985-D33A-F769-DFDD244A37E8}"/>
              </a:ext>
            </a:extLst>
          </p:cNvPr>
          <p:cNvSpPr txBox="1"/>
          <p:nvPr/>
        </p:nvSpPr>
        <p:spPr>
          <a:xfrm>
            <a:off x="863155" y="3814586"/>
            <a:ext cx="263208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There are three different guided practice options, or learning plans</a:t>
            </a:r>
          </a:p>
        </p:txBody>
      </p:sp>
    </p:spTree>
    <p:extLst>
      <p:ext uri="{BB962C8B-B14F-4D97-AF65-F5344CB8AC3E}">
        <p14:creationId xmlns:p14="http://schemas.microsoft.com/office/powerpoint/2010/main" val="29800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9D723E-82E8-41E9-EAD8-54C6981988B5}"/>
              </a:ext>
            </a:extLst>
          </p:cNvPr>
          <p:cNvSpPr/>
          <p:nvPr/>
        </p:nvSpPr>
        <p:spPr>
          <a:xfrm>
            <a:off x="4016573" y="2438547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C Major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71BB0-06FF-7B3B-444A-22A128647DC1}"/>
              </a:ext>
            </a:extLst>
          </p:cNvPr>
          <p:cNvSpPr/>
          <p:nvPr/>
        </p:nvSpPr>
        <p:spPr>
          <a:xfrm>
            <a:off x="4016572" y="3814586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G Major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2F244B-44DE-06BB-028B-1BC142539AA1}"/>
              </a:ext>
            </a:extLst>
          </p:cNvPr>
          <p:cNvSpPr/>
          <p:nvPr/>
        </p:nvSpPr>
        <p:spPr>
          <a:xfrm>
            <a:off x="4016571" y="5184371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D Major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24944B-96A1-9C41-D20E-D9ACA15FF275}"/>
              </a:ext>
            </a:extLst>
          </p:cNvPr>
          <p:cNvSpPr txBox="1">
            <a:spLocks/>
          </p:cNvSpPr>
          <p:nvPr/>
        </p:nvSpPr>
        <p:spPr>
          <a:xfrm>
            <a:off x="3263525" y="1315284"/>
            <a:ext cx="5196870" cy="798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Choose a Scale</a:t>
            </a:r>
          </a:p>
        </p:txBody>
      </p:sp>
      <p:pic>
        <p:nvPicPr>
          <p:cNvPr id="9" name="Graphic 8" descr="Single gear outline">
            <a:extLst>
              <a:ext uri="{FF2B5EF4-FFF2-40B4-BE49-F238E27FC236}">
                <a16:creationId xmlns:a16="http://schemas.microsoft.com/office/drawing/2014/main" id="{2DDDA019-EA4A-953A-A4D4-CF266A33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318F84-F0EE-A560-6175-0F02D1028F7A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0B3F1D4-CCE6-5FEC-7708-4EF7C704EE61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ED2BB7-CB71-896C-04B3-69143D399E9F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3C82FF-53A5-456D-55B0-B28AEEFB8FE4}"/>
              </a:ext>
            </a:extLst>
          </p:cNvPr>
          <p:cNvCxnSpPr/>
          <p:nvPr/>
        </p:nvCxnSpPr>
        <p:spPr>
          <a:xfrm>
            <a:off x="3495237" y="4292074"/>
            <a:ext cx="286409" cy="211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8D952F-274C-C457-2F1E-2C9B316107D7}"/>
              </a:ext>
            </a:extLst>
          </p:cNvPr>
          <p:cNvSpPr/>
          <p:nvPr/>
        </p:nvSpPr>
        <p:spPr>
          <a:xfrm>
            <a:off x="3781646" y="2281759"/>
            <a:ext cx="4136066" cy="41048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BFB13-C58E-C942-0733-A99427F5AF51}"/>
              </a:ext>
            </a:extLst>
          </p:cNvPr>
          <p:cNvSpPr txBox="1"/>
          <p:nvPr/>
        </p:nvSpPr>
        <p:spPr>
          <a:xfrm>
            <a:off x="1221282" y="3797175"/>
            <a:ext cx="2156492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Here are just three options for scales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02F8988-7A02-E15C-BB1E-B9815E9A00C2}"/>
              </a:ext>
            </a:extLst>
          </p:cNvPr>
          <p:cNvSpPr/>
          <p:nvPr/>
        </p:nvSpPr>
        <p:spPr>
          <a:xfrm rot="5400000">
            <a:off x="3450113" y="5916236"/>
            <a:ext cx="242583" cy="288068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22060F-2E21-6CA9-8AB1-B76E453CECF7}"/>
              </a:ext>
            </a:extLst>
          </p:cNvPr>
          <p:cNvSpPr/>
          <p:nvPr/>
        </p:nvSpPr>
        <p:spPr>
          <a:xfrm flipH="1">
            <a:off x="3263524" y="5761397"/>
            <a:ext cx="620904" cy="625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64FA75-87A9-2693-A170-D5803F83CB24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2945625" y="6060270"/>
            <a:ext cx="317899" cy="137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75AD6-84F1-3370-32AA-5FDD58D5C26D}"/>
              </a:ext>
            </a:extLst>
          </p:cNvPr>
          <p:cNvSpPr txBox="1"/>
          <p:nvPr/>
        </p:nvSpPr>
        <p:spPr>
          <a:xfrm>
            <a:off x="576264" y="5682966"/>
            <a:ext cx="2369361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A button to scroll through more options</a:t>
            </a:r>
          </a:p>
        </p:txBody>
      </p:sp>
    </p:spTree>
    <p:extLst>
      <p:ext uri="{BB962C8B-B14F-4D97-AF65-F5344CB8AC3E}">
        <p14:creationId xmlns:p14="http://schemas.microsoft.com/office/powerpoint/2010/main" val="19218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9D723E-82E8-41E9-EAD8-54C6981988B5}"/>
              </a:ext>
            </a:extLst>
          </p:cNvPr>
          <p:cNvSpPr/>
          <p:nvPr/>
        </p:nvSpPr>
        <p:spPr>
          <a:xfrm>
            <a:off x="4016573" y="2438547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Chopsticks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71BB0-06FF-7B3B-444A-22A128647DC1}"/>
              </a:ext>
            </a:extLst>
          </p:cNvPr>
          <p:cNvSpPr/>
          <p:nvPr/>
        </p:nvSpPr>
        <p:spPr>
          <a:xfrm>
            <a:off x="4016572" y="3814586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Fur Elise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2F244B-44DE-06BB-028B-1BC142539AA1}"/>
              </a:ext>
            </a:extLst>
          </p:cNvPr>
          <p:cNvSpPr/>
          <p:nvPr/>
        </p:nvSpPr>
        <p:spPr>
          <a:xfrm>
            <a:off x="4016571" y="5184371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Jingle Bells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24944B-96A1-9C41-D20E-D9ACA15FF275}"/>
              </a:ext>
            </a:extLst>
          </p:cNvPr>
          <p:cNvSpPr txBox="1">
            <a:spLocks/>
          </p:cNvSpPr>
          <p:nvPr/>
        </p:nvSpPr>
        <p:spPr>
          <a:xfrm>
            <a:off x="2785289" y="1261095"/>
            <a:ext cx="6153463" cy="798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Choose a Beginner Piano Song</a:t>
            </a:r>
          </a:p>
        </p:txBody>
      </p:sp>
      <p:pic>
        <p:nvPicPr>
          <p:cNvPr id="9" name="Graphic 8" descr="Single gear outline">
            <a:extLst>
              <a:ext uri="{FF2B5EF4-FFF2-40B4-BE49-F238E27FC236}">
                <a16:creationId xmlns:a16="http://schemas.microsoft.com/office/drawing/2014/main" id="{2DDDA019-EA4A-953A-A4D4-CF266A33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318F84-F0EE-A560-6175-0F02D1028F7A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0B3F1D4-CCE6-5FEC-7708-4EF7C704EE61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ED2BB7-CB71-896C-04B3-69143D399E9F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FA54C9-7818-7702-FDA1-38221DDDC80B}"/>
              </a:ext>
            </a:extLst>
          </p:cNvPr>
          <p:cNvCxnSpPr/>
          <p:nvPr/>
        </p:nvCxnSpPr>
        <p:spPr>
          <a:xfrm>
            <a:off x="3495237" y="4292074"/>
            <a:ext cx="286409" cy="211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454EF2D-CD81-3DC9-6AB7-E226994A4586}"/>
              </a:ext>
            </a:extLst>
          </p:cNvPr>
          <p:cNvSpPr/>
          <p:nvPr/>
        </p:nvSpPr>
        <p:spPr>
          <a:xfrm>
            <a:off x="3781646" y="2281759"/>
            <a:ext cx="4136066" cy="41048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8CECF-3EDE-1AC6-4754-7368B4EF271B}"/>
              </a:ext>
            </a:extLst>
          </p:cNvPr>
          <p:cNvSpPr txBox="1"/>
          <p:nvPr/>
        </p:nvSpPr>
        <p:spPr>
          <a:xfrm>
            <a:off x="1221282" y="3797175"/>
            <a:ext cx="21564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Here are just three options for beginner songs to learn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9973BA3-0C82-4ED8-E35C-FE4FC2EF3C6B}"/>
              </a:ext>
            </a:extLst>
          </p:cNvPr>
          <p:cNvSpPr/>
          <p:nvPr/>
        </p:nvSpPr>
        <p:spPr>
          <a:xfrm rot="5400000">
            <a:off x="3450113" y="5916236"/>
            <a:ext cx="242583" cy="288068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9D723E-82E8-41E9-EAD8-54C6981988B5}"/>
              </a:ext>
            </a:extLst>
          </p:cNvPr>
          <p:cNvSpPr/>
          <p:nvPr/>
        </p:nvSpPr>
        <p:spPr>
          <a:xfrm>
            <a:off x="4016573" y="2438547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Piano Sonata No 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71BB0-06FF-7B3B-444A-22A128647DC1}"/>
              </a:ext>
            </a:extLst>
          </p:cNvPr>
          <p:cNvSpPr/>
          <p:nvPr/>
        </p:nvSpPr>
        <p:spPr>
          <a:xfrm>
            <a:off x="4016572" y="3814586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/>
              <a:t>Fantasie</a:t>
            </a:r>
            <a:r>
              <a:rPr lang="en-US" sz="2400"/>
              <a:t>-Impromptu Op 66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2F244B-44DE-06BB-028B-1BC142539AA1}"/>
              </a:ext>
            </a:extLst>
          </p:cNvPr>
          <p:cNvSpPr/>
          <p:nvPr/>
        </p:nvSpPr>
        <p:spPr>
          <a:xfrm>
            <a:off x="4016571" y="5184371"/>
            <a:ext cx="3690900" cy="997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400"/>
              <a:t>Intermezzo Op 118 No 2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24944B-96A1-9C41-D20E-D9ACA15FF275}"/>
              </a:ext>
            </a:extLst>
          </p:cNvPr>
          <p:cNvSpPr txBox="1">
            <a:spLocks/>
          </p:cNvSpPr>
          <p:nvPr/>
        </p:nvSpPr>
        <p:spPr>
          <a:xfrm>
            <a:off x="2635388" y="1194627"/>
            <a:ext cx="6453265" cy="944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Choose an Advanced Piano Song</a:t>
            </a:r>
          </a:p>
        </p:txBody>
      </p:sp>
      <p:pic>
        <p:nvPicPr>
          <p:cNvPr id="9" name="Graphic 8" descr="Single gear outline">
            <a:extLst>
              <a:ext uri="{FF2B5EF4-FFF2-40B4-BE49-F238E27FC236}">
                <a16:creationId xmlns:a16="http://schemas.microsoft.com/office/drawing/2014/main" id="{2DDDA019-EA4A-953A-A4D4-CF266A33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318F84-F0EE-A560-6175-0F02D1028F7A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0B3F1D4-CCE6-5FEC-7708-4EF7C704EE61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ED2BB7-CB71-896C-04B3-69143D399E9F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9FB0E6F-0073-8560-35C8-6996E60B5DE4}"/>
              </a:ext>
            </a:extLst>
          </p:cNvPr>
          <p:cNvCxnSpPr/>
          <p:nvPr/>
        </p:nvCxnSpPr>
        <p:spPr>
          <a:xfrm>
            <a:off x="3495237" y="4292074"/>
            <a:ext cx="286409" cy="211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905BFF-6D06-AA30-BCAA-3B7B0BBB2214}"/>
              </a:ext>
            </a:extLst>
          </p:cNvPr>
          <p:cNvSpPr/>
          <p:nvPr/>
        </p:nvSpPr>
        <p:spPr>
          <a:xfrm>
            <a:off x="3781646" y="2281759"/>
            <a:ext cx="4136066" cy="41048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FB9E6-DF82-97E8-C1B1-9562F547E0EF}"/>
              </a:ext>
            </a:extLst>
          </p:cNvPr>
          <p:cNvSpPr txBox="1"/>
          <p:nvPr/>
        </p:nvSpPr>
        <p:spPr>
          <a:xfrm>
            <a:off x="1221281" y="3797175"/>
            <a:ext cx="2273955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Here are just three options for advanced songs to learn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512E5A3-F2D7-4A5E-B1CF-7E49EBF424FC}"/>
              </a:ext>
            </a:extLst>
          </p:cNvPr>
          <p:cNvSpPr/>
          <p:nvPr/>
        </p:nvSpPr>
        <p:spPr>
          <a:xfrm rot="5400000">
            <a:off x="3450113" y="5916236"/>
            <a:ext cx="242583" cy="288068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1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1565E2-CCA8-4593-DABA-DC768A986C38}"/>
              </a:ext>
            </a:extLst>
          </p:cNvPr>
          <p:cNvSpPr txBox="1"/>
          <p:nvPr/>
        </p:nvSpPr>
        <p:spPr>
          <a:xfrm>
            <a:off x="320343" y="2228670"/>
            <a:ext cx="1735093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Volume controls for a virtual instructor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24944B-96A1-9C41-D20E-D9ACA15FF275}"/>
              </a:ext>
            </a:extLst>
          </p:cNvPr>
          <p:cNvSpPr txBox="1">
            <a:spLocks/>
          </p:cNvSpPr>
          <p:nvPr/>
        </p:nvSpPr>
        <p:spPr>
          <a:xfrm>
            <a:off x="3263525" y="1315284"/>
            <a:ext cx="5196870" cy="798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Settings</a:t>
            </a:r>
          </a:p>
        </p:txBody>
      </p:sp>
      <p:pic>
        <p:nvPicPr>
          <p:cNvPr id="9" name="Graphic 8" descr="Single gear outline">
            <a:extLst>
              <a:ext uri="{FF2B5EF4-FFF2-40B4-BE49-F238E27FC236}">
                <a16:creationId xmlns:a16="http://schemas.microsoft.com/office/drawing/2014/main" id="{2DDDA019-EA4A-953A-A4D4-CF266A33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1C15F8-FC72-DB15-9668-AC264C03B5A9}"/>
              </a:ext>
            </a:extLst>
          </p:cNvPr>
          <p:cNvSpPr txBox="1">
            <a:spLocks/>
          </p:cNvSpPr>
          <p:nvPr/>
        </p:nvSpPr>
        <p:spPr>
          <a:xfrm>
            <a:off x="2202019" y="2797980"/>
            <a:ext cx="3083229" cy="4357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/>
              <a:t>Instrument Volume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C7C099-A15D-98FB-69A4-296C7EE62421}"/>
              </a:ext>
            </a:extLst>
          </p:cNvPr>
          <p:cNvCxnSpPr/>
          <p:nvPr/>
        </p:nvCxnSpPr>
        <p:spPr>
          <a:xfrm flipV="1">
            <a:off x="5420938" y="3001254"/>
            <a:ext cx="3390897" cy="290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8C384F-BAA0-A250-ED10-CFBD4E5865BA}"/>
              </a:ext>
            </a:extLst>
          </p:cNvPr>
          <p:cNvSpPr/>
          <p:nvPr/>
        </p:nvSpPr>
        <p:spPr>
          <a:xfrm>
            <a:off x="7016601" y="2788984"/>
            <a:ext cx="190499" cy="4286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321A85-2039-5BA2-79EF-81F6A6321E54}"/>
              </a:ext>
            </a:extLst>
          </p:cNvPr>
          <p:cNvSpPr txBox="1">
            <a:spLocks/>
          </p:cNvSpPr>
          <p:nvPr/>
        </p:nvSpPr>
        <p:spPr>
          <a:xfrm>
            <a:off x="8933020" y="2788908"/>
            <a:ext cx="724656" cy="444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46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3D75FF-A0B2-125A-3F15-BDD699454590}"/>
              </a:ext>
            </a:extLst>
          </p:cNvPr>
          <p:cNvSpPr txBox="1">
            <a:spLocks/>
          </p:cNvSpPr>
          <p:nvPr/>
        </p:nvSpPr>
        <p:spPr>
          <a:xfrm>
            <a:off x="2192947" y="3469265"/>
            <a:ext cx="3083229" cy="4357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/>
              <a:t>Instructor Volume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42EAFB-1E34-D57C-C657-EE33CE205AEE}"/>
              </a:ext>
            </a:extLst>
          </p:cNvPr>
          <p:cNvCxnSpPr>
            <a:cxnSpLocks/>
          </p:cNvCxnSpPr>
          <p:nvPr/>
        </p:nvCxnSpPr>
        <p:spPr>
          <a:xfrm flipV="1">
            <a:off x="5411866" y="3672539"/>
            <a:ext cx="3390897" cy="290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824105-6B50-06A6-446D-13004FF9F13E}"/>
              </a:ext>
            </a:extLst>
          </p:cNvPr>
          <p:cNvSpPr/>
          <p:nvPr/>
        </p:nvSpPr>
        <p:spPr>
          <a:xfrm>
            <a:off x="6445100" y="3460269"/>
            <a:ext cx="190499" cy="4286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2A92008-E56A-D3DC-D181-15C734BAEB6F}"/>
              </a:ext>
            </a:extLst>
          </p:cNvPr>
          <p:cNvSpPr txBox="1">
            <a:spLocks/>
          </p:cNvSpPr>
          <p:nvPr/>
        </p:nvSpPr>
        <p:spPr>
          <a:xfrm>
            <a:off x="8923948" y="3460193"/>
            <a:ext cx="724656" cy="444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32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68DF10C-1147-099F-F1F5-4DDA53A1CD14}"/>
              </a:ext>
            </a:extLst>
          </p:cNvPr>
          <p:cNvSpPr txBox="1">
            <a:spLocks/>
          </p:cNvSpPr>
          <p:nvPr/>
        </p:nvSpPr>
        <p:spPr>
          <a:xfrm>
            <a:off x="2202017" y="4539693"/>
            <a:ext cx="3083229" cy="4357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/>
              <a:t>Sound Output</a:t>
            </a:r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4FFCDBC-BBC4-E33C-B449-F1674E10A000}"/>
              </a:ext>
            </a:extLst>
          </p:cNvPr>
          <p:cNvSpPr txBox="1">
            <a:spLocks/>
          </p:cNvSpPr>
          <p:nvPr/>
        </p:nvSpPr>
        <p:spPr>
          <a:xfrm>
            <a:off x="2202016" y="5165621"/>
            <a:ext cx="3083229" cy="4357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/>
              <a:t>Camera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D20444-3D66-CDC5-EBB8-AFB65E5C7B35}"/>
              </a:ext>
            </a:extLst>
          </p:cNvPr>
          <p:cNvSpPr/>
          <p:nvPr/>
        </p:nvSpPr>
        <p:spPr>
          <a:xfrm>
            <a:off x="5218191" y="4505751"/>
            <a:ext cx="4206874" cy="476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Computer Speakers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5D0F57-1F6E-AD08-16C4-E480B5F819E0}"/>
              </a:ext>
            </a:extLst>
          </p:cNvPr>
          <p:cNvSpPr/>
          <p:nvPr/>
        </p:nvSpPr>
        <p:spPr>
          <a:xfrm>
            <a:off x="5218190" y="5167964"/>
            <a:ext cx="4206874" cy="476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Computer Webcam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74C0D127-BC3C-58CE-6A44-AA65DADD7561}"/>
              </a:ext>
            </a:extLst>
          </p:cNvPr>
          <p:cNvSpPr/>
          <p:nvPr/>
        </p:nvSpPr>
        <p:spPr>
          <a:xfrm rot="13380000">
            <a:off x="9044504" y="5209667"/>
            <a:ext cx="199102" cy="181209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457723E8-F181-E796-B2B7-E6143DC5593E}"/>
              </a:ext>
            </a:extLst>
          </p:cNvPr>
          <p:cNvSpPr/>
          <p:nvPr/>
        </p:nvSpPr>
        <p:spPr>
          <a:xfrm rot="13380000">
            <a:off x="9033207" y="4636708"/>
            <a:ext cx="199102" cy="181209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FFA5833-B863-F825-8059-E0F5D0EA0354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8297736-3FDE-F593-F668-DA0F05977467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0F00A-6235-9FAD-32BF-BA68F0EE9FCD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EDA72A-F020-9228-BED7-2487A90C5757}"/>
              </a:ext>
            </a:extLst>
          </p:cNvPr>
          <p:cNvCxnSpPr>
            <a:cxnSpLocks/>
          </p:cNvCxnSpPr>
          <p:nvPr/>
        </p:nvCxnSpPr>
        <p:spPr>
          <a:xfrm>
            <a:off x="3019647" y="2113887"/>
            <a:ext cx="517451" cy="5557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F21D16-3BA8-3FAD-6AE7-16A613AEC594}"/>
              </a:ext>
            </a:extLst>
          </p:cNvPr>
          <p:cNvSpPr/>
          <p:nvPr/>
        </p:nvSpPr>
        <p:spPr>
          <a:xfrm>
            <a:off x="2202017" y="2655189"/>
            <a:ext cx="7615378" cy="62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55F43-4DD3-1059-15EB-A4A0C8129A69}"/>
              </a:ext>
            </a:extLst>
          </p:cNvPr>
          <p:cNvSpPr txBox="1"/>
          <p:nvPr/>
        </p:nvSpPr>
        <p:spPr>
          <a:xfrm>
            <a:off x="387875" y="1374177"/>
            <a:ext cx="3205930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Volume controls for the instrument sound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2C90B7-4850-83FD-C28E-715BB1327F76}"/>
              </a:ext>
            </a:extLst>
          </p:cNvPr>
          <p:cNvCxnSpPr>
            <a:cxnSpLocks/>
          </p:cNvCxnSpPr>
          <p:nvPr/>
        </p:nvCxnSpPr>
        <p:spPr>
          <a:xfrm>
            <a:off x="1684565" y="3151114"/>
            <a:ext cx="517451" cy="5557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0A65A8D-7805-DE67-1FB8-B49C755DA0CD}"/>
              </a:ext>
            </a:extLst>
          </p:cNvPr>
          <p:cNvSpPr/>
          <p:nvPr/>
        </p:nvSpPr>
        <p:spPr>
          <a:xfrm>
            <a:off x="2202017" y="3341740"/>
            <a:ext cx="7615378" cy="62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6F85B-83A8-E9E3-BCFA-833BB1DAD580}"/>
              </a:ext>
            </a:extLst>
          </p:cNvPr>
          <p:cNvSpPr txBox="1"/>
          <p:nvPr/>
        </p:nvSpPr>
        <p:spPr>
          <a:xfrm>
            <a:off x="365536" y="3910151"/>
            <a:ext cx="119861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Sound output selection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3C8FFA-35F4-7CBB-435A-08A812421892}"/>
              </a:ext>
            </a:extLst>
          </p:cNvPr>
          <p:cNvCxnSpPr>
            <a:cxnSpLocks/>
          </p:cNvCxnSpPr>
          <p:nvPr/>
        </p:nvCxnSpPr>
        <p:spPr>
          <a:xfrm>
            <a:off x="1515774" y="4243901"/>
            <a:ext cx="517451" cy="5557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12951AD-C975-3913-2279-4E62C0959F64}"/>
              </a:ext>
            </a:extLst>
          </p:cNvPr>
          <p:cNvSpPr/>
          <p:nvPr/>
        </p:nvSpPr>
        <p:spPr>
          <a:xfrm>
            <a:off x="2033226" y="4434527"/>
            <a:ext cx="7615378" cy="62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5B2294-F96C-BFC6-2E3F-83413019DF9B}"/>
              </a:ext>
            </a:extLst>
          </p:cNvPr>
          <p:cNvSpPr txBox="1"/>
          <p:nvPr/>
        </p:nvSpPr>
        <p:spPr>
          <a:xfrm>
            <a:off x="333681" y="5189388"/>
            <a:ext cx="1198612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Camera selection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4BB99B-829A-BB60-F5DD-1C620204016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532293" y="5452311"/>
            <a:ext cx="500932" cy="602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81FDA1F-0AB9-A7FE-4B0D-5E43667E936C}"/>
              </a:ext>
            </a:extLst>
          </p:cNvPr>
          <p:cNvSpPr/>
          <p:nvPr/>
        </p:nvSpPr>
        <p:spPr>
          <a:xfrm>
            <a:off x="2033226" y="5087166"/>
            <a:ext cx="7615378" cy="62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618B144-A289-88F3-DFD7-3F9E36E010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05" t="70789" r="16802" b="3998"/>
          <a:stretch/>
        </p:blipFill>
        <p:spPr>
          <a:xfrm>
            <a:off x="1473629" y="4017431"/>
            <a:ext cx="9450804" cy="2369192"/>
          </a:xfrm>
          <a:prstGeom prst="rect">
            <a:avLst/>
          </a:prstGeom>
        </p:spPr>
      </p:pic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8883C336-CB5C-9FC3-2234-B3D783124953}"/>
              </a:ext>
            </a:extLst>
          </p:cNvPr>
          <p:cNvSpPr/>
          <p:nvPr/>
        </p:nvSpPr>
        <p:spPr>
          <a:xfrm>
            <a:off x="1907783" y="5393347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24944B-96A1-9C41-D20E-D9ACA15FF275}"/>
              </a:ext>
            </a:extLst>
          </p:cNvPr>
          <p:cNvSpPr txBox="1">
            <a:spLocks/>
          </p:cNvSpPr>
          <p:nvPr/>
        </p:nvSpPr>
        <p:spPr>
          <a:xfrm>
            <a:off x="3263525" y="1060642"/>
            <a:ext cx="5196870" cy="798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Camera Check</a:t>
            </a:r>
          </a:p>
        </p:txBody>
      </p:sp>
      <p:pic>
        <p:nvPicPr>
          <p:cNvPr id="9" name="Graphic 8" descr="Single gear outline">
            <a:extLst>
              <a:ext uri="{FF2B5EF4-FFF2-40B4-BE49-F238E27FC236}">
                <a16:creationId xmlns:a16="http://schemas.microsoft.com/office/drawing/2014/main" id="{2DDDA019-EA4A-953A-A4D4-CF266A333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318F84-F0EE-A560-6175-0F02D1028F7A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0B3F1D4-CCE6-5FEC-7708-4EF7C704EE61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ED2BB7-CB71-896C-04B3-69143D399E9F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D952F-274C-C457-2F1E-2C9B316107D7}"/>
              </a:ext>
            </a:extLst>
          </p:cNvPr>
          <p:cNvSpPr/>
          <p:nvPr/>
        </p:nvSpPr>
        <p:spPr>
          <a:xfrm>
            <a:off x="1483788" y="2406243"/>
            <a:ext cx="9511765" cy="39803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64FA75-87A9-2693-A170-D5803F83CB24}"/>
              </a:ext>
            </a:extLst>
          </p:cNvPr>
          <p:cNvCxnSpPr>
            <a:cxnSpLocks/>
          </p:cNvCxnSpPr>
          <p:nvPr/>
        </p:nvCxnSpPr>
        <p:spPr>
          <a:xfrm flipH="1" flipV="1">
            <a:off x="3696492" y="1634166"/>
            <a:ext cx="1193741" cy="6559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75AD6-84F1-3370-32AA-5FDD58D5C26D}"/>
              </a:ext>
            </a:extLst>
          </p:cNvPr>
          <p:cNvSpPr txBox="1"/>
          <p:nvPr/>
        </p:nvSpPr>
        <p:spPr>
          <a:xfrm>
            <a:off x="311383" y="1129920"/>
            <a:ext cx="3545304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User (Guitar/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Theremin) </a:t>
            </a:r>
            <a:r>
              <a:rPr lang="en-US"/>
              <a:t>or surface (piano) is in the frame for software to detect hand movements/positions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79D4EA2-D902-95A6-F08E-A195FD581F2C}"/>
              </a:ext>
            </a:extLst>
          </p:cNvPr>
          <p:cNvSpPr/>
          <p:nvPr/>
        </p:nvSpPr>
        <p:spPr>
          <a:xfrm>
            <a:off x="2343976" y="5366898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FFDD8AB-D609-4EF3-30EA-8921AC85FAD7}"/>
              </a:ext>
            </a:extLst>
          </p:cNvPr>
          <p:cNvSpPr/>
          <p:nvPr/>
        </p:nvSpPr>
        <p:spPr>
          <a:xfrm>
            <a:off x="2788476" y="5366898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175AF-A856-7C20-5657-E005F78AFE52}"/>
              </a:ext>
            </a:extLst>
          </p:cNvPr>
          <p:cNvSpPr/>
          <p:nvPr/>
        </p:nvSpPr>
        <p:spPr>
          <a:xfrm>
            <a:off x="3214834" y="5366898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2A624D2-8B42-C54F-68F8-B72282205EBE}"/>
              </a:ext>
            </a:extLst>
          </p:cNvPr>
          <p:cNvSpPr/>
          <p:nvPr/>
        </p:nvSpPr>
        <p:spPr>
          <a:xfrm>
            <a:off x="3641190" y="5366898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1D32ACF-31CA-8E47-BD5F-9BC10A2CA7A3}"/>
              </a:ext>
            </a:extLst>
          </p:cNvPr>
          <p:cNvSpPr/>
          <p:nvPr/>
        </p:nvSpPr>
        <p:spPr>
          <a:xfrm>
            <a:off x="4067547" y="5366898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7478B24-1255-A842-A98E-837BE465FF32}"/>
              </a:ext>
            </a:extLst>
          </p:cNvPr>
          <p:cNvSpPr/>
          <p:nvPr/>
        </p:nvSpPr>
        <p:spPr>
          <a:xfrm>
            <a:off x="4493905" y="5366898"/>
            <a:ext cx="419553" cy="49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F96972-BEAC-FE62-25C2-BD7516E2D5B8}"/>
              </a:ext>
            </a:extLst>
          </p:cNvPr>
          <p:cNvGrpSpPr/>
          <p:nvPr/>
        </p:nvGrpSpPr>
        <p:grpSpPr>
          <a:xfrm>
            <a:off x="4920262" y="5366891"/>
            <a:ext cx="2995838" cy="498928"/>
            <a:chOff x="1092390" y="2896016"/>
            <a:chExt cx="2995838" cy="1070430"/>
          </a:xfrm>
        </p:grpSpPr>
        <p:sp>
          <p:nvSpPr>
            <p:cNvPr id="1053" name="Rectangle: Rounded Corners 1052">
              <a:extLst>
                <a:ext uri="{FF2B5EF4-FFF2-40B4-BE49-F238E27FC236}">
                  <a16:creationId xmlns:a16="http://schemas.microsoft.com/office/drawing/2014/main" id="{9A292C92-FF2C-9C29-0105-4BB5C73310B2}"/>
                </a:ext>
              </a:extLst>
            </p:cNvPr>
            <p:cNvSpPr/>
            <p:nvPr/>
          </p:nvSpPr>
          <p:spPr>
            <a:xfrm>
              <a:off x="1092390" y="2896018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8CD177BD-1C45-BC23-212C-30CCE118FCA4}"/>
                </a:ext>
              </a:extLst>
            </p:cNvPr>
            <p:cNvSpPr/>
            <p:nvPr/>
          </p:nvSpPr>
          <p:spPr>
            <a:xfrm>
              <a:off x="1518746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3A054500-AEF7-9A35-352C-28FAFEFD68E7}"/>
                </a:ext>
              </a:extLst>
            </p:cNvPr>
            <p:cNvSpPr/>
            <p:nvPr/>
          </p:nvSpPr>
          <p:spPr>
            <a:xfrm>
              <a:off x="1963246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9E4BD8A3-E246-5ACB-A4CB-1B1A148526BC}"/>
                </a:ext>
              </a:extLst>
            </p:cNvPr>
            <p:cNvSpPr/>
            <p:nvPr/>
          </p:nvSpPr>
          <p:spPr>
            <a:xfrm>
              <a:off x="2389604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24162EA1-DF8F-9AD2-EB8B-B5822BED8587}"/>
                </a:ext>
              </a:extLst>
            </p:cNvPr>
            <p:cNvSpPr/>
            <p:nvPr/>
          </p:nvSpPr>
          <p:spPr>
            <a:xfrm>
              <a:off x="2815960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8" name="Rectangle: Rounded Corners 1057">
              <a:extLst>
                <a:ext uri="{FF2B5EF4-FFF2-40B4-BE49-F238E27FC236}">
                  <a16:creationId xmlns:a16="http://schemas.microsoft.com/office/drawing/2014/main" id="{B5A311D6-6AFA-EA04-6CD3-CD10FE3F15F3}"/>
                </a:ext>
              </a:extLst>
            </p:cNvPr>
            <p:cNvSpPr/>
            <p:nvPr/>
          </p:nvSpPr>
          <p:spPr>
            <a:xfrm>
              <a:off x="3242317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9" name="Rectangle: Rounded Corners 1058">
              <a:extLst>
                <a:ext uri="{FF2B5EF4-FFF2-40B4-BE49-F238E27FC236}">
                  <a16:creationId xmlns:a16="http://schemas.microsoft.com/office/drawing/2014/main" id="{7828FDAF-4A01-5E94-031B-EB322509A250}"/>
                </a:ext>
              </a:extLst>
            </p:cNvPr>
            <p:cNvSpPr/>
            <p:nvPr/>
          </p:nvSpPr>
          <p:spPr>
            <a:xfrm>
              <a:off x="3668675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9C2D39-3AF2-B19A-6E8C-F0C933A986E9}"/>
              </a:ext>
            </a:extLst>
          </p:cNvPr>
          <p:cNvGrpSpPr/>
          <p:nvPr/>
        </p:nvGrpSpPr>
        <p:grpSpPr>
          <a:xfrm>
            <a:off x="7922905" y="5366891"/>
            <a:ext cx="2995838" cy="498928"/>
            <a:chOff x="1092390" y="2896016"/>
            <a:chExt cx="2995838" cy="1070430"/>
          </a:xfrm>
        </p:grpSpPr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E24CFB93-C093-8D22-7AF6-0297B52BD15F}"/>
                </a:ext>
              </a:extLst>
            </p:cNvPr>
            <p:cNvSpPr/>
            <p:nvPr/>
          </p:nvSpPr>
          <p:spPr>
            <a:xfrm>
              <a:off x="1092390" y="2896018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8EAD6C57-619F-45FD-06EF-8CFEA7F013E6}"/>
                </a:ext>
              </a:extLst>
            </p:cNvPr>
            <p:cNvSpPr/>
            <p:nvPr/>
          </p:nvSpPr>
          <p:spPr>
            <a:xfrm>
              <a:off x="1518746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7452A59E-1AD6-7BB5-0C2F-B88D1A3B4C4B}"/>
                </a:ext>
              </a:extLst>
            </p:cNvPr>
            <p:cNvSpPr/>
            <p:nvPr/>
          </p:nvSpPr>
          <p:spPr>
            <a:xfrm>
              <a:off x="2389604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9" name="Rectangle: Rounded Corners 1048">
              <a:extLst>
                <a:ext uri="{FF2B5EF4-FFF2-40B4-BE49-F238E27FC236}">
                  <a16:creationId xmlns:a16="http://schemas.microsoft.com/office/drawing/2014/main" id="{775C62B0-F424-3C89-A224-FC64BC73DCD8}"/>
                </a:ext>
              </a:extLst>
            </p:cNvPr>
            <p:cNvSpPr/>
            <p:nvPr/>
          </p:nvSpPr>
          <p:spPr>
            <a:xfrm>
              <a:off x="1963246" y="2896017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0" name="Rectangle: Rounded Corners 1049">
              <a:extLst>
                <a:ext uri="{FF2B5EF4-FFF2-40B4-BE49-F238E27FC236}">
                  <a16:creationId xmlns:a16="http://schemas.microsoft.com/office/drawing/2014/main" id="{1BBFFF2F-770B-3DA8-AF5C-BFDA00599C69}"/>
                </a:ext>
              </a:extLst>
            </p:cNvPr>
            <p:cNvSpPr/>
            <p:nvPr/>
          </p:nvSpPr>
          <p:spPr>
            <a:xfrm>
              <a:off x="2815960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1" name="Rectangle: Rounded Corners 1050">
              <a:extLst>
                <a:ext uri="{FF2B5EF4-FFF2-40B4-BE49-F238E27FC236}">
                  <a16:creationId xmlns:a16="http://schemas.microsoft.com/office/drawing/2014/main" id="{FE3F97C7-A236-BEF9-8D52-7FE9F80D7CDC}"/>
                </a:ext>
              </a:extLst>
            </p:cNvPr>
            <p:cNvSpPr/>
            <p:nvPr/>
          </p:nvSpPr>
          <p:spPr>
            <a:xfrm>
              <a:off x="3242317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FE9F5DD7-25D2-9875-A145-C6C38F4C5688}"/>
                </a:ext>
              </a:extLst>
            </p:cNvPr>
            <p:cNvSpPr/>
            <p:nvPr/>
          </p:nvSpPr>
          <p:spPr>
            <a:xfrm>
              <a:off x="3668675" y="2896016"/>
              <a:ext cx="419553" cy="10704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0A50262-2F5E-DCAC-C5E1-0D6A5AD7535F}"/>
              </a:ext>
            </a:extLst>
          </p:cNvPr>
          <p:cNvGrpSpPr/>
          <p:nvPr/>
        </p:nvGrpSpPr>
        <p:grpSpPr>
          <a:xfrm>
            <a:off x="3541404" y="5158254"/>
            <a:ext cx="1127125" cy="399143"/>
            <a:chOff x="2761531" y="4401872"/>
            <a:chExt cx="1127125" cy="399143"/>
          </a:xfrm>
        </p:grpSpPr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87678249-FBE2-D96A-FF44-DA9AFC68A97A}"/>
                </a:ext>
              </a:extLst>
            </p:cNvPr>
            <p:cNvSpPr/>
            <p:nvPr/>
          </p:nvSpPr>
          <p:spPr>
            <a:xfrm>
              <a:off x="3187889" y="4401872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4" name="Rectangle: Rounded Corners 1043">
              <a:extLst>
                <a:ext uri="{FF2B5EF4-FFF2-40B4-BE49-F238E27FC236}">
                  <a16:creationId xmlns:a16="http://schemas.microsoft.com/office/drawing/2014/main" id="{79D8A0A7-5AD7-8193-7284-5EB59E14A416}"/>
                </a:ext>
              </a:extLst>
            </p:cNvPr>
            <p:cNvSpPr/>
            <p:nvPr/>
          </p:nvSpPr>
          <p:spPr>
            <a:xfrm>
              <a:off x="3614245" y="4401872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5" name="Rectangle: Rounded Corners 1044">
              <a:extLst>
                <a:ext uri="{FF2B5EF4-FFF2-40B4-BE49-F238E27FC236}">
                  <a16:creationId xmlns:a16="http://schemas.microsoft.com/office/drawing/2014/main" id="{026A92C0-532E-B469-739D-865F42FAE511}"/>
                </a:ext>
              </a:extLst>
            </p:cNvPr>
            <p:cNvSpPr/>
            <p:nvPr/>
          </p:nvSpPr>
          <p:spPr>
            <a:xfrm>
              <a:off x="2761531" y="4401872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A52F4BF0-216E-745A-C8EF-5FE95969DAB8}"/>
              </a:ext>
            </a:extLst>
          </p:cNvPr>
          <p:cNvGrpSpPr/>
          <p:nvPr/>
        </p:nvGrpSpPr>
        <p:grpSpPr>
          <a:xfrm>
            <a:off x="6516832" y="5149182"/>
            <a:ext cx="1118053" cy="399143"/>
            <a:chOff x="5736959" y="4392800"/>
            <a:chExt cx="1118053" cy="399143"/>
          </a:xfrm>
        </p:grpSpPr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38E9BDF1-F64B-889F-979C-2096723D033F}"/>
                </a:ext>
              </a:extLst>
            </p:cNvPr>
            <p:cNvSpPr/>
            <p:nvPr/>
          </p:nvSpPr>
          <p:spPr>
            <a:xfrm>
              <a:off x="5736959" y="4392800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1" name="Rectangle: Rounded Corners 1040">
              <a:extLst>
                <a:ext uri="{FF2B5EF4-FFF2-40B4-BE49-F238E27FC236}">
                  <a16:creationId xmlns:a16="http://schemas.microsoft.com/office/drawing/2014/main" id="{D6A3B934-CADC-B212-EC13-7DF242C341A8}"/>
                </a:ext>
              </a:extLst>
            </p:cNvPr>
            <p:cNvSpPr/>
            <p:nvPr/>
          </p:nvSpPr>
          <p:spPr>
            <a:xfrm>
              <a:off x="6163317" y="4392800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2" name="Rectangle: Rounded Corners 1041">
              <a:extLst>
                <a:ext uri="{FF2B5EF4-FFF2-40B4-BE49-F238E27FC236}">
                  <a16:creationId xmlns:a16="http://schemas.microsoft.com/office/drawing/2014/main" id="{022F486C-B089-EDA7-FE97-38F2602E0258}"/>
                </a:ext>
              </a:extLst>
            </p:cNvPr>
            <p:cNvSpPr/>
            <p:nvPr/>
          </p:nvSpPr>
          <p:spPr>
            <a:xfrm>
              <a:off x="6580601" y="4392800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99DA63D9-602D-2C45-C71A-51583E385A44}"/>
              </a:ext>
            </a:extLst>
          </p:cNvPr>
          <p:cNvGrpSpPr/>
          <p:nvPr/>
        </p:nvGrpSpPr>
        <p:grpSpPr>
          <a:xfrm>
            <a:off x="9519475" y="5131039"/>
            <a:ext cx="1127125" cy="399143"/>
            <a:chOff x="8739602" y="4374657"/>
            <a:chExt cx="1127125" cy="399143"/>
          </a:xfrm>
        </p:grpSpPr>
        <p:sp>
          <p:nvSpPr>
            <p:cNvPr id="1037" name="Rectangle: Rounded Corners 1036">
              <a:extLst>
                <a:ext uri="{FF2B5EF4-FFF2-40B4-BE49-F238E27FC236}">
                  <a16:creationId xmlns:a16="http://schemas.microsoft.com/office/drawing/2014/main" id="{32135D4E-7060-2E28-A96E-DC7C6E917972}"/>
                </a:ext>
              </a:extLst>
            </p:cNvPr>
            <p:cNvSpPr/>
            <p:nvPr/>
          </p:nvSpPr>
          <p:spPr>
            <a:xfrm>
              <a:off x="8739602" y="4374657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8" name="Rectangle: Rounded Corners 1037">
              <a:extLst>
                <a:ext uri="{FF2B5EF4-FFF2-40B4-BE49-F238E27FC236}">
                  <a16:creationId xmlns:a16="http://schemas.microsoft.com/office/drawing/2014/main" id="{70186F92-B3F2-47D3-57AC-3CC031E875AA}"/>
                </a:ext>
              </a:extLst>
            </p:cNvPr>
            <p:cNvSpPr/>
            <p:nvPr/>
          </p:nvSpPr>
          <p:spPr>
            <a:xfrm>
              <a:off x="9592316" y="4374657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9" name="Rectangle: Rounded Corners 1038">
              <a:extLst>
                <a:ext uri="{FF2B5EF4-FFF2-40B4-BE49-F238E27FC236}">
                  <a16:creationId xmlns:a16="http://schemas.microsoft.com/office/drawing/2014/main" id="{578E7CC4-ABC1-0892-8856-9EF8A043F274}"/>
                </a:ext>
              </a:extLst>
            </p:cNvPr>
            <p:cNvSpPr/>
            <p:nvPr/>
          </p:nvSpPr>
          <p:spPr>
            <a:xfrm>
              <a:off x="9165960" y="4374657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CAF32094-BD49-301F-BB10-B3063EC1FBF6}"/>
              </a:ext>
            </a:extLst>
          </p:cNvPr>
          <p:cNvGrpSpPr/>
          <p:nvPr/>
        </p:nvGrpSpPr>
        <p:grpSpPr>
          <a:xfrm>
            <a:off x="8231332" y="5149181"/>
            <a:ext cx="691695" cy="399143"/>
            <a:chOff x="7451459" y="4392799"/>
            <a:chExt cx="691695" cy="399143"/>
          </a:xfrm>
        </p:grpSpPr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16634C03-56E7-26E6-A4B0-7F0D1BBEB942}"/>
                </a:ext>
              </a:extLst>
            </p:cNvPr>
            <p:cNvSpPr/>
            <p:nvPr/>
          </p:nvSpPr>
          <p:spPr>
            <a:xfrm>
              <a:off x="7451459" y="4392799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4BB68040-08E9-B916-4CBE-8445899FEEC2}"/>
                </a:ext>
              </a:extLst>
            </p:cNvPr>
            <p:cNvSpPr/>
            <p:nvPr/>
          </p:nvSpPr>
          <p:spPr>
            <a:xfrm>
              <a:off x="7868743" y="4392799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DF793E81-8F1B-7EB8-427C-D340AE9E9DB0}"/>
              </a:ext>
            </a:extLst>
          </p:cNvPr>
          <p:cNvGrpSpPr/>
          <p:nvPr/>
        </p:nvGrpSpPr>
        <p:grpSpPr>
          <a:xfrm>
            <a:off x="2171618" y="5140110"/>
            <a:ext cx="691695" cy="399143"/>
            <a:chOff x="1391745" y="4383728"/>
            <a:chExt cx="691695" cy="399143"/>
          </a:xfrm>
        </p:grpSpPr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58DC197A-8F39-9FAA-F10E-1AF282AA6F0A}"/>
                </a:ext>
              </a:extLst>
            </p:cNvPr>
            <p:cNvSpPr/>
            <p:nvPr/>
          </p:nvSpPr>
          <p:spPr>
            <a:xfrm>
              <a:off x="1391745" y="4383728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7C3F6C23-A6CE-2E51-FF7D-B2BA142BDCC6}"/>
                </a:ext>
              </a:extLst>
            </p:cNvPr>
            <p:cNvSpPr/>
            <p:nvPr/>
          </p:nvSpPr>
          <p:spPr>
            <a:xfrm>
              <a:off x="1809029" y="4383728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7B902546-2A28-ACED-010A-69FE05D01910}"/>
              </a:ext>
            </a:extLst>
          </p:cNvPr>
          <p:cNvGrpSpPr/>
          <p:nvPr/>
        </p:nvGrpSpPr>
        <p:grpSpPr>
          <a:xfrm>
            <a:off x="5237760" y="5140109"/>
            <a:ext cx="691695" cy="399143"/>
            <a:chOff x="1391745" y="4383728"/>
            <a:chExt cx="691695" cy="399143"/>
          </a:xfrm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F1347CF9-95FC-A207-1597-4570BED880DC}"/>
                </a:ext>
              </a:extLst>
            </p:cNvPr>
            <p:cNvSpPr/>
            <p:nvPr/>
          </p:nvSpPr>
          <p:spPr>
            <a:xfrm>
              <a:off x="1809029" y="4383728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20DF6040-1B2C-733B-00AD-FCE349EDC942}"/>
                </a:ext>
              </a:extLst>
            </p:cNvPr>
            <p:cNvSpPr/>
            <p:nvPr/>
          </p:nvSpPr>
          <p:spPr>
            <a:xfrm>
              <a:off x="1391745" y="4383728"/>
              <a:ext cx="274411" cy="399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543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53DBEF-22C8-91C6-CAD2-A4C08C1B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3" y="517452"/>
            <a:ext cx="11345928" cy="62096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981CEA-2355-5BDA-E6FD-E9A7F2FF28FB}"/>
              </a:ext>
            </a:extLst>
          </p:cNvPr>
          <p:cNvSpPr/>
          <p:nvPr/>
        </p:nvSpPr>
        <p:spPr>
          <a:xfrm>
            <a:off x="77703" y="38851"/>
            <a:ext cx="12043991" cy="6734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F1DA6D-1880-7260-7A01-1BE747DB63FA}"/>
              </a:ext>
            </a:extLst>
          </p:cNvPr>
          <p:cNvGrpSpPr/>
          <p:nvPr/>
        </p:nvGrpSpPr>
        <p:grpSpPr>
          <a:xfrm rot="420000">
            <a:off x="596669" y="2755453"/>
            <a:ext cx="3046186" cy="1070430"/>
            <a:chOff x="703941" y="2850659"/>
            <a:chExt cx="3046186" cy="1070430"/>
          </a:xfrm>
          <a:noFill/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1FBDDC1-A4E0-BAB3-170C-7B132E7A3E2E}"/>
                </a:ext>
              </a:extLst>
            </p:cNvPr>
            <p:cNvSpPr/>
            <p:nvPr/>
          </p:nvSpPr>
          <p:spPr>
            <a:xfrm>
              <a:off x="711389" y="2850661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5F5C07-E808-9863-219F-2494B6E7619B}"/>
                </a:ext>
              </a:extLst>
            </p:cNvPr>
            <p:cNvSpPr/>
            <p:nvPr/>
          </p:nvSpPr>
          <p:spPr>
            <a:xfrm>
              <a:off x="1137745" y="2850660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D05C80F-022D-8D25-D3B1-BCB78781F857}"/>
                </a:ext>
              </a:extLst>
            </p:cNvPr>
            <p:cNvSpPr/>
            <p:nvPr/>
          </p:nvSpPr>
          <p:spPr>
            <a:xfrm>
              <a:off x="1582245" y="2850660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106034-7142-677A-8E01-49026C85E817}"/>
                </a:ext>
              </a:extLst>
            </p:cNvPr>
            <p:cNvSpPr/>
            <p:nvPr/>
          </p:nvSpPr>
          <p:spPr>
            <a:xfrm>
              <a:off x="2008603" y="2850660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C34A7B3-1FBD-1E87-2C6F-51C756BB1589}"/>
                </a:ext>
              </a:extLst>
            </p:cNvPr>
            <p:cNvSpPr/>
            <p:nvPr/>
          </p:nvSpPr>
          <p:spPr>
            <a:xfrm>
              <a:off x="2434959" y="2850659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3AE24A-502C-9663-FFE8-F59535D2454A}"/>
                </a:ext>
              </a:extLst>
            </p:cNvPr>
            <p:cNvSpPr/>
            <p:nvPr/>
          </p:nvSpPr>
          <p:spPr>
            <a:xfrm>
              <a:off x="2861316" y="2850659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DCC2EAF-6881-ACCD-B74D-CC2A14F47065}"/>
                </a:ext>
              </a:extLst>
            </p:cNvPr>
            <p:cNvSpPr/>
            <p:nvPr/>
          </p:nvSpPr>
          <p:spPr>
            <a:xfrm>
              <a:off x="3287674" y="2850659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BAEB87-5F40-6907-2BC8-135C692F5EAA}"/>
                </a:ext>
              </a:extLst>
            </p:cNvPr>
            <p:cNvCxnSpPr/>
            <p:nvPr/>
          </p:nvCxnSpPr>
          <p:spPr>
            <a:xfrm>
              <a:off x="713015" y="2962727"/>
              <a:ext cx="2955471" cy="43544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E0EDFA-C6CC-26B4-3C03-8AA9A31E919F}"/>
                </a:ext>
              </a:extLst>
            </p:cNvPr>
            <p:cNvCxnSpPr>
              <a:cxnSpLocks/>
            </p:cNvCxnSpPr>
            <p:nvPr/>
          </p:nvCxnSpPr>
          <p:spPr>
            <a:xfrm>
              <a:off x="740228" y="3144156"/>
              <a:ext cx="2964541" cy="7256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5445BC8-60EA-BC0E-1F49-65DB85771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9" y="3314697"/>
              <a:ext cx="2982682" cy="19958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D635F0-9811-DD3E-F507-6CA954F4E2D9}"/>
                </a:ext>
              </a:extLst>
            </p:cNvPr>
            <p:cNvCxnSpPr>
              <a:cxnSpLocks/>
            </p:cNvCxnSpPr>
            <p:nvPr/>
          </p:nvCxnSpPr>
          <p:spPr>
            <a:xfrm>
              <a:off x="703941" y="3543299"/>
              <a:ext cx="2982686" cy="16326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934368-4ECB-6A53-D90C-D911ED994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372" y="3759198"/>
              <a:ext cx="2991755" cy="1815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BB8416-EC5C-4E6E-4880-9CE90D317E95}"/>
              </a:ext>
            </a:extLst>
          </p:cNvPr>
          <p:cNvSpPr/>
          <p:nvPr/>
        </p:nvSpPr>
        <p:spPr>
          <a:xfrm rot="360000">
            <a:off x="9123302" y="4023619"/>
            <a:ext cx="2666999" cy="4921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B94060-85BC-34EC-31B1-3A057C4F83B4}"/>
              </a:ext>
            </a:extLst>
          </p:cNvPr>
          <p:cNvGrpSpPr/>
          <p:nvPr/>
        </p:nvGrpSpPr>
        <p:grpSpPr>
          <a:xfrm rot="420000">
            <a:off x="3585485" y="3140152"/>
            <a:ext cx="3046186" cy="1070430"/>
            <a:chOff x="703941" y="2850659"/>
            <a:chExt cx="3046186" cy="1070430"/>
          </a:xfrm>
          <a:noFill/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9839889-879D-F36D-1A1A-A6CBB472C318}"/>
                </a:ext>
              </a:extLst>
            </p:cNvPr>
            <p:cNvSpPr/>
            <p:nvPr/>
          </p:nvSpPr>
          <p:spPr>
            <a:xfrm>
              <a:off x="711389" y="2850661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4311330-18C6-0550-6EAC-C36D6D1B165B}"/>
                </a:ext>
              </a:extLst>
            </p:cNvPr>
            <p:cNvSpPr/>
            <p:nvPr/>
          </p:nvSpPr>
          <p:spPr>
            <a:xfrm>
              <a:off x="1137745" y="2850660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75FA06-4FFB-A50D-B014-B9C075E60869}"/>
                </a:ext>
              </a:extLst>
            </p:cNvPr>
            <p:cNvSpPr/>
            <p:nvPr/>
          </p:nvSpPr>
          <p:spPr>
            <a:xfrm>
              <a:off x="1582245" y="2850660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ED6560-1E0B-D4DF-B052-EEB372E1D14F}"/>
                </a:ext>
              </a:extLst>
            </p:cNvPr>
            <p:cNvSpPr/>
            <p:nvPr/>
          </p:nvSpPr>
          <p:spPr>
            <a:xfrm>
              <a:off x="2008603" y="2850660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BFF502-7E51-BF8D-664A-B62567E5BCD8}"/>
                </a:ext>
              </a:extLst>
            </p:cNvPr>
            <p:cNvSpPr/>
            <p:nvPr/>
          </p:nvSpPr>
          <p:spPr>
            <a:xfrm>
              <a:off x="2434959" y="2850659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C433B28-F1C0-B646-B64C-E16406BE5823}"/>
                </a:ext>
              </a:extLst>
            </p:cNvPr>
            <p:cNvSpPr/>
            <p:nvPr/>
          </p:nvSpPr>
          <p:spPr>
            <a:xfrm>
              <a:off x="2861316" y="2850659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0152C1-ECBD-8310-1810-28DA4B5B5491}"/>
                </a:ext>
              </a:extLst>
            </p:cNvPr>
            <p:cNvSpPr/>
            <p:nvPr/>
          </p:nvSpPr>
          <p:spPr>
            <a:xfrm>
              <a:off x="3287674" y="2850659"/>
              <a:ext cx="419553" cy="107042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87C485-C898-2D37-151E-64E215FDBE2A}"/>
                </a:ext>
              </a:extLst>
            </p:cNvPr>
            <p:cNvCxnSpPr>
              <a:cxnSpLocks/>
            </p:cNvCxnSpPr>
            <p:nvPr/>
          </p:nvCxnSpPr>
          <p:spPr>
            <a:xfrm>
              <a:off x="713015" y="2962727"/>
              <a:ext cx="2955471" cy="43544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D4BB44-4410-298C-5B83-44D7B1949BEA}"/>
                </a:ext>
              </a:extLst>
            </p:cNvPr>
            <p:cNvCxnSpPr>
              <a:cxnSpLocks/>
            </p:cNvCxnSpPr>
            <p:nvPr/>
          </p:nvCxnSpPr>
          <p:spPr>
            <a:xfrm>
              <a:off x="740228" y="3144156"/>
              <a:ext cx="2964541" cy="7256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C1A4D9-895F-407D-6EE5-E80EDB9A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9" y="3314697"/>
              <a:ext cx="2982682" cy="19958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2CFC407-7121-E657-2954-7F935E12A404}"/>
                </a:ext>
              </a:extLst>
            </p:cNvPr>
            <p:cNvCxnSpPr>
              <a:cxnSpLocks/>
            </p:cNvCxnSpPr>
            <p:nvPr/>
          </p:nvCxnSpPr>
          <p:spPr>
            <a:xfrm>
              <a:off x="703941" y="3543299"/>
              <a:ext cx="2982686" cy="16326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7CED10-4A45-9882-FB0E-0C0682B9F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372" y="3759198"/>
              <a:ext cx="2991755" cy="1815"/>
            </a:xfrm>
            <a:prstGeom prst="straightConnector1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Graphic 32" descr="Single gear outline">
            <a:extLst>
              <a:ext uri="{FF2B5EF4-FFF2-40B4-BE49-F238E27FC236}">
                <a16:creationId xmlns:a16="http://schemas.microsoft.com/office/drawing/2014/main" id="{C15DEB55-4ED1-108B-7C6A-9C4FDC021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2371" y="186872"/>
            <a:ext cx="732972" cy="751116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879BEE55-263B-B855-0395-648D577B4C15}"/>
              </a:ext>
            </a:extLst>
          </p:cNvPr>
          <p:cNvSpPr txBox="1">
            <a:spLocks/>
          </p:cNvSpPr>
          <p:nvPr/>
        </p:nvSpPr>
        <p:spPr>
          <a:xfrm>
            <a:off x="893" y="8783"/>
            <a:ext cx="3126510" cy="586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Virtual Music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146A56F-7206-9B76-572B-3C5734A37FC3}"/>
              </a:ext>
            </a:extLst>
          </p:cNvPr>
          <p:cNvSpPr>
            <a:spLocks noGrp="1"/>
          </p:cNvSpPr>
          <p:nvPr/>
        </p:nvSpPr>
        <p:spPr>
          <a:xfrm>
            <a:off x="2633670" y="12083"/>
            <a:ext cx="1472624" cy="558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Guitar</a:t>
            </a: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A6C4E906-77D1-2830-2B7E-368B45716B76}"/>
              </a:ext>
            </a:extLst>
          </p:cNvPr>
          <p:cNvSpPr/>
          <p:nvPr/>
        </p:nvSpPr>
        <p:spPr>
          <a:xfrm rot="10800000">
            <a:off x="333681" y="676247"/>
            <a:ext cx="242583" cy="28806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AFD89B-B8B8-E0CB-50D5-43720DE5D8B3}"/>
              </a:ext>
            </a:extLst>
          </p:cNvPr>
          <p:cNvSpPr txBox="1"/>
          <p:nvPr/>
        </p:nvSpPr>
        <p:spPr>
          <a:xfrm>
            <a:off x="729810" y="637040"/>
            <a:ext cx="73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6436FB-0214-9000-F14D-565E8149EC1A}"/>
              </a:ext>
            </a:extLst>
          </p:cNvPr>
          <p:cNvSpPr txBox="1"/>
          <p:nvPr/>
        </p:nvSpPr>
        <p:spPr>
          <a:xfrm>
            <a:off x="253451" y="4638311"/>
            <a:ext cx="1865971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Frets, activated (blue) by one’s fingers over the area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3B3BB5-3623-794F-5A65-CCC3ECA5D8FE}"/>
              </a:ext>
            </a:extLst>
          </p:cNvPr>
          <p:cNvCxnSpPr>
            <a:cxnSpLocks/>
          </p:cNvCxnSpPr>
          <p:nvPr/>
        </p:nvCxnSpPr>
        <p:spPr>
          <a:xfrm flipV="1">
            <a:off x="616329" y="3815282"/>
            <a:ext cx="310316" cy="76820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37EF96C-1B4C-1457-3E30-0C8AFD311370}"/>
              </a:ext>
            </a:extLst>
          </p:cNvPr>
          <p:cNvSpPr/>
          <p:nvPr/>
        </p:nvSpPr>
        <p:spPr>
          <a:xfrm rot="418579">
            <a:off x="396879" y="2726966"/>
            <a:ext cx="6464184" cy="1434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5061225-320A-B413-2F4A-1631096D9903}"/>
                  </a:ext>
                </a:extLst>
              </p14:cNvPr>
              <p14:cNvContentPartPr/>
              <p14:nvPr/>
            </p14:nvContentPartPr>
            <p14:xfrm>
              <a:off x="2285980" y="3590687"/>
              <a:ext cx="351000" cy="46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5061225-320A-B413-2F4A-1631096D99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1980" y="3482687"/>
                <a:ext cx="4586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5D244EC-1AD0-FE04-1B8F-AA5E1C1BB082}"/>
                  </a:ext>
                </a:extLst>
              </p14:cNvPr>
              <p14:cNvContentPartPr/>
              <p14:nvPr/>
            </p14:nvContentPartPr>
            <p14:xfrm>
              <a:off x="2783500" y="3846287"/>
              <a:ext cx="279360" cy="45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5D244EC-1AD0-FE04-1B8F-AA5E1C1BB0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9500" y="3738287"/>
                <a:ext cx="387000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F617D0B-91EA-77C5-F088-4A01AE1628B8}"/>
              </a:ext>
            </a:extLst>
          </p:cNvPr>
          <p:cNvSpPr txBox="1"/>
          <p:nvPr/>
        </p:nvSpPr>
        <p:spPr>
          <a:xfrm>
            <a:off x="8224282" y="4931967"/>
            <a:ext cx="256421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String area to strum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8CFF14-895B-F744-AEA3-1FBEAA1ED13A}"/>
              </a:ext>
            </a:extLst>
          </p:cNvPr>
          <p:cNvCxnSpPr>
            <a:cxnSpLocks/>
          </p:cNvCxnSpPr>
          <p:nvPr/>
        </p:nvCxnSpPr>
        <p:spPr>
          <a:xfrm flipV="1">
            <a:off x="9013304" y="4600261"/>
            <a:ext cx="241696" cy="33170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3C1AE06-D135-3AA0-62D0-9CEB2173C087}"/>
              </a:ext>
            </a:extLst>
          </p:cNvPr>
          <p:cNvSpPr/>
          <p:nvPr/>
        </p:nvSpPr>
        <p:spPr>
          <a:xfrm rot="418579">
            <a:off x="8875648" y="3711091"/>
            <a:ext cx="3020206" cy="10413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2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09B1946A4735409E9F9CD7B08E144E" ma:contentTypeVersion="11" ma:contentTypeDescription="Create a new document." ma:contentTypeScope="" ma:versionID="8aeb8019a4f1cf40e407911a2ca3c126">
  <xsd:schema xmlns:xsd="http://www.w3.org/2001/XMLSchema" xmlns:xs="http://www.w3.org/2001/XMLSchema" xmlns:p="http://schemas.microsoft.com/office/2006/metadata/properties" xmlns:ns2="a47ba55d-536b-4bb2-9bb1-7a6ba723ea13" xmlns:ns3="fe88a3d6-1412-406a-9de9-728884f17001" targetNamespace="http://schemas.microsoft.com/office/2006/metadata/properties" ma:root="true" ma:fieldsID="1980a86dcec33fd62562be4f3184ee90" ns2:_="" ns3:_="">
    <xsd:import namespace="a47ba55d-536b-4bb2-9bb1-7a6ba723ea13"/>
    <xsd:import namespace="fe88a3d6-1412-406a-9de9-728884f170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ba55d-536b-4bb2-9bb1-7a6ba723e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4d6df8f-d6bb-45dc-bd80-81c67b4c63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8a3d6-1412-406a-9de9-728884f1700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b58b46-c4d0-448f-ac82-5bcf4f4f08a5}" ma:internalName="TaxCatchAll" ma:showField="CatchAllData" ma:web="fe88a3d6-1412-406a-9de9-728884f170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C62372-452F-4913-AF62-462E4429DF05}">
  <ds:schemaRefs>
    <ds:schemaRef ds:uri="a47ba55d-536b-4bb2-9bb1-7a6ba723ea13"/>
    <ds:schemaRef ds:uri="fe88a3d6-1412-406a-9de9-728884f170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64D270-AF40-4EBC-B05A-0D7E5159E9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Virtual Music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2024-10-10T23:31:13Z</dcterms:created>
  <dcterms:modified xsi:type="dcterms:W3CDTF">2024-10-23T23:52:35Z</dcterms:modified>
</cp:coreProperties>
</file>