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300" r:id="rId4"/>
    <p:sldId id="311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6" r:id="rId13"/>
    <p:sldId id="310" r:id="rId14"/>
  </p:sldIdLst>
  <p:sldSz cx="9144000" cy="5143500" type="screen16x9"/>
  <p:notesSz cx="6858000" cy="9144000"/>
  <p:embeddedFontLst>
    <p:embeddedFont>
      <p:font typeface="Fira Sans Condensed Light" charset="0"/>
      <p:regular r:id="rId16"/>
      <p:bold r:id="rId17"/>
      <p:italic r:id="rId18"/>
      <p:boldItalic r:id="rId19"/>
    </p:embeddedFont>
    <p:embeddedFont>
      <p:font typeface="Advent Pro Light" charset="0"/>
      <p:regular r:id="rId20"/>
      <p:bold r:id="rId21"/>
    </p:embeddedFont>
    <p:embeddedFont>
      <p:font typeface="Anton" charset="0"/>
      <p:regular r:id="rId22"/>
    </p:embeddedFont>
    <p:embeddedFont>
      <p:font typeface="Rajdhani" charset="0"/>
      <p:regular r:id="rId23"/>
      <p:bold r:id="rId24"/>
    </p:embeddedFont>
    <p:embeddedFont>
      <p:font typeface="Fira Sans Condensed" charset="0"/>
      <p:regular r:id="rId25"/>
      <p:bold r:id="rId26"/>
      <p:italic r:id="rId27"/>
      <p:boldItalic r:id="rId28"/>
    </p:embeddedFont>
    <p:embeddedFont>
      <p:font typeface="Josefin Slab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DC17ECA-E9CF-46D2-9E35-5D2391C74F70}">
  <a:tblStyle styleId="{4DC17ECA-E9CF-46D2-9E35-5D2391C74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05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earn-to-create-advance-ai-assistant-jarvis-20with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ciencedirect.com/science/article/pii/S0969698920312911" TargetMode="External"/><Relationship Id="rId4" Type="http://schemas.openxmlformats.org/officeDocument/2006/relationships/hyperlink" Target="https://www.udemy.com/course/jarvis-ai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95536" y="631091"/>
            <a:ext cx="4404000" cy="2088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jdhani"/>
                <a:ea typeface="Rajdhani"/>
                <a:cs typeface="Rajdhani"/>
                <a:sym typeface="Rajdhani"/>
              </a:rPr>
              <a:t>AI VOICE ASSISTANT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95536" y="2643758"/>
            <a:ext cx="6768752" cy="222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PREPARED </a:t>
            </a: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BY:                             GUIDED BY</a:t>
            </a:r>
            <a:r>
              <a:rPr lang="en-IN" dirty="0" smtClean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:                                    DEPT:</a:t>
            </a: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HENA KHARWA (20CE043)            DHAVALKUMAR </a:t>
            </a:r>
            <a:r>
              <a:rPr lang="en-IN" dirty="0" smtClean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BHOI SIR              COMPUTER ENGINEERING</a:t>
            </a: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HIMANI KAPADIA (</a:t>
            </a:r>
            <a:r>
              <a:rPr lang="en-IN" dirty="0" smtClean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20CE041)</a:t>
            </a:r>
            <a:endParaRPr lang="en-IN" dirty="0">
              <a:solidFill>
                <a:schemeClr val="accent5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459C99-7D5E-4005-A759-10185DB92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59" y="126862"/>
            <a:ext cx="1340230" cy="908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ECE46E-CD75-42C2-8639-C5A9D5B26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042" y="89872"/>
            <a:ext cx="1327508" cy="9822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ENVIRONMENT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323528" y="771550"/>
            <a:ext cx="8280920" cy="4248472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SOFTWARE REQUIREMENTS:  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VS CODE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LANGUAGES: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PYTHON   AND   AI BASED CONCEPTS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MODULES:    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pyttsx3                                                pyautogui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speech recognition                         Datetime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Webbrowser                                      Keyboard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Pywhatkit                                             Pyjokes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Wikipedia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OS</a:t>
            </a:r>
            <a:endParaRPr sz="1400" b="1" dirty="0">
              <a:latin typeface="Fira Sans Condensed" charset="0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90090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827584" y="0"/>
            <a:ext cx="727280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ARCHITECUTURE FLOWCHART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02331"/>
            <a:ext cx="489029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REFERENCES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971600" y="915566"/>
            <a:ext cx="6552728" cy="3456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Udemy Links (Only for Reference):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3"/>
              </a:rPr>
              <a:t>https://www.udemy.com/course/learn-to-create-advance-ai-assistant-jarvis-20with-python/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4"/>
              </a:rPr>
              <a:t>https://www.udemy.com/course/jarvis-ai/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Reference Article Links: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5"/>
              </a:rPr>
              <a:t>https://www.sciencedirect.com/science/article/pii/S0969698920312911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https://files.eric.ed.gov/fulltext/EJ1267812.pdf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60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1547664" y="2211710"/>
            <a:ext cx="583264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 US HAVE A LOOK AT LIVE DEMO!!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3608" y="843558"/>
            <a:ext cx="396044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1115616" y="1806123"/>
            <a:ext cx="2808312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FEATURES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980275" y="83884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PRE-REQUESITES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84168" y="1967611"/>
            <a:ext cx="2592288" cy="682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IMPLEMENTATION ENVIRONMENT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5076056" y="82829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205879" y="87147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004048" y="207216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179512" y="20400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5737921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899592" y="196761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755935" y="201994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899592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Rectangle 2"/>
          <p:cNvSpPr/>
          <p:nvPr/>
        </p:nvSpPr>
        <p:spPr>
          <a:xfrm>
            <a:off x="2915816" y="195486"/>
            <a:ext cx="2923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4"/>
                </a:solidFill>
                <a:latin typeface="Rajdhani" charset="0"/>
                <a:cs typeface="Rajdhani" charset="0"/>
              </a:rPr>
              <a:t>TABLE OF CONTENTS</a:t>
            </a:r>
            <a:endParaRPr lang="en-IN" sz="2400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314781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05</a:t>
            </a:r>
          </a:p>
        </p:txBody>
      </p:sp>
      <p:cxnSp>
        <p:nvCxnSpPr>
          <p:cNvPr id="25" name="Google Shape;128;p26"/>
          <p:cNvCxnSpPr/>
          <p:nvPr/>
        </p:nvCxnSpPr>
        <p:spPr>
          <a:xfrm>
            <a:off x="899592" y="306334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Rectangle 8"/>
          <p:cNvSpPr/>
          <p:nvPr/>
        </p:nvSpPr>
        <p:spPr>
          <a:xfrm>
            <a:off x="1156590" y="3063346"/>
            <a:ext cx="236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ARCHITECTURE</a:t>
            </a:r>
          </a:p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FLOWCHART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0032" y="3147814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06</a:t>
            </a:r>
          </a:p>
        </p:txBody>
      </p:sp>
      <p:cxnSp>
        <p:nvCxnSpPr>
          <p:cNvPr id="29" name="Google Shape;129;p26"/>
          <p:cNvCxnSpPr/>
          <p:nvPr/>
        </p:nvCxnSpPr>
        <p:spPr>
          <a:xfrm>
            <a:off x="5755935" y="314029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/>
          <p:cNvSpPr/>
          <p:nvPr/>
        </p:nvSpPr>
        <p:spPr>
          <a:xfrm>
            <a:off x="6156176" y="3152038"/>
            <a:ext cx="1907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REFERENCES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144" y="4299942"/>
            <a:ext cx="547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07</a:t>
            </a:r>
            <a:endParaRPr lang="e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cxnSp>
        <p:nvCxnSpPr>
          <p:cNvPr id="22" name="Google Shape;129;p26"/>
          <p:cNvCxnSpPr/>
          <p:nvPr/>
        </p:nvCxnSpPr>
        <p:spPr>
          <a:xfrm>
            <a:off x="910980" y="413853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Rectangle 3"/>
          <p:cNvSpPr/>
          <p:nvPr/>
        </p:nvSpPr>
        <p:spPr>
          <a:xfrm>
            <a:off x="1259632" y="4222997"/>
            <a:ext cx="1874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LIVE DEMO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683568" y="195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722" name="Google Shape;1722;p43"/>
          <p:cNvSpPr txBox="1">
            <a:spLocks noGrp="1"/>
          </p:cNvSpPr>
          <p:nvPr>
            <p:ph type="subTitle" idx="2"/>
          </p:nvPr>
        </p:nvSpPr>
        <p:spPr>
          <a:xfrm flipH="1">
            <a:off x="1043608" y="915566"/>
            <a:ext cx="7704856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An </a:t>
            </a:r>
            <a:r>
              <a:rPr lang="en-IN" sz="1600" b="1" dirty="0"/>
              <a:t>intelligent virtual assistant</a:t>
            </a:r>
            <a:r>
              <a:rPr lang="en-IN" sz="1600" dirty="0"/>
              <a:t> (</a:t>
            </a:r>
            <a:r>
              <a:rPr lang="en-IN" sz="1600" b="1" dirty="0"/>
              <a:t>IVA</a:t>
            </a:r>
            <a:r>
              <a:rPr lang="en-IN" sz="1600" dirty="0"/>
              <a:t>) or </a:t>
            </a:r>
            <a:r>
              <a:rPr lang="en-IN" sz="1600" b="1" dirty="0"/>
              <a:t>intelligent personal assistant</a:t>
            </a:r>
            <a:r>
              <a:rPr lang="en-IN" sz="1600" dirty="0"/>
              <a:t> (</a:t>
            </a:r>
            <a:r>
              <a:rPr lang="en-IN" sz="1600" b="1" dirty="0"/>
              <a:t>IPA</a:t>
            </a:r>
            <a:r>
              <a:rPr lang="en-IN" sz="1600" dirty="0"/>
              <a:t>) is a </a:t>
            </a:r>
            <a:r>
              <a:rPr lang="en-IN" sz="1600" dirty="0">
                <a:hlinkClick r:id="rId3" tooltip="Software agent"/>
              </a:rPr>
              <a:t>software agent</a:t>
            </a:r>
            <a:r>
              <a:rPr lang="en-IN" sz="1600" dirty="0"/>
              <a:t> that can perform tasks or services for an individual based on commands or </a:t>
            </a:r>
            <a:r>
              <a:rPr lang="en-IN" sz="1600" dirty="0" smtClean="0"/>
              <a:t>questions.</a:t>
            </a:r>
          </a:p>
          <a:p>
            <a:pPr marL="0" lvl="0" indent="0" algn="l"/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As soon as the assistant is turned on , it greets the user as per the time along with the date and then starts accepting and responding to the commands requested by the user.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The assistant works at a basic level unlike other assistants such as alexa, siri ,etc.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It also involves working with various modules of python and the concept of Artificial Intelligence.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It works on the concept of Artificial Narrow Intelligence.</a:t>
            </a:r>
            <a:endParaRPr lang="en-IN" sz="1600" dirty="0"/>
          </a:p>
          <a:p>
            <a:pPr marL="0" lvl="0" indent="0" algn="l"/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89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446449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WHAT IS ARTIFICIAL INTELLIGENCE?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Artificial Intelligence is a technique of getting machines to work and behave like humans.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example: healthcare,  marketing, business analytics, robotics etc.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concept of Artificial Intelligence was discovered by John McCarthy.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Artificial </a:t>
            </a:r>
            <a:r>
              <a:rPr lang="en-US" dirty="0"/>
              <a:t>intelligence refers to systems or machines that mimic human intelligence to perform tasks and can iteratively improve themselves based on the information they collect.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88843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14501"/>
            <a:ext cx="7056784" cy="37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828092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TYPES OF ARTIFICIAL INTELLIGENCE:</a:t>
            </a:r>
          </a:p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Artificial Narrow Intelligence                    Artificial General Intelligence             Artificial Super Intelligence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2276475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79" y="2139702"/>
            <a:ext cx="18002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77802"/>
            <a:ext cx="2000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699792" y="11511"/>
            <a:ext cx="3384376" cy="575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OVERALL FEATURES</a:t>
            </a:r>
            <a:endParaRPr sz="32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23528" y="699542"/>
            <a:ext cx="2431696" cy="3744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Surfing on Wikipedia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Application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Web Browser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Website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Playing songs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Playing video on Youtube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Dictionary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Calculator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Telling a joke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987824" y="586591"/>
            <a:ext cx="244827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Speed Test Calculator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Telling Temperature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Working with Translator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Setting an alarm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Taking a snapshot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Creating a to-do-list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Sending a email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Playing movies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Find my location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Download a 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648146"/>
            <a:ext cx="2520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Setting a reminder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CPU and Battery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Converting text to handwritten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Switching among the assistant with change of voice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9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99592" y="1347614"/>
            <a:ext cx="7200800" cy="302433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 DATE AND TIME: Tells us current date and time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YOUTUBE SEARCH: Searches for your request query on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GOOGLE SEARCH: Searches for your requested query on Google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WIKIPEDIA: Searches for your requested query on Wikipedia and tells you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PLAY MUSIC: Plays music from your downloads section if downloaded else plays it from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05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99592" y="1491630"/>
            <a:ext cx="7200800" cy="295232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IN" b="1" dirty="0"/>
              <a:t> TAKE A SCREENSHOT: Takes a Screenshot and shows the folder in which it is saved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OPEN SOCIAL MEDIA APPS: Opens few pre-defined social media application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YOUTUBE AUTOMATION: It can play,pause,skip,resume,mute ,full screen,next video,previous video,turn on/off caption from youtube.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CHROME AUTOMATION: It can perform open new tab,close tab,open new window,open incognito mode,show history,show downloads,open task manager,clear brow history,help center,make bookmark, reopen last 10 tabs that you closed earlier in google chrome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TELLING A JOKE: Tells us any joke</a:t>
            </a:r>
          </a:p>
        </p:txBody>
      </p:sp>
    </p:spTree>
    <p:extLst>
      <p:ext uri="{BB962C8B-B14F-4D97-AF65-F5344CB8AC3E}">
        <p14:creationId xmlns:p14="http://schemas.microsoft.com/office/powerpoint/2010/main" val="101508164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431</Words>
  <Application>Microsoft Office PowerPoint</Application>
  <PresentationFormat>On-screen Show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Fira Sans Condensed Light</vt:lpstr>
      <vt:lpstr>Advent Pro Light</vt:lpstr>
      <vt:lpstr>Anton</vt:lpstr>
      <vt:lpstr>Rajdhani</vt:lpstr>
      <vt:lpstr>Fira Sans Condensed</vt:lpstr>
      <vt:lpstr>Josefin Slab</vt:lpstr>
      <vt:lpstr>Wingdings</vt:lpstr>
      <vt:lpstr>Ai Tech Agency by Slidesgo</vt:lpstr>
      <vt:lpstr>AI VOICE ASSISTANT</vt:lpstr>
      <vt:lpstr>PROJECT DESCRIPTION</vt:lpstr>
      <vt:lpstr>PROJECT DESCRIPTION</vt:lpstr>
      <vt:lpstr>PRE-REQUESITES</vt:lpstr>
      <vt:lpstr>PRE-REQUESITES</vt:lpstr>
      <vt:lpstr>PRE-REQUESITES</vt:lpstr>
      <vt:lpstr>OVERALL FEATURES</vt:lpstr>
      <vt:lpstr>IMPLEMENTED FEATURES</vt:lpstr>
      <vt:lpstr>IMPLEMENTED FEATURES</vt:lpstr>
      <vt:lpstr>IMPLEMENTATION ENVIRONMENT</vt:lpstr>
      <vt:lpstr>ARCHITECUTURE FLOWCHART</vt:lpstr>
      <vt:lpstr>REFERENCES</vt:lpstr>
      <vt:lpstr>LET US HAVE A LOOK AT LIVE DEMO!!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VOICE ASSISTANT</dc:title>
  <dc:creator>Hetal</dc:creator>
  <cp:lastModifiedBy>kaushik</cp:lastModifiedBy>
  <cp:revision>19</cp:revision>
  <dcterms:modified xsi:type="dcterms:W3CDTF">2022-02-24T17:44:00Z</dcterms:modified>
</cp:coreProperties>
</file>