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6" r:id="rId6"/>
    <p:sldId id="412" r:id="rId7"/>
    <p:sldId id="413" r:id="rId8"/>
    <p:sldId id="414" r:id="rId9"/>
    <p:sldId id="41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.png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4.xml"/><Relationship Id="rId5" Type="http://schemas.openxmlformats.org/officeDocument/2006/relationships/image" Target="../media/image2.png"/><Relationship Id="rId4" Type="http://schemas.openxmlformats.org/officeDocument/2006/relationships/tags" Target="../tags/tag83.xml"/><Relationship Id="rId3" Type="http://schemas.openxmlformats.org/officeDocument/2006/relationships/image" Target="../media/image1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Project Proposal: Landlord-Off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Chuyi Zhao   Xinru Xu   Miao Li   Qingting Jiang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why landlord-off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-392430" y="1414780"/>
            <a:ext cx="3366135" cy="15335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Proposal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methods to use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what we've done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more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Why Landlord-off?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1395095"/>
            <a:ext cx="6096000" cy="4067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Why Landlord-off?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4540" y="1395730"/>
            <a:ext cx="6096000" cy="40671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39460" y="750570"/>
            <a:ext cx="5358130" cy="53581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Methods we intend to use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random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Game Tree</a:t>
            </a:r>
            <a:endParaRPr lang="en-US" altLang="zh-CN" dirty="0"/>
          </a:p>
          <a:p>
            <a:r>
              <a:rPr lang="en-US" altLang="zh-CN" dirty="0"/>
              <a:t>Reinforcement Learning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What we have done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 random agent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More?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improvement?</a:t>
            </a:r>
            <a:endParaRPr lang="en-US" altLang="zh-CN" dirty="0"/>
          </a:p>
          <a:p>
            <a:pPr lvl="1"/>
            <a:r>
              <a:rPr lang="en-US" altLang="zh-CN" dirty="0"/>
              <a:t>GAN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Thanks for Listening!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Q &amp; A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3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6_4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7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6_4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2.xml><?xml version="1.0" encoding="utf-8"?>
<p:tagLst xmlns:p="http://schemas.openxmlformats.org/presentationml/2006/main">
  <p:tag name="KSO_WM_UNIT_PLACING_PICTURE_USER_VIEWPORT" val="{&quot;height&quot;:6405,&quot;width&quot;:9600}"/>
</p:tagLst>
</file>

<file path=ppt/tags/tag83.xml><?xml version="1.0" encoding="utf-8"?>
<p:tagLst xmlns:p="http://schemas.openxmlformats.org/presentationml/2006/main">
  <p:tag name="KSO_WM_UNIT_PLACING_PICTURE_USER_VIEWPORT" val="{&quot;height&quot;:7680,&quot;width&quot;:7680}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WPS 演示</Application>
  <PresentationFormat>宽屏</PresentationFormat>
  <Paragraphs>48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AI Project:Landlord-Off</vt:lpstr>
      <vt:lpstr>PowerPoint 演示文稿</vt:lpstr>
      <vt:lpstr>单击此处添加标题</vt:lpstr>
      <vt:lpstr>Why Landlord-off?</vt:lpstr>
      <vt:lpstr>Why Landlord-off?</vt:lpstr>
      <vt:lpstr>Why Landlord-off?</vt:lpstr>
      <vt:lpstr>Why Landlord-off?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Linda Zhao</cp:lastModifiedBy>
  <cp:revision>190</cp:revision>
  <dcterms:created xsi:type="dcterms:W3CDTF">2019-06-19T02:08:00Z</dcterms:created>
  <dcterms:modified xsi:type="dcterms:W3CDTF">2020-12-14T12:05:30Z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