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5" r:id="rId5"/>
    <p:sldId id="282" r:id="rId6"/>
    <p:sldId id="281" r:id="rId7"/>
    <p:sldId id="280" r:id="rId8"/>
    <p:sldId id="279" r:id="rId9"/>
    <p:sldId id="277" r:id="rId10"/>
    <p:sldId id="270" r:id="rId11"/>
    <p:sldId id="285" r:id="rId12"/>
    <p:sldId id="287" r:id="rId13"/>
    <p:sldId id="301" r:id="rId14"/>
    <p:sldId id="300" r:id="rId15"/>
    <p:sldId id="290" r:id="rId16"/>
    <p:sldId id="291" r:id="rId17"/>
    <p:sldId id="289" r:id="rId18"/>
    <p:sldId id="288" r:id="rId19"/>
    <p:sldId id="293" r:id="rId20"/>
    <p:sldId id="29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BED60-3874-4A3B-8B10-F0FE3DAC2355}" v="20" dt="2024-01-14T20:16:18.908"/>
    <p1510:client id="{32E8982C-2A86-4C3F-AE68-2004F215992E}" v="8" dt="2024-01-14T14:12:35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iya, Deepak" userId="76e6cac8-d76c-443e-8a08-1d1c1abeadd5" providerId="ADAL" clId="{32E8982C-2A86-4C3F-AE68-2004F215992E}"/>
    <pc:docChg chg="undo custSel addSld delSld modSld">
      <pc:chgData name="Dahiya, Deepak" userId="76e6cac8-d76c-443e-8a08-1d1c1abeadd5" providerId="ADAL" clId="{32E8982C-2A86-4C3F-AE68-2004F215992E}" dt="2024-01-14T14:35:45.518" v="297" actId="207"/>
      <pc:docMkLst>
        <pc:docMk/>
      </pc:docMkLst>
      <pc:sldChg chg="modSp mod">
        <pc:chgData name="Dahiya, Deepak" userId="76e6cac8-d76c-443e-8a08-1d1c1abeadd5" providerId="ADAL" clId="{32E8982C-2A86-4C3F-AE68-2004F215992E}" dt="2024-01-14T13:36:51.349" v="22" actId="207"/>
        <pc:sldMkLst>
          <pc:docMk/>
          <pc:sldMk cId="3573811170" sldId="257"/>
        </pc:sldMkLst>
        <pc:spChg chg="mod">
          <ac:chgData name="Dahiya, Deepak" userId="76e6cac8-d76c-443e-8a08-1d1c1abeadd5" providerId="ADAL" clId="{32E8982C-2A86-4C3F-AE68-2004F215992E}" dt="2024-01-14T13:36:51.349" v="22" actId="207"/>
          <ac:spMkLst>
            <pc:docMk/>
            <pc:sldMk cId="3573811170" sldId="257"/>
            <ac:spMk id="3" creationId="{9BFBAE3F-2224-4BC7-BDE4-732943F3A479}"/>
          </ac:spMkLst>
        </pc:spChg>
      </pc:sldChg>
      <pc:sldChg chg="modSp mod">
        <pc:chgData name="Dahiya, Deepak" userId="76e6cac8-d76c-443e-8a08-1d1c1abeadd5" providerId="ADAL" clId="{32E8982C-2A86-4C3F-AE68-2004F215992E}" dt="2024-01-14T13:36:44.932" v="21" actId="207"/>
        <pc:sldMkLst>
          <pc:docMk/>
          <pc:sldMk cId="1729831648" sldId="258"/>
        </pc:sldMkLst>
        <pc:spChg chg="mod">
          <ac:chgData name="Dahiya, Deepak" userId="76e6cac8-d76c-443e-8a08-1d1c1abeadd5" providerId="ADAL" clId="{32E8982C-2A86-4C3F-AE68-2004F215992E}" dt="2024-01-14T13:36:44.932" v="21" actId="207"/>
          <ac:spMkLst>
            <pc:docMk/>
            <pc:sldMk cId="1729831648" sldId="258"/>
            <ac:spMk id="3" creationId="{AAFA2A88-7C9F-6F86-42B3-073935903A10}"/>
          </ac:spMkLst>
        </pc:spChg>
      </pc:sldChg>
      <pc:sldChg chg="modSp mod">
        <pc:chgData name="Dahiya, Deepak" userId="76e6cac8-d76c-443e-8a08-1d1c1abeadd5" providerId="ADAL" clId="{32E8982C-2A86-4C3F-AE68-2004F215992E}" dt="2024-01-14T13:27:07.324" v="8" actId="20577"/>
        <pc:sldMkLst>
          <pc:docMk/>
          <pc:sldMk cId="3933837372" sldId="259"/>
        </pc:sldMkLst>
        <pc:spChg chg="mod">
          <ac:chgData name="Dahiya, Deepak" userId="76e6cac8-d76c-443e-8a08-1d1c1abeadd5" providerId="ADAL" clId="{32E8982C-2A86-4C3F-AE68-2004F215992E}" dt="2024-01-14T13:27:07.324" v="8" actId="20577"/>
          <ac:spMkLst>
            <pc:docMk/>
            <pc:sldMk cId="3933837372" sldId="259"/>
            <ac:spMk id="3" creationId="{F9A2751D-2F48-E805-7645-52BD3F123225}"/>
          </ac:spMkLst>
        </pc:spChg>
      </pc:sldChg>
      <pc:sldChg chg="del">
        <pc:chgData name="Dahiya, Deepak" userId="76e6cac8-d76c-443e-8a08-1d1c1abeadd5" providerId="ADAL" clId="{32E8982C-2A86-4C3F-AE68-2004F215992E}" dt="2024-01-14T14:04:54.931" v="174" actId="47"/>
        <pc:sldMkLst>
          <pc:docMk/>
          <pc:sldMk cId="3292433203" sldId="260"/>
        </pc:sldMkLst>
      </pc:sldChg>
      <pc:sldChg chg="modSp mod">
        <pc:chgData name="Dahiya, Deepak" userId="76e6cac8-d76c-443e-8a08-1d1c1abeadd5" providerId="ADAL" clId="{32E8982C-2A86-4C3F-AE68-2004F215992E}" dt="2024-01-14T13:37:36.383" v="26" actId="20577"/>
        <pc:sldMkLst>
          <pc:docMk/>
          <pc:sldMk cId="111397317" sldId="261"/>
        </pc:sldMkLst>
        <pc:spChg chg="mod">
          <ac:chgData name="Dahiya, Deepak" userId="76e6cac8-d76c-443e-8a08-1d1c1abeadd5" providerId="ADAL" clId="{32E8982C-2A86-4C3F-AE68-2004F215992E}" dt="2024-01-14T13:37:36.383" v="26" actId="20577"/>
          <ac:spMkLst>
            <pc:docMk/>
            <pc:sldMk cId="111397317" sldId="261"/>
            <ac:spMk id="3" creationId="{00E4F470-581B-85E0-86B0-103E5701887A}"/>
          </ac:spMkLst>
        </pc:spChg>
      </pc:sldChg>
      <pc:sldChg chg="modSp mod">
        <pc:chgData name="Dahiya, Deepak" userId="76e6cac8-d76c-443e-8a08-1d1c1abeadd5" providerId="ADAL" clId="{32E8982C-2A86-4C3F-AE68-2004F215992E}" dt="2024-01-14T13:46:06.536" v="108" actId="20577"/>
        <pc:sldMkLst>
          <pc:docMk/>
          <pc:sldMk cId="3346598262" sldId="262"/>
        </pc:sldMkLst>
        <pc:spChg chg="mod">
          <ac:chgData name="Dahiya, Deepak" userId="76e6cac8-d76c-443e-8a08-1d1c1abeadd5" providerId="ADAL" clId="{32E8982C-2A86-4C3F-AE68-2004F215992E}" dt="2024-01-14T13:46:06.536" v="108" actId="20577"/>
          <ac:spMkLst>
            <pc:docMk/>
            <pc:sldMk cId="3346598262" sldId="262"/>
            <ac:spMk id="3" creationId="{1ACBE2D2-9A3F-3021-BD7E-EEE407E46E3D}"/>
          </ac:spMkLst>
        </pc:spChg>
      </pc:sldChg>
      <pc:sldChg chg="modSp mod">
        <pc:chgData name="Dahiya, Deepak" userId="76e6cac8-d76c-443e-8a08-1d1c1abeadd5" providerId="ADAL" clId="{32E8982C-2A86-4C3F-AE68-2004F215992E}" dt="2024-01-14T13:47:19.926" v="111"/>
        <pc:sldMkLst>
          <pc:docMk/>
          <pc:sldMk cId="1833851716" sldId="263"/>
        </pc:sldMkLst>
        <pc:spChg chg="mod">
          <ac:chgData name="Dahiya, Deepak" userId="76e6cac8-d76c-443e-8a08-1d1c1abeadd5" providerId="ADAL" clId="{32E8982C-2A86-4C3F-AE68-2004F215992E}" dt="2024-01-14T13:47:19.926" v="111"/>
          <ac:spMkLst>
            <pc:docMk/>
            <pc:sldMk cId="1833851716" sldId="263"/>
            <ac:spMk id="3" creationId="{6E00A225-BBA4-159B-309C-28DD377EB821}"/>
          </ac:spMkLst>
        </pc:spChg>
      </pc:sldChg>
      <pc:sldChg chg="modSp mod">
        <pc:chgData name="Dahiya, Deepak" userId="76e6cac8-d76c-443e-8a08-1d1c1abeadd5" providerId="ADAL" clId="{32E8982C-2A86-4C3F-AE68-2004F215992E}" dt="2024-01-14T13:59:32.220" v="159" actId="12"/>
        <pc:sldMkLst>
          <pc:docMk/>
          <pc:sldMk cId="1010666493" sldId="264"/>
        </pc:sldMkLst>
        <pc:spChg chg="mod">
          <ac:chgData name="Dahiya, Deepak" userId="76e6cac8-d76c-443e-8a08-1d1c1abeadd5" providerId="ADAL" clId="{32E8982C-2A86-4C3F-AE68-2004F215992E}" dt="2024-01-14T13:59:32.220" v="159" actId="12"/>
          <ac:spMkLst>
            <pc:docMk/>
            <pc:sldMk cId="1010666493" sldId="264"/>
            <ac:spMk id="3" creationId="{E0DEDBE5-45B6-9120-4A26-96C8441DA060}"/>
          </ac:spMkLst>
        </pc:spChg>
      </pc:sldChg>
      <pc:sldChg chg="modSp mod">
        <pc:chgData name="Dahiya, Deepak" userId="76e6cac8-d76c-443e-8a08-1d1c1abeadd5" providerId="ADAL" clId="{32E8982C-2A86-4C3F-AE68-2004F215992E}" dt="2024-01-14T14:35:45.518" v="297" actId="207"/>
        <pc:sldMkLst>
          <pc:docMk/>
          <pc:sldMk cId="609935120" sldId="265"/>
        </pc:sldMkLst>
        <pc:spChg chg="mod">
          <ac:chgData name="Dahiya, Deepak" userId="76e6cac8-d76c-443e-8a08-1d1c1abeadd5" providerId="ADAL" clId="{32E8982C-2A86-4C3F-AE68-2004F215992E}" dt="2024-01-14T14:35:45.518" v="297" actId="207"/>
          <ac:spMkLst>
            <pc:docMk/>
            <pc:sldMk cId="609935120" sldId="265"/>
            <ac:spMk id="3" creationId="{5BF5CA4E-3C86-6C2F-8676-CDB01AA6BB6A}"/>
          </ac:spMkLst>
        </pc:spChg>
      </pc:sldChg>
      <pc:sldChg chg="addSp delSp modSp mod">
        <pc:chgData name="Dahiya, Deepak" userId="76e6cac8-d76c-443e-8a08-1d1c1abeadd5" providerId="ADAL" clId="{32E8982C-2A86-4C3F-AE68-2004F215992E}" dt="2024-01-14T14:16:01.330" v="229" actId="2710"/>
        <pc:sldMkLst>
          <pc:docMk/>
          <pc:sldMk cId="2414123070" sldId="266"/>
        </pc:sldMkLst>
        <pc:spChg chg="add del">
          <ac:chgData name="Dahiya, Deepak" userId="76e6cac8-d76c-443e-8a08-1d1c1abeadd5" providerId="ADAL" clId="{32E8982C-2A86-4C3F-AE68-2004F215992E}" dt="2024-01-14T14:12:17.985" v="194"/>
          <ac:spMkLst>
            <pc:docMk/>
            <pc:sldMk cId="2414123070" sldId="266"/>
            <ac:spMk id="2" creationId="{747CF67C-6904-7638-2266-D10D01CF8FCE}"/>
          </ac:spMkLst>
        </pc:spChg>
        <pc:spChg chg="mod">
          <ac:chgData name="Dahiya, Deepak" userId="76e6cac8-d76c-443e-8a08-1d1c1abeadd5" providerId="ADAL" clId="{32E8982C-2A86-4C3F-AE68-2004F215992E}" dt="2024-01-14T14:16:01.330" v="229" actId="2710"/>
          <ac:spMkLst>
            <pc:docMk/>
            <pc:sldMk cId="2414123070" sldId="266"/>
            <ac:spMk id="3" creationId="{2769CBDE-AB4D-6AF7-9DB9-E9EF54599E29}"/>
          </ac:spMkLst>
        </pc:spChg>
        <pc:spChg chg="add del">
          <ac:chgData name="Dahiya, Deepak" userId="76e6cac8-d76c-443e-8a08-1d1c1abeadd5" providerId="ADAL" clId="{32E8982C-2A86-4C3F-AE68-2004F215992E}" dt="2024-01-14T14:12:17.985" v="194"/>
          <ac:spMkLst>
            <pc:docMk/>
            <pc:sldMk cId="2414123070" sldId="266"/>
            <ac:spMk id="4" creationId="{9D40E3C3-C8E3-256D-639B-5FFCB9776B96}"/>
          </ac:spMkLst>
        </pc:spChg>
        <pc:spChg chg="add del mod">
          <ac:chgData name="Dahiya, Deepak" userId="76e6cac8-d76c-443e-8a08-1d1c1abeadd5" providerId="ADAL" clId="{32E8982C-2A86-4C3F-AE68-2004F215992E}" dt="2024-01-14T14:12:17.147" v="193"/>
          <ac:spMkLst>
            <pc:docMk/>
            <pc:sldMk cId="2414123070" sldId="266"/>
            <ac:spMk id="5" creationId="{DC0D5155-9A47-8E33-1530-437FB81F7E4E}"/>
          </ac:spMkLst>
        </pc:spChg>
        <pc:spChg chg="add del mod">
          <ac:chgData name="Dahiya, Deepak" userId="76e6cac8-d76c-443e-8a08-1d1c1abeadd5" providerId="ADAL" clId="{32E8982C-2A86-4C3F-AE68-2004F215992E}" dt="2024-01-14T14:12:17.147" v="193"/>
          <ac:spMkLst>
            <pc:docMk/>
            <pc:sldMk cId="2414123070" sldId="266"/>
            <ac:spMk id="6" creationId="{0DD9BD1D-0E51-7B3B-AD9F-E3986B371A63}"/>
          </ac:spMkLst>
        </pc:spChg>
        <pc:spChg chg="add del mod">
          <ac:chgData name="Dahiya, Deepak" userId="76e6cac8-d76c-443e-8a08-1d1c1abeadd5" providerId="ADAL" clId="{32E8982C-2A86-4C3F-AE68-2004F215992E}" dt="2024-01-14T14:12:35.597" v="198"/>
          <ac:spMkLst>
            <pc:docMk/>
            <pc:sldMk cId="2414123070" sldId="266"/>
            <ac:spMk id="7" creationId="{DDD6E0B1-08B5-DDEB-5F62-3AD4AB4ACC5C}"/>
          </ac:spMkLst>
        </pc:spChg>
        <pc:spChg chg="add del mod">
          <ac:chgData name="Dahiya, Deepak" userId="76e6cac8-d76c-443e-8a08-1d1c1abeadd5" providerId="ADAL" clId="{32E8982C-2A86-4C3F-AE68-2004F215992E}" dt="2024-01-14T14:12:35.597" v="198"/>
          <ac:spMkLst>
            <pc:docMk/>
            <pc:sldMk cId="2414123070" sldId="266"/>
            <ac:spMk id="8" creationId="{84615539-92A4-1D1C-6329-089537427D8A}"/>
          </ac:spMkLst>
        </pc:spChg>
      </pc:sldChg>
      <pc:sldChg chg="modSp mod">
        <pc:chgData name="Dahiya, Deepak" userId="76e6cac8-d76c-443e-8a08-1d1c1abeadd5" providerId="ADAL" clId="{32E8982C-2A86-4C3F-AE68-2004F215992E}" dt="2024-01-14T14:30:33.573" v="279" actId="207"/>
        <pc:sldMkLst>
          <pc:docMk/>
          <pc:sldMk cId="4052916648" sldId="267"/>
        </pc:sldMkLst>
        <pc:spChg chg="mod">
          <ac:chgData name="Dahiya, Deepak" userId="76e6cac8-d76c-443e-8a08-1d1c1abeadd5" providerId="ADAL" clId="{32E8982C-2A86-4C3F-AE68-2004F215992E}" dt="2024-01-14T14:30:33.573" v="279" actId="207"/>
          <ac:spMkLst>
            <pc:docMk/>
            <pc:sldMk cId="4052916648" sldId="267"/>
            <ac:spMk id="3" creationId="{BB3F0188-A062-DED3-9CF8-A3AC39E45B63}"/>
          </ac:spMkLst>
        </pc:spChg>
      </pc:sldChg>
      <pc:sldChg chg="addSp modSp new mod">
        <pc:chgData name="Dahiya, Deepak" userId="76e6cac8-d76c-443e-8a08-1d1c1abeadd5" providerId="ADAL" clId="{32E8982C-2A86-4C3F-AE68-2004F215992E}" dt="2024-01-14T14:19:49.865" v="235" actId="20577"/>
        <pc:sldMkLst>
          <pc:docMk/>
          <pc:sldMk cId="2842925530" sldId="268"/>
        </pc:sldMkLst>
        <pc:spChg chg="add mod">
          <ac:chgData name="Dahiya, Deepak" userId="76e6cac8-d76c-443e-8a08-1d1c1abeadd5" providerId="ADAL" clId="{32E8982C-2A86-4C3F-AE68-2004F215992E}" dt="2024-01-14T14:19:49.865" v="235" actId="20577"/>
          <ac:spMkLst>
            <pc:docMk/>
            <pc:sldMk cId="2842925530" sldId="268"/>
            <ac:spMk id="3" creationId="{D13614F7-1F99-413F-1258-428F716FB3D2}"/>
          </ac:spMkLst>
        </pc:spChg>
      </pc:sldChg>
    </pc:docChg>
  </pc:docChgLst>
  <pc:docChgLst>
    <pc:chgData name="Dahiya, Deepak" userId="76e6cac8-d76c-443e-8a08-1d1c1abeadd5" providerId="ADAL" clId="{26EBED60-3874-4A3B-8B10-F0FE3DAC2355}"/>
    <pc:docChg chg="custSel modSld">
      <pc:chgData name="Dahiya, Deepak" userId="76e6cac8-d76c-443e-8a08-1d1c1abeadd5" providerId="ADAL" clId="{26EBED60-3874-4A3B-8B10-F0FE3DAC2355}" dt="2024-01-14T20:29:31.161" v="38" actId="20577"/>
      <pc:docMkLst>
        <pc:docMk/>
      </pc:docMkLst>
      <pc:sldChg chg="modSp mod">
        <pc:chgData name="Dahiya, Deepak" userId="76e6cac8-d76c-443e-8a08-1d1c1abeadd5" providerId="ADAL" clId="{26EBED60-3874-4A3B-8B10-F0FE3DAC2355}" dt="2024-01-14T20:16:30.226" v="37" actId="14100"/>
        <pc:sldMkLst>
          <pc:docMk/>
          <pc:sldMk cId="2224016007" sldId="275"/>
        </pc:sldMkLst>
        <pc:graphicFrameChg chg="mod">
          <ac:chgData name="Dahiya, Deepak" userId="76e6cac8-d76c-443e-8a08-1d1c1abeadd5" providerId="ADAL" clId="{26EBED60-3874-4A3B-8B10-F0FE3DAC2355}" dt="2024-01-14T20:16:30.226" v="37" actId="14100"/>
          <ac:graphicFrameMkLst>
            <pc:docMk/>
            <pc:sldMk cId="2224016007" sldId="275"/>
            <ac:graphicFrameMk id="5" creationId="{324DD952-56EF-1516-7F5D-0F8255AF98C7}"/>
          </ac:graphicFrameMkLst>
        </pc:graphicFrameChg>
      </pc:sldChg>
      <pc:sldChg chg="modSp mod">
        <pc:chgData name="Dahiya, Deepak" userId="76e6cac8-d76c-443e-8a08-1d1c1abeadd5" providerId="ADAL" clId="{26EBED60-3874-4A3B-8B10-F0FE3DAC2355}" dt="2024-01-14T20:13:34.611" v="21" actId="27636"/>
        <pc:sldMkLst>
          <pc:docMk/>
          <pc:sldMk cId="1030337308" sldId="279"/>
        </pc:sldMkLst>
        <pc:spChg chg="mod">
          <ac:chgData name="Dahiya, Deepak" userId="76e6cac8-d76c-443e-8a08-1d1c1abeadd5" providerId="ADAL" clId="{26EBED60-3874-4A3B-8B10-F0FE3DAC2355}" dt="2024-01-14T20:13:34.611" v="21" actId="27636"/>
          <ac:spMkLst>
            <pc:docMk/>
            <pc:sldMk cId="1030337308" sldId="279"/>
            <ac:spMk id="3" creationId="{D44B2A80-ADE8-CE19-23CA-074791EECE4F}"/>
          </ac:spMkLst>
        </pc:spChg>
      </pc:sldChg>
      <pc:sldChg chg="modSp mod">
        <pc:chgData name="Dahiya, Deepak" userId="76e6cac8-d76c-443e-8a08-1d1c1abeadd5" providerId="ADAL" clId="{26EBED60-3874-4A3B-8B10-F0FE3DAC2355}" dt="2024-01-14T20:13:55.189" v="23" actId="27636"/>
        <pc:sldMkLst>
          <pc:docMk/>
          <pc:sldMk cId="3654361236" sldId="285"/>
        </pc:sldMkLst>
        <pc:spChg chg="mod">
          <ac:chgData name="Dahiya, Deepak" userId="76e6cac8-d76c-443e-8a08-1d1c1abeadd5" providerId="ADAL" clId="{26EBED60-3874-4A3B-8B10-F0FE3DAC2355}" dt="2024-01-14T20:13:13.020" v="19" actId="1076"/>
          <ac:spMkLst>
            <pc:docMk/>
            <pc:sldMk cId="3654361236" sldId="285"/>
            <ac:spMk id="2" creationId="{51549B0F-8A4E-0964-E728-A09C1DA24280}"/>
          </ac:spMkLst>
        </pc:spChg>
        <pc:spChg chg="mod">
          <ac:chgData name="Dahiya, Deepak" userId="76e6cac8-d76c-443e-8a08-1d1c1abeadd5" providerId="ADAL" clId="{26EBED60-3874-4A3B-8B10-F0FE3DAC2355}" dt="2024-01-14T20:13:55.189" v="23" actId="27636"/>
          <ac:spMkLst>
            <pc:docMk/>
            <pc:sldMk cId="3654361236" sldId="285"/>
            <ac:spMk id="3" creationId="{0C30501A-74B4-EE17-8435-B0B1E667D465}"/>
          </ac:spMkLst>
        </pc:spChg>
      </pc:sldChg>
      <pc:sldChg chg="modSp mod">
        <pc:chgData name="Dahiya, Deepak" userId="76e6cac8-d76c-443e-8a08-1d1c1abeadd5" providerId="ADAL" clId="{26EBED60-3874-4A3B-8B10-F0FE3DAC2355}" dt="2024-01-14T20:29:31.161" v="38" actId="20577"/>
        <pc:sldMkLst>
          <pc:docMk/>
          <pc:sldMk cId="3706500829" sldId="289"/>
        </pc:sldMkLst>
        <pc:spChg chg="mod">
          <ac:chgData name="Dahiya, Deepak" userId="76e6cac8-d76c-443e-8a08-1d1c1abeadd5" providerId="ADAL" clId="{26EBED60-3874-4A3B-8B10-F0FE3DAC2355}" dt="2024-01-14T20:29:31.161" v="38" actId="20577"/>
          <ac:spMkLst>
            <pc:docMk/>
            <pc:sldMk cId="3706500829" sldId="289"/>
            <ac:spMk id="3" creationId="{699223CE-486F-FE03-5C77-D4DF08249CD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74888-305C-463A-84A1-DE5608CDC93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D6CAA1-617D-44FC-91C0-43011E91AC14}">
      <dgm:prSet/>
      <dgm:spPr/>
      <dgm:t>
        <a:bodyPr/>
        <a:lstStyle/>
        <a:p>
          <a:r>
            <a:rPr lang="en-US" b="1" i="0" baseline="0"/>
            <a:t>Reality Check </a:t>
          </a:r>
          <a:endParaRPr lang="en-US"/>
        </a:p>
      </dgm:t>
    </dgm:pt>
    <dgm:pt modelId="{0F9241C5-3FB3-432D-9EAD-861113C84816}" type="parTrans" cxnId="{29401A49-8BC5-4A62-91AC-54244453B6AD}">
      <dgm:prSet/>
      <dgm:spPr/>
      <dgm:t>
        <a:bodyPr/>
        <a:lstStyle/>
        <a:p>
          <a:endParaRPr lang="en-US"/>
        </a:p>
      </dgm:t>
    </dgm:pt>
    <dgm:pt modelId="{B1078454-7298-4188-9075-4C8978D53530}" type="sibTrans" cxnId="{29401A49-8BC5-4A62-91AC-54244453B6AD}">
      <dgm:prSet/>
      <dgm:spPr/>
      <dgm:t>
        <a:bodyPr/>
        <a:lstStyle/>
        <a:p>
          <a:endParaRPr lang="en-US"/>
        </a:p>
      </dgm:t>
    </dgm:pt>
    <dgm:pt modelId="{A1DA1311-1C56-4DF4-A1AA-834C4B7879FE}">
      <dgm:prSet custT="1"/>
      <dgm:spPr/>
      <dgm:t>
        <a:bodyPr/>
        <a:lstStyle/>
        <a:p>
          <a:r>
            <a:rPr lang="en-US" sz="1800" b="0" i="0" baseline="0" dirty="0"/>
            <a:t>Actual geniuses are rare, and having brilliant ideas and programming skills doesn't guarantee success</a:t>
          </a:r>
          <a:r>
            <a:rPr lang="en-US" sz="1200" b="0" i="0" baseline="0" dirty="0"/>
            <a:t>.</a:t>
          </a:r>
          <a:endParaRPr lang="en-US" sz="1200" dirty="0"/>
        </a:p>
      </dgm:t>
    </dgm:pt>
    <dgm:pt modelId="{5B75F345-BF65-4542-AB71-FF7D7AAC0E44}" type="parTrans" cxnId="{17C42D97-762C-4C27-99BD-FE7C417A8C48}">
      <dgm:prSet/>
      <dgm:spPr/>
      <dgm:t>
        <a:bodyPr/>
        <a:lstStyle/>
        <a:p>
          <a:endParaRPr lang="en-US"/>
        </a:p>
      </dgm:t>
    </dgm:pt>
    <dgm:pt modelId="{A0F048F5-D9B7-4E63-AF37-BBBE32F35332}" type="sibTrans" cxnId="{17C42D97-762C-4C27-99BD-FE7C417A8C48}">
      <dgm:prSet/>
      <dgm:spPr/>
      <dgm:t>
        <a:bodyPr/>
        <a:lstStyle/>
        <a:p>
          <a:endParaRPr lang="en-US"/>
        </a:p>
      </dgm:t>
    </dgm:pt>
    <dgm:pt modelId="{BA1F2479-E58B-49B3-8090-42D341280DC9}">
      <dgm:prSet/>
      <dgm:spPr/>
      <dgm:t>
        <a:bodyPr/>
        <a:lstStyle/>
        <a:p>
          <a:r>
            <a:rPr lang="en-US" b="1" i="0" baseline="0" dirty="0"/>
            <a:t>Motivations for Hiding Work</a:t>
          </a:r>
          <a:endParaRPr lang="en-US" dirty="0"/>
        </a:p>
      </dgm:t>
    </dgm:pt>
    <dgm:pt modelId="{AACD9DBA-6225-40C4-AB3F-EBCB37DAF0BD}" type="parTrans" cxnId="{F2C7DA7A-A3C0-48E1-8A24-B40DA8C9B812}">
      <dgm:prSet/>
      <dgm:spPr/>
      <dgm:t>
        <a:bodyPr/>
        <a:lstStyle/>
        <a:p>
          <a:endParaRPr lang="en-US"/>
        </a:p>
      </dgm:t>
    </dgm:pt>
    <dgm:pt modelId="{80790767-F0EE-44E6-90AD-1EA2A9D8774B}" type="sibTrans" cxnId="{F2C7DA7A-A3C0-48E1-8A24-B40DA8C9B812}">
      <dgm:prSet/>
      <dgm:spPr/>
      <dgm:t>
        <a:bodyPr/>
        <a:lstStyle/>
        <a:p>
          <a:endParaRPr lang="en-US"/>
        </a:p>
      </dgm:t>
    </dgm:pt>
    <dgm:pt modelId="{9FFA2F1A-4FEB-4FF9-9F20-F149761148E1}">
      <dgm:prSet/>
      <dgm:spPr/>
      <dgm:t>
        <a:bodyPr/>
        <a:lstStyle/>
        <a:p>
          <a:r>
            <a:rPr lang="en-US" b="1" i="0" baseline="0"/>
            <a:t>The Problem with Hiding Work</a:t>
          </a:r>
          <a:endParaRPr lang="en-US"/>
        </a:p>
      </dgm:t>
    </dgm:pt>
    <dgm:pt modelId="{62E23BF4-B13A-4C5C-9A92-ED37A292BA37}" type="parTrans" cxnId="{7AC340A2-A467-42A9-90FE-B7F471802249}">
      <dgm:prSet/>
      <dgm:spPr/>
      <dgm:t>
        <a:bodyPr/>
        <a:lstStyle/>
        <a:p>
          <a:endParaRPr lang="en-US"/>
        </a:p>
      </dgm:t>
    </dgm:pt>
    <dgm:pt modelId="{A5CD5C6E-3C76-4B52-A1CA-81CDE44F63C0}" type="sibTrans" cxnId="{7AC340A2-A467-42A9-90FE-B7F471802249}">
      <dgm:prSet/>
      <dgm:spPr/>
      <dgm:t>
        <a:bodyPr/>
        <a:lstStyle/>
        <a:p>
          <a:endParaRPr lang="en-US"/>
        </a:p>
      </dgm:t>
    </dgm:pt>
    <dgm:pt modelId="{45040E8B-D5C4-453E-BD47-8FD1C24F5ADE}">
      <dgm:prSet custT="1"/>
      <dgm:spPr/>
      <dgm:t>
        <a:bodyPr/>
        <a:lstStyle/>
        <a:p>
          <a:r>
            <a:rPr lang="en-US" sz="1800" b="0" i="0" baseline="0" dirty="0"/>
            <a:t>Hiding work until it's perfect is considered a wrong approach, as collaboration and sharing are essential.</a:t>
          </a:r>
          <a:endParaRPr lang="en-US" sz="1800" dirty="0"/>
        </a:p>
      </dgm:t>
    </dgm:pt>
    <dgm:pt modelId="{B185A725-5C2E-4C0E-A283-4BA37F1D480D}" type="parTrans" cxnId="{B8AB530B-F618-4CBE-94D8-A47B9D1FA767}">
      <dgm:prSet/>
      <dgm:spPr/>
      <dgm:t>
        <a:bodyPr/>
        <a:lstStyle/>
        <a:p>
          <a:endParaRPr lang="en-US"/>
        </a:p>
      </dgm:t>
    </dgm:pt>
    <dgm:pt modelId="{0081056E-90CA-4B8E-9580-EC89186FA2C5}" type="sibTrans" cxnId="{B8AB530B-F618-4CBE-94D8-A47B9D1FA767}">
      <dgm:prSet/>
      <dgm:spPr/>
      <dgm:t>
        <a:bodyPr/>
        <a:lstStyle/>
        <a:p>
          <a:endParaRPr lang="en-US"/>
        </a:p>
      </dgm:t>
    </dgm:pt>
    <dgm:pt modelId="{BA509A86-F64D-4F4B-9C0F-C7E4D6517FA6}">
      <dgm:prSet custT="1"/>
      <dgm:spPr/>
      <dgm:t>
        <a:bodyPr/>
        <a:lstStyle/>
        <a:p>
          <a:r>
            <a:rPr lang="en-US" sz="1800" b="0" i="0" baseline="0" dirty="0"/>
            <a:t>Collaboration and social skills are crucial in a work environment.</a:t>
          </a:r>
          <a:endParaRPr lang="en-US" sz="1800" dirty="0"/>
        </a:p>
      </dgm:t>
    </dgm:pt>
    <dgm:pt modelId="{33156EDE-ABB9-4C5B-93F1-CA7EA79604B2}" type="parTrans" cxnId="{1686AA91-2EC7-4C97-A4E1-3613E3F2A4F3}">
      <dgm:prSet/>
      <dgm:spPr/>
      <dgm:t>
        <a:bodyPr/>
        <a:lstStyle/>
        <a:p>
          <a:endParaRPr lang="en-US"/>
        </a:p>
      </dgm:t>
    </dgm:pt>
    <dgm:pt modelId="{D54365C6-88B7-498A-9884-837BEFAD13F6}" type="sibTrans" cxnId="{1686AA91-2EC7-4C97-A4E1-3613E3F2A4F3}">
      <dgm:prSet/>
      <dgm:spPr/>
      <dgm:t>
        <a:bodyPr/>
        <a:lstStyle/>
        <a:p>
          <a:endParaRPr lang="en-US"/>
        </a:p>
      </dgm:t>
    </dgm:pt>
    <dgm:pt modelId="{D20CD4A1-A1DC-4397-A11D-061DE946E6E2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effectLst/>
            </a:rPr>
            <a:t>Fear of judgment and the desire to avoid being perceived as inexperienced drive the inclination to hide work.</a:t>
          </a:r>
          <a:endParaRPr lang="en-GB" sz="1800" dirty="0"/>
        </a:p>
      </dgm:t>
    </dgm:pt>
    <dgm:pt modelId="{A986BE52-63AD-4361-91B5-39596385DE9F}" type="parTrans" cxnId="{1F99AB78-202C-4682-A667-DDCC52CA914C}">
      <dgm:prSet/>
      <dgm:spPr/>
      <dgm:t>
        <a:bodyPr/>
        <a:lstStyle/>
        <a:p>
          <a:endParaRPr lang="en-GB"/>
        </a:p>
      </dgm:t>
    </dgm:pt>
    <dgm:pt modelId="{C63C6EE4-6C2D-4A20-A74F-90BA1A8626EB}" type="sibTrans" cxnId="{1F99AB78-202C-4682-A667-DDCC52CA914C}">
      <dgm:prSet/>
      <dgm:spPr/>
      <dgm:t>
        <a:bodyPr/>
        <a:lstStyle/>
        <a:p>
          <a:endParaRPr lang="en-GB"/>
        </a:p>
      </dgm:t>
    </dgm:pt>
    <dgm:pt modelId="{8678480F-CEDC-4971-BABC-4A9771F3AD04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effectLst/>
            </a:rPr>
            <a:t>Some programmers fear others might take their ideas if shared too early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effectLst/>
            </a:rPr>
            <a:t>.</a:t>
          </a:r>
        </a:p>
      </dgm:t>
    </dgm:pt>
    <dgm:pt modelId="{82CADB2F-987D-491E-B7F2-39D17E07B08B}" type="parTrans" cxnId="{970CBAB6-B051-4B8D-ABFA-93F2451D46AB}">
      <dgm:prSet/>
      <dgm:spPr/>
      <dgm:t>
        <a:bodyPr/>
        <a:lstStyle/>
        <a:p>
          <a:endParaRPr lang="en-GB"/>
        </a:p>
      </dgm:t>
    </dgm:pt>
    <dgm:pt modelId="{1BC86D17-0F09-488D-8586-74F8874A9102}" type="sibTrans" cxnId="{970CBAB6-B051-4B8D-ABFA-93F2451D46AB}">
      <dgm:prSet/>
      <dgm:spPr/>
      <dgm:t>
        <a:bodyPr/>
        <a:lstStyle/>
        <a:p>
          <a:endParaRPr lang="en-GB"/>
        </a:p>
      </dgm:t>
    </dgm:pt>
    <dgm:pt modelId="{B8A4E284-EEB4-4ACD-8D2F-A5C540163A3A}">
      <dgm:prSet/>
      <dgm:spPr/>
      <dgm:t>
        <a:bodyPr/>
        <a:lstStyle/>
        <a:p>
          <a:endParaRPr kumimoji="0" lang="en-US" altLang="en-US" sz="900" b="0" i="0" u="none" strike="noStrike" cap="none" normalizeH="0" baseline="0" dirty="0">
            <a:ln>
              <a:noFill/>
            </a:ln>
            <a:effectLst/>
          </a:endParaRPr>
        </a:p>
      </dgm:t>
    </dgm:pt>
    <dgm:pt modelId="{53665C3A-D554-4E51-89F0-36DDF136C8A3}" type="parTrans" cxnId="{E27203D5-8884-4B37-9D27-56332DDA942C}">
      <dgm:prSet/>
      <dgm:spPr/>
      <dgm:t>
        <a:bodyPr/>
        <a:lstStyle/>
        <a:p>
          <a:endParaRPr lang="en-GB"/>
        </a:p>
      </dgm:t>
    </dgm:pt>
    <dgm:pt modelId="{939E1DF5-2D65-4490-A7A7-C3CBB75CF8B6}" type="sibTrans" cxnId="{E27203D5-8884-4B37-9D27-56332DDA942C}">
      <dgm:prSet/>
      <dgm:spPr/>
      <dgm:t>
        <a:bodyPr/>
        <a:lstStyle/>
        <a:p>
          <a:endParaRPr lang="en-GB"/>
        </a:p>
      </dgm:t>
    </dgm:pt>
    <dgm:pt modelId="{9BFF46DB-EBAF-44E3-ACEB-1445C8324D8E}" type="pres">
      <dgm:prSet presAssocID="{89374888-305C-463A-84A1-DE5608CDC93F}" presName="Name0" presStyleCnt="0">
        <dgm:presLayoutVars>
          <dgm:dir/>
          <dgm:animLvl val="lvl"/>
          <dgm:resizeHandles val="exact"/>
        </dgm:presLayoutVars>
      </dgm:prSet>
      <dgm:spPr/>
    </dgm:pt>
    <dgm:pt modelId="{23E50CD0-43FB-4DBE-A566-CF6C0E6D4930}" type="pres">
      <dgm:prSet presAssocID="{9FFA2F1A-4FEB-4FF9-9F20-F149761148E1}" presName="boxAndChildren" presStyleCnt="0"/>
      <dgm:spPr/>
    </dgm:pt>
    <dgm:pt modelId="{CBC0B4FB-5686-4441-A590-AEF16C6EDCC2}" type="pres">
      <dgm:prSet presAssocID="{9FFA2F1A-4FEB-4FF9-9F20-F149761148E1}" presName="parentTextBox" presStyleLbl="alignNode1" presStyleIdx="0" presStyleCnt="3"/>
      <dgm:spPr/>
    </dgm:pt>
    <dgm:pt modelId="{D99958D5-CC4F-4A6F-B552-7B535C6F786E}" type="pres">
      <dgm:prSet presAssocID="{9FFA2F1A-4FEB-4FF9-9F20-F149761148E1}" presName="descendantBox" presStyleLbl="bgAccFollowNode1" presStyleIdx="0" presStyleCnt="3"/>
      <dgm:spPr/>
    </dgm:pt>
    <dgm:pt modelId="{5EEB1A78-EF27-44AE-BB4F-5EAD756F417C}" type="pres">
      <dgm:prSet presAssocID="{80790767-F0EE-44E6-90AD-1EA2A9D8774B}" presName="sp" presStyleCnt="0"/>
      <dgm:spPr/>
    </dgm:pt>
    <dgm:pt modelId="{55A0E76D-290B-48E7-ACBD-461221CD2B4F}" type="pres">
      <dgm:prSet presAssocID="{BA1F2479-E58B-49B3-8090-42D341280DC9}" presName="arrowAndChildren" presStyleCnt="0"/>
      <dgm:spPr/>
    </dgm:pt>
    <dgm:pt modelId="{2FA41BAD-1175-4060-B4D1-9F878E84CAAE}" type="pres">
      <dgm:prSet presAssocID="{BA1F2479-E58B-49B3-8090-42D341280DC9}" presName="parentTextArrow" presStyleLbl="node1" presStyleIdx="0" presStyleCnt="0"/>
      <dgm:spPr/>
    </dgm:pt>
    <dgm:pt modelId="{10EC4F9C-7269-4012-99CE-538C92B2D55F}" type="pres">
      <dgm:prSet presAssocID="{BA1F2479-E58B-49B3-8090-42D341280DC9}" presName="arrow" presStyleLbl="alignNode1" presStyleIdx="1" presStyleCnt="3" custScaleY="117463" custLinFactNeighborX="-2413" custLinFactNeighborY="-2152"/>
      <dgm:spPr/>
    </dgm:pt>
    <dgm:pt modelId="{48322D81-B80E-4682-B532-2991CD177A9E}" type="pres">
      <dgm:prSet presAssocID="{BA1F2479-E58B-49B3-8090-42D341280DC9}" presName="descendantArrow" presStyleLbl="bgAccFollowNode1" presStyleIdx="1" presStyleCnt="3" custScaleY="126984" custLinFactNeighborX="-723" custLinFactNeighborY="-2574"/>
      <dgm:spPr/>
    </dgm:pt>
    <dgm:pt modelId="{7B838327-E043-4A5A-9124-C673D7418C36}" type="pres">
      <dgm:prSet presAssocID="{B1078454-7298-4188-9075-4C8978D53530}" presName="sp" presStyleCnt="0"/>
      <dgm:spPr/>
    </dgm:pt>
    <dgm:pt modelId="{A8ADF043-488A-4093-8D90-CE3281DF100F}" type="pres">
      <dgm:prSet presAssocID="{A5D6CAA1-617D-44FC-91C0-43011E91AC14}" presName="arrowAndChildren" presStyleCnt="0"/>
      <dgm:spPr/>
    </dgm:pt>
    <dgm:pt modelId="{EDD327B9-5F0C-4E62-9997-1752205EA0FC}" type="pres">
      <dgm:prSet presAssocID="{A5D6CAA1-617D-44FC-91C0-43011E91AC14}" presName="parentTextArrow" presStyleLbl="node1" presStyleIdx="0" presStyleCnt="0"/>
      <dgm:spPr/>
    </dgm:pt>
    <dgm:pt modelId="{538B068C-77CB-4ACC-A45E-C3E729CE0487}" type="pres">
      <dgm:prSet presAssocID="{A5D6CAA1-617D-44FC-91C0-43011E91AC14}" presName="arrow" presStyleLbl="alignNode1" presStyleIdx="2" presStyleCnt="3" custScaleY="116205"/>
      <dgm:spPr/>
    </dgm:pt>
    <dgm:pt modelId="{24E0D54D-E7F4-4A2F-A13C-AB3457035F64}" type="pres">
      <dgm:prSet presAssocID="{A5D6CAA1-617D-44FC-91C0-43011E91AC14}" presName="descendantArrow" presStyleLbl="bgAccFollowNode1" presStyleIdx="2" presStyleCnt="3" custScaleY="114022" custLinFactNeighborX="-345" custLinFactNeighborY="-3921"/>
      <dgm:spPr/>
    </dgm:pt>
  </dgm:ptLst>
  <dgm:cxnLst>
    <dgm:cxn modelId="{2F4D6F02-C328-4A0A-8E66-1F9322B6C728}" type="presOf" srcId="{B8A4E284-EEB4-4ACD-8D2F-A5C540163A3A}" destId="{48322D81-B80E-4682-B532-2991CD177A9E}" srcOrd="0" destOrd="2" presId="urn:microsoft.com/office/officeart/2016/7/layout/VerticalDownArrowProcess"/>
    <dgm:cxn modelId="{B8AB530B-F618-4CBE-94D8-A47B9D1FA767}" srcId="{9FFA2F1A-4FEB-4FF9-9F20-F149761148E1}" destId="{45040E8B-D5C4-453E-BD47-8FD1C24F5ADE}" srcOrd="0" destOrd="0" parTransId="{B185A725-5C2E-4C0E-A283-4BA37F1D480D}" sibTransId="{0081056E-90CA-4B8E-9580-EC89186FA2C5}"/>
    <dgm:cxn modelId="{79116F3F-E3A2-4034-98AC-B30E55990719}" type="presOf" srcId="{8678480F-CEDC-4971-BABC-4A9771F3AD04}" destId="{48322D81-B80E-4682-B532-2991CD177A9E}" srcOrd="0" destOrd="1" presId="urn:microsoft.com/office/officeart/2016/7/layout/VerticalDownArrowProcess"/>
    <dgm:cxn modelId="{6C250940-3E3E-4C5B-83F9-AB1E1969C519}" type="presOf" srcId="{A5D6CAA1-617D-44FC-91C0-43011E91AC14}" destId="{538B068C-77CB-4ACC-A45E-C3E729CE0487}" srcOrd="1" destOrd="0" presId="urn:microsoft.com/office/officeart/2016/7/layout/VerticalDownArrowProcess"/>
    <dgm:cxn modelId="{29401A49-8BC5-4A62-91AC-54244453B6AD}" srcId="{89374888-305C-463A-84A1-DE5608CDC93F}" destId="{A5D6CAA1-617D-44FC-91C0-43011E91AC14}" srcOrd="0" destOrd="0" parTransId="{0F9241C5-3FB3-432D-9EAD-861113C84816}" sibTransId="{B1078454-7298-4188-9075-4C8978D53530}"/>
    <dgm:cxn modelId="{1F99AB78-202C-4682-A667-DDCC52CA914C}" srcId="{BA1F2479-E58B-49B3-8090-42D341280DC9}" destId="{D20CD4A1-A1DC-4397-A11D-061DE946E6E2}" srcOrd="0" destOrd="0" parTransId="{A986BE52-63AD-4361-91B5-39596385DE9F}" sibTransId="{C63C6EE4-6C2D-4A20-A74F-90BA1A8626EB}"/>
    <dgm:cxn modelId="{95F45D59-A03D-40A4-8045-AEE3F6A4AB04}" type="presOf" srcId="{D20CD4A1-A1DC-4397-A11D-061DE946E6E2}" destId="{48322D81-B80E-4682-B532-2991CD177A9E}" srcOrd="0" destOrd="0" presId="urn:microsoft.com/office/officeart/2016/7/layout/VerticalDownArrowProcess"/>
    <dgm:cxn modelId="{F2C7DA7A-A3C0-48E1-8A24-B40DA8C9B812}" srcId="{89374888-305C-463A-84A1-DE5608CDC93F}" destId="{BA1F2479-E58B-49B3-8090-42D341280DC9}" srcOrd="1" destOrd="0" parTransId="{AACD9DBA-6225-40C4-AB3F-EBCB37DAF0BD}" sibTransId="{80790767-F0EE-44E6-90AD-1EA2A9D8774B}"/>
    <dgm:cxn modelId="{CA392C7E-EEEB-4B5A-9AC3-E791C1CF6FE1}" type="presOf" srcId="{BA1F2479-E58B-49B3-8090-42D341280DC9}" destId="{10EC4F9C-7269-4012-99CE-538C92B2D55F}" srcOrd="1" destOrd="0" presId="urn:microsoft.com/office/officeart/2016/7/layout/VerticalDownArrowProcess"/>
    <dgm:cxn modelId="{2CFDE27F-CFC4-47B1-80F6-37E6933CE455}" type="presOf" srcId="{89374888-305C-463A-84A1-DE5608CDC93F}" destId="{9BFF46DB-EBAF-44E3-ACEB-1445C8324D8E}" srcOrd="0" destOrd="0" presId="urn:microsoft.com/office/officeart/2016/7/layout/VerticalDownArrowProcess"/>
    <dgm:cxn modelId="{1686AA91-2EC7-4C97-A4E1-3613E3F2A4F3}" srcId="{9FFA2F1A-4FEB-4FF9-9F20-F149761148E1}" destId="{BA509A86-F64D-4F4B-9C0F-C7E4D6517FA6}" srcOrd="1" destOrd="0" parTransId="{33156EDE-ABB9-4C5B-93F1-CA7EA79604B2}" sibTransId="{D54365C6-88B7-498A-9884-837BEFAD13F6}"/>
    <dgm:cxn modelId="{17C42D97-762C-4C27-99BD-FE7C417A8C48}" srcId="{A5D6CAA1-617D-44FC-91C0-43011E91AC14}" destId="{A1DA1311-1C56-4DF4-A1AA-834C4B7879FE}" srcOrd="0" destOrd="0" parTransId="{5B75F345-BF65-4542-AB71-FF7D7AAC0E44}" sibTransId="{A0F048F5-D9B7-4E63-AF37-BBBE32F35332}"/>
    <dgm:cxn modelId="{8CEF26A0-71E6-47BB-87E3-0ACA083B6821}" type="presOf" srcId="{BA1F2479-E58B-49B3-8090-42D341280DC9}" destId="{2FA41BAD-1175-4060-B4D1-9F878E84CAAE}" srcOrd="0" destOrd="0" presId="urn:microsoft.com/office/officeart/2016/7/layout/VerticalDownArrowProcess"/>
    <dgm:cxn modelId="{7AC340A2-A467-42A9-90FE-B7F471802249}" srcId="{89374888-305C-463A-84A1-DE5608CDC93F}" destId="{9FFA2F1A-4FEB-4FF9-9F20-F149761148E1}" srcOrd="2" destOrd="0" parTransId="{62E23BF4-B13A-4C5C-9A92-ED37A292BA37}" sibTransId="{A5CD5C6E-3C76-4B52-A1CA-81CDE44F63C0}"/>
    <dgm:cxn modelId="{B1092FB6-6327-4ADC-80B7-5EB2724E1C25}" type="presOf" srcId="{A1DA1311-1C56-4DF4-A1AA-834C4B7879FE}" destId="{24E0D54D-E7F4-4A2F-A13C-AB3457035F64}" srcOrd="0" destOrd="0" presId="urn:microsoft.com/office/officeart/2016/7/layout/VerticalDownArrowProcess"/>
    <dgm:cxn modelId="{970CBAB6-B051-4B8D-ABFA-93F2451D46AB}" srcId="{BA1F2479-E58B-49B3-8090-42D341280DC9}" destId="{8678480F-CEDC-4971-BABC-4A9771F3AD04}" srcOrd="1" destOrd="0" parTransId="{82CADB2F-987D-491E-B7F2-39D17E07B08B}" sibTransId="{1BC86D17-0F09-488D-8586-74F8874A9102}"/>
    <dgm:cxn modelId="{EBC1DAC0-C0C2-45AA-81BF-59383CB24D90}" type="presOf" srcId="{9FFA2F1A-4FEB-4FF9-9F20-F149761148E1}" destId="{CBC0B4FB-5686-4441-A590-AEF16C6EDCC2}" srcOrd="0" destOrd="0" presId="urn:microsoft.com/office/officeart/2016/7/layout/VerticalDownArrowProcess"/>
    <dgm:cxn modelId="{A682E6C5-2BAF-450C-A91C-226D4D2A27BE}" type="presOf" srcId="{A5D6CAA1-617D-44FC-91C0-43011E91AC14}" destId="{EDD327B9-5F0C-4E62-9997-1752205EA0FC}" srcOrd="0" destOrd="0" presId="urn:microsoft.com/office/officeart/2016/7/layout/VerticalDownArrowProcess"/>
    <dgm:cxn modelId="{E27203D5-8884-4B37-9D27-56332DDA942C}" srcId="{8678480F-CEDC-4971-BABC-4A9771F3AD04}" destId="{B8A4E284-EEB4-4ACD-8D2F-A5C540163A3A}" srcOrd="0" destOrd="0" parTransId="{53665C3A-D554-4E51-89F0-36DDF136C8A3}" sibTransId="{939E1DF5-2D65-4490-A7A7-C3CBB75CF8B6}"/>
    <dgm:cxn modelId="{70CF1DE4-1261-4629-A3E3-6183E7A13F85}" type="presOf" srcId="{BA509A86-F64D-4F4B-9C0F-C7E4D6517FA6}" destId="{D99958D5-CC4F-4A6F-B552-7B535C6F786E}" srcOrd="0" destOrd="1" presId="urn:microsoft.com/office/officeart/2016/7/layout/VerticalDownArrowProcess"/>
    <dgm:cxn modelId="{223EF2EC-48DD-4880-AAB7-E8732074C658}" type="presOf" srcId="{45040E8B-D5C4-453E-BD47-8FD1C24F5ADE}" destId="{D99958D5-CC4F-4A6F-B552-7B535C6F786E}" srcOrd="0" destOrd="0" presId="urn:microsoft.com/office/officeart/2016/7/layout/VerticalDownArrowProcess"/>
    <dgm:cxn modelId="{23445FC3-D835-4E04-8511-BAF1C6C89DCE}" type="presParOf" srcId="{9BFF46DB-EBAF-44E3-ACEB-1445C8324D8E}" destId="{23E50CD0-43FB-4DBE-A566-CF6C0E6D4930}" srcOrd="0" destOrd="0" presId="urn:microsoft.com/office/officeart/2016/7/layout/VerticalDownArrowProcess"/>
    <dgm:cxn modelId="{D0BD7CB6-D046-46D9-8041-764A9C5F4F8E}" type="presParOf" srcId="{23E50CD0-43FB-4DBE-A566-CF6C0E6D4930}" destId="{CBC0B4FB-5686-4441-A590-AEF16C6EDCC2}" srcOrd="0" destOrd="0" presId="urn:microsoft.com/office/officeart/2016/7/layout/VerticalDownArrowProcess"/>
    <dgm:cxn modelId="{8929BA0C-2FE3-4131-A888-F7C43D7DF48E}" type="presParOf" srcId="{23E50CD0-43FB-4DBE-A566-CF6C0E6D4930}" destId="{D99958D5-CC4F-4A6F-B552-7B535C6F786E}" srcOrd="1" destOrd="0" presId="urn:microsoft.com/office/officeart/2016/7/layout/VerticalDownArrowProcess"/>
    <dgm:cxn modelId="{77F00CEA-D784-4B60-A5EE-FEE4467626CA}" type="presParOf" srcId="{9BFF46DB-EBAF-44E3-ACEB-1445C8324D8E}" destId="{5EEB1A78-EF27-44AE-BB4F-5EAD756F417C}" srcOrd="1" destOrd="0" presId="urn:microsoft.com/office/officeart/2016/7/layout/VerticalDownArrowProcess"/>
    <dgm:cxn modelId="{6B155C5E-776D-4C9A-A6FC-43E363E53868}" type="presParOf" srcId="{9BFF46DB-EBAF-44E3-ACEB-1445C8324D8E}" destId="{55A0E76D-290B-48E7-ACBD-461221CD2B4F}" srcOrd="2" destOrd="0" presId="urn:microsoft.com/office/officeart/2016/7/layout/VerticalDownArrowProcess"/>
    <dgm:cxn modelId="{B251F190-193F-4C00-8594-B832CBBB0B6B}" type="presParOf" srcId="{55A0E76D-290B-48E7-ACBD-461221CD2B4F}" destId="{2FA41BAD-1175-4060-B4D1-9F878E84CAAE}" srcOrd="0" destOrd="0" presId="urn:microsoft.com/office/officeart/2016/7/layout/VerticalDownArrowProcess"/>
    <dgm:cxn modelId="{099DADB3-3A4F-4CE6-9479-8BF3D5F6B97B}" type="presParOf" srcId="{55A0E76D-290B-48E7-ACBD-461221CD2B4F}" destId="{10EC4F9C-7269-4012-99CE-538C92B2D55F}" srcOrd="1" destOrd="0" presId="urn:microsoft.com/office/officeart/2016/7/layout/VerticalDownArrowProcess"/>
    <dgm:cxn modelId="{AACC03F4-7651-4A82-A4BF-6AF338B839F9}" type="presParOf" srcId="{55A0E76D-290B-48E7-ACBD-461221CD2B4F}" destId="{48322D81-B80E-4682-B532-2991CD177A9E}" srcOrd="2" destOrd="0" presId="urn:microsoft.com/office/officeart/2016/7/layout/VerticalDownArrowProcess"/>
    <dgm:cxn modelId="{15B0C21F-621E-4117-883A-B00D57ED2271}" type="presParOf" srcId="{9BFF46DB-EBAF-44E3-ACEB-1445C8324D8E}" destId="{7B838327-E043-4A5A-9124-C673D7418C36}" srcOrd="3" destOrd="0" presId="urn:microsoft.com/office/officeart/2016/7/layout/VerticalDownArrowProcess"/>
    <dgm:cxn modelId="{7596D753-ADFC-4AD1-9166-FAB5E31550D3}" type="presParOf" srcId="{9BFF46DB-EBAF-44E3-ACEB-1445C8324D8E}" destId="{A8ADF043-488A-4093-8D90-CE3281DF100F}" srcOrd="4" destOrd="0" presId="urn:microsoft.com/office/officeart/2016/7/layout/VerticalDownArrowProcess"/>
    <dgm:cxn modelId="{519BA255-E83E-4B96-AB3D-D8350BFA78BB}" type="presParOf" srcId="{A8ADF043-488A-4093-8D90-CE3281DF100F}" destId="{EDD327B9-5F0C-4E62-9997-1752205EA0FC}" srcOrd="0" destOrd="0" presId="urn:microsoft.com/office/officeart/2016/7/layout/VerticalDownArrowProcess"/>
    <dgm:cxn modelId="{495CAF47-44F5-4046-8A59-83700080C184}" type="presParOf" srcId="{A8ADF043-488A-4093-8D90-CE3281DF100F}" destId="{538B068C-77CB-4ACC-A45E-C3E729CE0487}" srcOrd="1" destOrd="0" presId="urn:microsoft.com/office/officeart/2016/7/layout/VerticalDownArrowProcess"/>
    <dgm:cxn modelId="{E77A3B32-7C2A-4AF2-818E-2A3533F01CB4}" type="presParOf" srcId="{A8ADF043-488A-4093-8D90-CE3281DF100F}" destId="{24E0D54D-E7F4-4A2F-A13C-AB3457035F6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C6993-F643-4154-ABDC-4DCFC32540F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3E6532-409E-4745-BE8D-52230130D1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Genius Myth contradicts the need for collaboration, especially in a company like Google or many.</a:t>
          </a:r>
          <a:endParaRPr lang="en-US"/>
        </a:p>
      </dgm:t>
    </dgm:pt>
    <dgm:pt modelId="{18FC314E-32E3-41B4-99C9-068CA8DDD6D0}" type="parTrans" cxnId="{58E88496-B380-4644-B48B-1762C237E454}">
      <dgm:prSet/>
      <dgm:spPr/>
      <dgm:t>
        <a:bodyPr/>
        <a:lstStyle/>
        <a:p>
          <a:endParaRPr lang="en-US"/>
        </a:p>
      </dgm:t>
    </dgm:pt>
    <dgm:pt modelId="{93C671BC-FC60-4128-B93B-97734A8741F9}" type="sibTrans" cxnId="{58E88496-B380-4644-B48B-1762C237E454}">
      <dgm:prSet/>
      <dgm:spPr/>
      <dgm:t>
        <a:bodyPr/>
        <a:lstStyle/>
        <a:p>
          <a:endParaRPr lang="en-US"/>
        </a:p>
      </dgm:t>
    </dgm:pt>
    <dgm:pt modelId="{A510D306-E96D-4A30-86EE-4304DA07A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Collaboration and social skills are emphasized as crucial for a successful career in the software development field.</a:t>
          </a:r>
          <a:endParaRPr lang="en-US"/>
        </a:p>
      </dgm:t>
    </dgm:pt>
    <dgm:pt modelId="{8F2AFFBD-8332-48CB-A1F0-FAF828007E3C}" type="parTrans" cxnId="{5F59EE7B-1E98-43FA-A9E9-244C81F45E83}">
      <dgm:prSet/>
      <dgm:spPr/>
      <dgm:t>
        <a:bodyPr/>
        <a:lstStyle/>
        <a:p>
          <a:endParaRPr lang="en-US"/>
        </a:p>
      </dgm:t>
    </dgm:pt>
    <dgm:pt modelId="{13C3ABBB-F2D4-4EB3-9AE9-FD567DA091DA}" type="sibTrans" cxnId="{5F59EE7B-1E98-43FA-A9E9-244C81F45E83}">
      <dgm:prSet/>
      <dgm:spPr/>
      <dgm:t>
        <a:bodyPr/>
        <a:lstStyle/>
        <a:p>
          <a:endParaRPr lang="en-US"/>
        </a:p>
      </dgm:t>
    </dgm:pt>
    <dgm:pt modelId="{6C835513-5440-47BD-9BF7-93C316D86C27}" type="pres">
      <dgm:prSet presAssocID="{DD6C6993-F643-4154-ABDC-4DCFC32540FF}" presName="linear" presStyleCnt="0">
        <dgm:presLayoutVars>
          <dgm:animLvl val="lvl"/>
          <dgm:resizeHandles val="exact"/>
        </dgm:presLayoutVars>
      </dgm:prSet>
      <dgm:spPr/>
    </dgm:pt>
    <dgm:pt modelId="{88D0F97B-B0F4-4DD5-A698-ED5A0E8A917D}" type="pres">
      <dgm:prSet presAssocID="{063E6532-409E-4745-BE8D-52230130D1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CC4ED7-BD51-4553-B8A0-D31D1EC9397E}" type="pres">
      <dgm:prSet presAssocID="{93C671BC-FC60-4128-B93B-97734A8741F9}" presName="spacer" presStyleCnt="0"/>
      <dgm:spPr/>
    </dgm:pt>
    <dgm:pt modelId="{A943764F-16CB-4285-B316-E797DD5C4A4B}" type="pres">
      <dgm:prSet presAssocID="{A510D306-E96D-4A30-86EE-4304DA07A21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9AD4F2B-BA28-4679-899E-1022A5F5B290}" type="presOf" srcId="{A510D306-E96D-4A30-86EE-4304DA07A21C}" destId="{A943764F-16CB-4285-B316-E797DD5C4A4B}" srcOrd="0" destOrd="0" presId="urn:microsoft.com/office/officeart/2005/8/layout/vList2"/>
    <dgm:cxn modelId="{E02B6E63-DE02-481D-81A6-99C20C58DF2A}" type="presOf" srcId="{063E6532-409E-4745-BE8D-52230130D131}" destId="{88D0F97B-B0F4-4DD5-A698-ED5A0E8A917D}" srcOrd="0" destOrd="0" presId="urn:microsoft.com/office/officeart/2005/8/layout/vList2"/>
    <dgm:cxn modelId="{EE7CE578-EABE-4C35-A3CD-B7334DB93469}" type="presOf" srcId="{DD6C6993-F643-4154-ABDC-4DCFC32540FF}" destId="{6C835513-5440-47BD-9BF7-93C316D86C27}" srcOrd="0" destOrd="0" presId="urn:microsoft.com/office/officeart/2005/8/layout/vList2"/>
    <dgm:cxn modelId="{5F59EE7B-1E98-43FA-A9E9-244C81F45E83}" srcId="{DD6C6993-F643-4154-ABDC-4DCFC32540FF}" destId="{A510D306-E96D-4A30-86EE-4304DA07A21C}" srcOrd="1" destOrd="0" parTransId="{8F2AFFBD-8332-48CB-A1F0-FAF828007E3C}" sibTransId="{13C3ABBB-F2D4-4EB3-9AE9-FD567DA091DA}"/>
    <dgm:cxn modelId="{58E88496-B380-4644-B48B-1762C237E454}" srcId="{DD6C6993-F643-4154-ABDC-4DCFC32540FF}" destId="{063E6532-409E-4745-BE8D-52230130D131}" srcOrd="0" destOrd="0" parTransId="{18FC314E-32E3-41B4-99C9-068CA8DDD6D0}" sibTransId="{93C671BC-FC60-4128-B93B-97734A8741F9}"/>
    <dgm:cxn modelId="{8500B6C9-8358-468B-B598-CFC2EDC017A7}" type="presParOf" srcId="{6C835513-5440-47BD-9BF7-93C316D86C27}" destId="{88D0F97B-B0F4-4DD5-A698-ED5A0E8A917D}" srcOrd="0" destOrd="0" presId="urn:microsoft.com/office/officeart/2005/8/layout/vList2"/>
    <dgm:cxn modelId="{6C8E85F8-BB4A-4E9A-8917-12C4F020073D}" type="presParOf" srcId="{6C835513-5440-47BD-9BF7-93C316D86C27}" destId="{98CC4ED7-BD51-4553-B8A0-D31D1EC9397E}" srcOrd="1" destOrd="0" presId="urn:microsoft.com/office/officeart/2005/8/layout/vList2"/>
    <dgm:cxn modelId="{64121A15-85F1-4CA0-B86C-469BA90A6087}" type="presParOf" srcId="{6C835513-5440-47BD-9BF7-93C316D86C27}" destId="{A943764F-16CB-4285-B316-E797DD5C4A4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96645-59AE-4C2D-B032-5B226F49F0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38683C-FF6D-4D1F-B0A6-AC91E7D8871F}">
      <dgm:prSet/>
      <dgm:spPr/>
      <dgm:t>
        <a:bodyPr/>
        <a:lstStyle/>
        <a:p>
          <a:r>
            <a:rPr lang="en-US"/>
            <a:t>Working alone increases the risk of unnecessary failure and hinders potential for growth.</a:t>
          </a:r>
        </a:p>
      </dgm:t>
    </dgm:pt>
    <dgm:pt modelId="{719E01B9-2E59-47A6-8DC4-573F0C2D02E3}" type="parTrans" cxnId="{77EDE821-6703-4604-A129-814BA5FA1160}">
      <dgm:prSet/>
      <dgm:spPr/>
      <dgm:t>
        <a:bodyPr/>
        <a:lstStyle/>
        <a:p>
          <a:endParaRPr lang="en-US"/>
        </a:p>
      </dgm:t>
    </dgm:pt>
    <dgm:pt modelId="{B1ECD0E1-853D-4918-B591-817F5E9E8779}" type="sibTrans" cxnId="{77EDE821-6703-4604-A129-814BA5FA1160}">
      <dgm:prSet/>
      <dgm:spPr/>
      <dgm:t>
        <a:bodyPr/>
        <a:lstStyle/>
        <a:p>
          <a:endParaRPr lang="en-US"/>
        </a:p>
      </dgm:t>
    </dgm:pt>
    <dgm:pt modelId="{CCAF2C87-0699-416B-A82A-41465E1C4364}">
      <dgm:prSet/>
      <dgm:spPr/>
      <dgm:t>
        <a:bodyPr/>
        <a:lstStyle/>
        <a:p>
          <a:r>
            <a:rPr lang="en-US"/>
            <a:t>Difficult to find whether y</a:t>
          </a:r>
          <a:r>
            <a:rPr lang="en-US" b="0" i="0"/>
            <a:t>ou're on the right track when working alone.</a:t>
          </a:r>
          <a:endParaRPr lang="en-US"/>
        </a:p>
      </dgm:t>
    </dgm:pt>
    <dgm:pt modelId="{AAD26749-BC07-4EB0-94B5-FF093A2FB6FF}" type="parTrans" cxnId="{511CCD7D-78F3-4A7E-8E33-1155E8AA4034}">
      <dgm:prSet/>
      <dgm:spPr/>
      <dgm:t>
        <a:bodyPr/>
        <a:lstStyle/>
        <a:p>
          <a:endParaRPr lang="en-US"/>
        </a:p>
      </dgm:t>
    </dgm:pt>
    <dgm:pt modelId="{C87E0FED-D98C-4949-99AC-FB2C16E8974B}" type="sibTrans" cxnId="{511CCD7D-78F3-4A7E-8E33-1155E8AA4034}">
      <dgm:prSet/>
      <dgm:spPr/>
      <dgm:t>
        <a:bodyPr/>
        <a:lstStyle/>
        <a:p>
          <a:endParaRPr lang="en-US"/>
        </a:p>
      </dgm:t>
    </dgm:pt>
    <dgm:pt modelId="{29213D82-6C0F-4584-B504-37D17E3C44CD}">
      <dgm:prSet/>
      <dgm:spPr/>
      <dgm:t>
        <a:bodyPr/>
        <a:lstStyle/>
        <a:p>
          <a:r>
            <a:rPr lang="en-US"/>
            <a:t>Collaboration and review are essential in software development, balancing the need for deep concentration with the value of teamwork.</a:t>
          </a:r>
        </a:p>
      </dgm:t>
    </dgm:pt>
    <dgm:pt modelId="{E7A17619-9016-4A8A-BD40-B2C2D275F25D}" type="parTrans" cxnId="{E64971EA-2EC4-457B-AD66-6ED0DCB06922}">
      <dgm:prSet/>
      <dgm:spPr/>
      <dgm:t>
        <a:bodyPr/>
        <a:lstStyle/>
        <a:p>
          <a:endParaRPr lang="en-US"/>
        </a:p>
      </dgm:t>
    </dgm:pt>
    <dgm:pt modelId="{AB3FD9DE-754A-4AB6-B764-9D269EF8DDA7}" type="sibTrans" cxnId="{E64971EA-2EC4-457B-AD66-6ED0DCB06922}">
      <dgm:prSet/>
      <dgm:spPr/>
      <dgm:t>
        <a:bodyPr/>
        <a:lstStyle/>
        <a:p>
          <a:endParaRPr lang="en-US"/>
        </a:p>
      </dgm:t>
    </dgm:pt>
    <dgm:pt modelId="{5295DB91-2DDC-40D0-AA95-48B39A2463E3}">
      <dgm:prSet/>
      <dgm:spPr/>
      <dgm:t>
        <a:bodyPr/>
        <a:lstStyle/>
        <a:p>
          <a:r>
            <a:rPr lang="en-US"/>
            <a:t>The story of a bicycle-design enthusiast illustrates the pitfalls of working in secrecy and the benefits of collaboration.</a:t>
          </a:r>
        </a:p>
      </dgm:t>
    </dgm:pt>
    <dgm:pt modelId="{F972D64E-CD8D-4838-A137-938A452A1D22}" type="parTrans" cxnId="{64828727-A023-41FC-9DC4-830C828694B9}">
      <dgm:prSet/>
      <dgm:spPr/>
      <dgm:t>
        <a:bodyPr/>
        <a:lstStyle/>
        <a:p>
          <a:endParaRPr lang="en-US"/>
        </a:p>
      </dgm:t>
    </dgm:pt>
    <dgm:pt modelId="{7A5BBE7A-07AE-4DE1-B14E-01BB9073978B}" type="sibTrans" cxnId="{64828727-A023-41FC-9DC4-830C828694B9}">
      <dgm:prSet/>
      <dgm:spPr/>
      <dgm:t>
        <a:bodyPr/>
        <a:lstStyle/>
        <a:p>
          <a:endParaRPr lang="en-US"/>
        </a:p>
      </dgm:t>
    </dgm:pt>
    <dgm:pt modelId="{17BF17CF-E37E-4148-9053-8A28AF026A08}" type="pres">
      <dgm:prSet presAssocID="{09296645-59AE-4C2D-B032-5B226F49F033}" presName="linear" presStyleCnt="0">
        <dgm:presLayoutVars>
          <dgm:animLvl val="lvl"/>
          <dgm:resizeHandles val="exact"/>
        </dgm:presLayoutVars>
      </dgm:prSet>
      <dgm:spPr/>
    </dgm:pt>
    <dgm:pt modelId="{CDD7E42B-100D-4E1B-B3C2-4F2EBD9CB840}" type="pres">
      <dgm:prSet presAssocID="{6438683C-FF6D-4D1F-B0A6-AC91E7D887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737ABA-6F93-48C4-8DF3-C8F36ED38EBE}" type="pres">
      <dgm:prSet presAssocID="{B1ECD0E1-853D-4918-B591-817F5E9E8779}" presName="spacer" presStyleCnt="0"/>
      <dgm:spPr/>
    </dgm:pt>
    <dgm:pt modelId="{F82E7D37-4127-49BD-AECE-CEEE89C19381}" type="pres">
      <dgm:prSet presAssocID="{CCAF2C87-0699-416B-A82A-41465E1C43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4D4A3E-E309-4BE4-9947-2551DEC669C1}" type="pres">
      <dgm:prSet presAssocID="{C87E0FED-D98C-4949-99AC-FB2C16E8974B}" presName="spacer" presStyleCnt="0"/>
      <dgm:spPr/>
    </dgm:pt>
    <dgm:pt modelId="{77EA0C22-FB38-4DA3-B0B1-1EC649C704BF}" type="pres">
      <dgm:prSet presAssocID="{29213D82-6C0F-4584-B504-37D17E3C44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FC4283-4729-4A2A-AEA3-A40516C3F665}" type="pres">
      <dgm:prSet presAssocID="{AB3FD9DE-754A-4AB6-B764-9D269EF8DDA7}" presName="spacer" presStyleCnt="0"/>
      <dgm:spPr/>
    </dgm:pt>
    <dgm:pt modelId="{55B54FAD-40E9-430E-884F-E26E2715D13E}" type="pres">
      <dgm:prSet presAssocID="{5295DB91-2DDC-40D0-AA95-48B39A2463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ACD708-2B7E-4E9F-9200-768E3F601788}" type="presOf" srcId="{09296645-59AE-4C2D-B032-5B226F49F033}" destId="{17BF17CF-E37E-4148-9053-8A28AF026A08}" srcOrd="0" destOrd="0" presId="urn:microsoft.com/office/officeart/2005/8/layout/vList2"/>
    <dgm:cxn modelId="{77EDE821-6703-4604-A129-814BA5FA1160}" srcId="{09296645-59AE-4C2D-B032-5B226F49F033}" destId="{6438683C-FF6D-4D1F-B0A6-AC91E7D8871F}" srcOrd="0" destOrd="0" parTransId="{719E01B9-2E59-47A6-8DC4-573F0C2D02E3}" sibTransId="{B1ECD0E1-853D-4918-B591-817F5E9E8779}"/>
    <dgm:cxn modelId="{64828727-A023-41FC-9DC4-830C828694B9}" srcId="{09296645-59AE-4C2D-B032-5B226F49F033}" destId="{5295DB91-2DDC-40D0-AA95-48B39A2463E3}" srcOrd="3" destOrd="0" parTransId="{F972D64E-CD8D-4838-A137-938A452A1D22}" sibTransId="{7A5BBE7A-07AE-4DE1-B14E-01BB9073978B}"/>
    <dgm:cxn modelId="{FE211858-14E9-46F9-80AB-E9CCB2B42FBC}" type="presOf" srcId="{5295DB91-2DDC-40D0-AA95-48B39A2463E3}" destId="{55B54FAD-40E9-430E-884F-E26E2715D13E}" srcOrd="0" destOrd="0" presId="urn:microsoft.com/office/officeart/2005/8/layout/vList2"/>
    <dgm:cxn modelId="{511CCD7D-78F3-4A7E-8E33-1155E8AA4034}" srcId="{09296645-59AE-4C2D-B032-5B226F49F033}" destId="{CCAF2C87-0699-416B-A82A-41465E1C4364}" srcOrd="1" destOrd="0" parTransId="{AAD26749-BC07-4EB0-94B5-FF093A2FB6FF}" sibTransId="{C87E0FED-D98C-4949-99AC-FB2C16E8974B}"/>
    <dgm:cxn modelId="{5DB89B99-49DD-42B1-9F1C-D8074E4D81E1}" type="presOf" srcId="{29213D82-6C0F-4584-B504-37D17E3C44CD}" destId="{77EA0C22-FB38-4DA3-B0B1-1EC649C704BF}" srcOrd="0" destOrd="0" presId="urn:microsoft.com/office/officeart/2005/8/layout/vList2"/>
    <dgm:cxn modelId="{91FBF7B9-FF50-4FF7-ABEF-CC55A83AEA63}" type="presOf" srcId="{CCAF2C87-0699-416B-A82A-41465E1C4364}" destId="{F82E7D37-4127-49BD-AECE-CEEE89C19381}" srcOrd="0" destOrd="0" presId="urn:microsoft.com/office/officeart/2005/8/layout/vList2"/>
    <dgm:cxn modelId="{D0C6C1DF-AC80-4F4F-9880-2E00C4A40C23}" type="presOf" srcId="{6438683C-FF6D-4D1F-B0A6-AC91E7D8871F}" destId="{CDD7E42B-100D-4E1B-B3C2-4F2EBD9CB840}" srcOrd="0" destOrd="0" presId="urn:microsoft.com/office/officeart/2005/8/layout/vList2"/>
    <dgm:cxn modelId="{E64971EA-2EC4-457B-AD66-6ED0DCB06922}" srcId="{09296645-59AE-4C2D-B032-5B226F49F033}" destId="{29213D82-6C0F-4584-B504-37D17E3C44CD}" srcOrd="2" destOrd="0" parTransId="{E7A17619-9016-4A8A-BD40-B2C2D275F25D}" sibTransId="{AB3FD9DE-754A-4AB6-B764-9D269EF8DDA7}"/>
    <dgm:cxn modelId="{5ADC34D3-EDE0-4BDE-B532-CE8D990A8891}" type="presParOf" srcId="{17BF17CF-E37E-4148-9053-8A28AF026A08}" destId="{CDD7E42B-100D-4E1B-B3C2-4F2EBD9CB840}" srcOrd="0" destOrd="0" presId="urn:microsoft.com/office/officeart/2005/8/layout/vList2"/>
    <dgm:cxn modelId="{6C1C5BFE-701F-450A-AEE9-175ED90FEBDB}" type="presParOf" srcId="{17BF17CF-E37E-4148-9053-8A28AF026A08}" destId="{1C737ABA-6F93-48C4-8DF3-C8F36ED38EBE}" srcOrd="1" destOrd="0" presId="urn:microsoft.com/office/officeart/2005/8/layout/vList2"/>
    <dgm:cxn modelId="{9BED9003-769C-45D9-B73A-47E0B30771CD}" type="presParOf" srcId="{17BF17CF-E37E-4148-9053-8A28AF026A08}" destId="{F82E7D37-4127-49BD-AECE-CEEE89C19381}" srcOrd="2" destOrd="0" presId="urn:microsoft.com/office/officeart/2005/8/layout/vList2"/>
    <dgm:cxn modelId="{4AE73DA6-657C-4905-AE4F-8FC7B72EEFDE}" type="presParOf" srcId="{17BF17CF-E37E-4148-9053-8A28AF026A08}" destId="{014D4A3E-E309-4BE4-9947-2551DEC669C1}" srcOrd="3" destOrd="0" presId="urn:microsoft.com/office/officeart/2005/8/layout/vList2"/>
    <dgm:cxn modelId="{139C03B1-F427-46D5-B501-03262FCADD4A}" type="presParOf" srcId="{17BF17CF-E37E-4148-9053-8A28AF026A08}" destId="{77EA0C22-FB38-4DA3-B0B1-1EC649C704BF}" srcOrd="4" destOrd="0" presId="urn:microsoft.com/office/officeart/2005/8/layout/vList2"/>
    <dgm:cxn modelId="{54806AF4-4AFE-4423-A1AF-AA78C8BB6E7D}" type="presParOf" srcId="{17BF17CF-E37E-4148-9053-8A28AF026A08}" destId="{3DFC4283-4729-4A2A-AEA3-A40516C3F665}" srcOrd="5" destOrd="0" presId="urn:microsoft.com/office/officeart/2005/8/layout/vList2"/>
    <dgm:cxn modelId="{AA91B6F2-4DFB-4D1F-A219-FDC50A5F3DEC}" type="presParOf" srcId="{17BF17CF-E37E-4148-9053-8A28AF026A08}" destId="{55B54FAD-40E9-430E-884F-E26E2715D1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16CB74-25F5-4052-AA39-49733D383D2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08BAB2-DDE2-41FC-99C3-293F2969B3C7}">
      <dgm:prSet/>
      <dgm:spPr/>
      <dgm:t>
        <a:bodyPr/>
        <a:lstStyle/>
        <a:p>
          <a:r>
            <a:rPr lang="en-US" dirty="0"/>
            <a:t>Lone craftspeople in programming are extremely rare.</a:t>
          </a:r>
        </a:p>
      </dgm:t>
    </dgm:pt>
    <dgm:pt modelId="{1A0C68F3-CE22-4956-BD17-83A190B05C78}" type="parTrans" cxnId="{D579D78C-77D1-45B3-899C-4F15572D96F1}">
      <dgm:prSet/>
      <dgm:spPr/>
      <dgm:t>
        <a:bodyPr/>
        <a:lstStyle/>
        <a:p>
          <a:endParaRPr lang="en-US"/>
        </a:p>
      </dgm:t>
    </dgm:pt>
    <dgm:pt modelId="{EBAC861D-00F3-4174-89D6-FD4F2DFE5125}" type="sibTrans" cxnId="{D579D78C-77D1-45B3-899C-4F15572D96F1}">
      <dgm:prSet/>
      <dgm:spPr/>
      <dgm:t>
        <a:bodyPr/>
        <a:lstStyle/>
        <a:p>
          <a:endParaRPr lang="en-US"/>
        </a:p>
      </dgm:t>
    </dgm:pt>
    <dgm:pt modelId="{0DF5AFC3-77C4-472E-A299-3EAA6171E4D1}">
      <dgm:prSet/>
      <dgm:spPr/>
      <dgm:t>
        <a:bodyPr/>
        <a:lstStyle/>
        <a:p>
          <a:r>
            <a:rPr lang="en-US"/>
            <a:t>The whole is greater than the sum of its parts in a great team.</a:t>
          </a:r>
        </a:p>
      </dgm:t>
    </dgm:pt>
    <dgm:pt modelId="{A8D33C9A-B912-474A-B6E2-509EA4AF6A4C}" type="parTrans" cxnId="{9A23EF77-6F9E-4CAC-A152-5C19A66D2F86}">
      <dgm:prSet/>
      <dgm:spPr/>
      <dgm:t>
        <a:bodyPr/>
        <a:lstStyle/>
        <a:p>
          <a:endParaRPr lang="en-US"/>
        </a:p>
      </dgm:t>
    </dgm:pt>
    <dgm:pt modelId="{ABA3C105-E0C1-4159-BAF3-304DFC821B5C}" type="sibTrans" cxnId="{9A23EF77-6F9E-4CAC-A152-5C19A66D2F86}">
      <dgm:prSet/>
      <dgm:spPr/>
      <dgm:t>
        <a:bodyPr/>
        <a:lstStyle/>
        <a:p>
          <a:endParaRPr lang="en-US"/>
        </a:p>
      </dgm:t>
    </dgm:pt>
    <dgm:pt modelId="{4B77E5AB-A49D-4BB8-B137-9BFC00280DDC}">
      <dgm:prSet/>
      <dgm:spPr/>
      <dgm:t>
        <a:bodyPr/>
        <a:lstStyle/>
        <a:p>
          <a:r>
            <a:rPr lang="en-US"/>
            <a:t>Software engineering is a team endeavor.</a:t>
          </a:r>
        </a:p>
      </dgm:t>
    </dgm:pt>
    <dgm:pt modelId="{E83BFEF2-E40E-4AB8-A8A6-8788D0A11E92}" type="parTrans" cxnId="{01976225-3D70-477B-B52A-026C47EE73A7}">
      <dgm:prSet/>
      <dgm:spPr/>
      <dgm:t>
        <a:bodyPr/>
        <a:lstStyle/>
        <a:p>
          <a:endParaRPr lang="en-US"/>
        </a:p>
      </dgm:t>
    </dgm:pt>
    <dgm:pt modelId="{39587490-CD65-4DA2-A67C-44FEAA55D17A}" type="sibTrans" cxnId="{01976225-3D70-477B-B52A-026C47EE73A7}">
      <dgm:prSet/>
      <dgm:spPr/>
      <dgm:t>
        <a:bodyPr/>
        <a:lstStyle/>
        <a:p>
          <a:endParaRPr lang="en-US"/>
        </a:p>
      </dgm:t>
    </dgm:pt>
    <dgm:pt modelId="{AD004AA5-82C1-4440-A58E-5A961673AF1E}">
      <dgm:prSet/>
      <dgm:spPr/>
      <dgm:t>
        <a:bodyPr/>
        <a:lstStyle/>
        <a:p>
          <a:r>
            <a:rPr lang="en-US"/>
            <a:t>Working alone is not enough to change the world; collaboration is essential.</a:t>
          </a:r>
        </a:p>
      </dgm:t>
    </dgm:pt>
    <dgm:pt modelId="{DAE43667-B721-44E4-BE74-B30057648A7C}" type="parTrans" cxnId="{E13281EE-190F-41B9-9504-50807F326AE8}">
      <dgm:prSet/>
      <dgm:spPr/>
      <dgm:t>
        <a:bodyPr/>
        <a:lstStyle/>
        <a:p>
          <a:endParaRPr lang="en-US"/>
        </a:p>
      </dgm:t>
    </dgm:pt>
    <dgm:pt modelId="{12C65A09-2199-4C2C-8327-34D5E23217D8}" type="sibTrans" cxnId="{E13281EE-190F-41B9-9504-50807F326AE8}">
      <dgm:prSet/>
      <dgm:spPr/>
      <dgm:t>
        <a:bodyPr/>
        <a:lstStyle/>
        <a:p>
          <a:endParaRPr lang="en-US"/>
        </a:p>
      </dgm:t>
    </dgm:pt>
    <dgm:pt modelId="{21375927-A7D9-468E-8169-2DDF0197A20F}">
      <dgm:prSet/>
      <dgm:spPr/>
      <dgm:t>
        <a:bodyPr/>
        <a:lstStyle/>
        <a:p>
          <a:r>
            <a:rPr lang="en-US"/>
            <a:t>Successful, widely-used software is rarely written by a single person.</a:t>
          </a:r>
        </a:p>
      </dgm:t>
    </dgm:pt>
    <dgm:pt modelId="{B87B435D-3E8A-44D2-9F0D-F627EE5FE9B0}" type="parTrans" cxnId="{E6979C84-AE3A-4D5A-8A56-FEBDEE5C18CC}">
      <dgm:prSet/>
      <dgm:spPr/>
      <dgm:t>
        <a:bodyPr/>
        <a:lstStyle/>
        <a:p>
          <a:endParaRPr lang="en-US"/>
        </a:p>
      </dgm:t>
    </dgm:pt>
    <dgm:pt modelId="{23FC45BF-E09F-472B-B5FB-DDC1157829E9}" type="sibTrans" cxnId="{E6979C84-AE3A-4D5A-8A56-FEBDEE5C18CC}">
      <dgm:prSet/>
      <dgm:spPr/>
      <dgm:t>
        <a:bodyPr/>
        <a:lstStyle/>
        <a:p>
          <a:endParaRPr lang="en-US"/>
        </a:p>
      </dgm:t>
    </dgm:pt>
    <dgm:pt modelId="{A427BBA4-1A01-431B-92D0-BB6C2EEB96C3}">
      <dgm:prSet/>
      <dgm:spPr/>
      <dgm:t>
        <a:bodyPr/>
        <a:lstStyle/>
        <a:p>
          <a:r>
            <a:rPr lang="en-US"/>
            <a:t>High-functioning teams are the true key to success in software engineering.</a:t>
          </a:r>
        </a:p>
      </dgm:t>
    </dgm:pt>
    <dgm:pt modelId="{4BB05EFA-6B7E-41DE-A4FC-FD24293A4DD5}" type="parTrans" cxnId="{F8BB8FBE-DE1B-406E-8B04-E932BABD1887}">
      <dgm:prSet/>
      <dgm:spPr/>
      <dgm:t>
        <a:bodyPr/>
        <a:lstStyle/>
        <a:p>
          <a:endParaRPr lang="en-US"/>
        </a:p>
      </dgm:t>
    </dgm:pt>
    <dgm:pt modelId="{31E94817-C32E-4F04-9059-598CEE2D3254}" type="sibTrans" cxnId="{F8BB8FBE-DE1B-406E-8B04-E932BABD1887}">
      <dgm:prSet/>
      <dgm:spPr/>
      <dgm:t>
        <a:bodyPr/>
        <a:lstStyle/>
        <a:p>
          <a:endParaRPr lang="en-US"/>
        </a:p>
      </dgm:t>
    </dgm:pt>
    <dgm:pt modelId="{B6A0687F-37BE-4CE3-8D8B-A069CB4A8D3B}" type="pres">
      <dgm:prSet presAssocID="{DD16CB74-25F5-4052-AA39-49733D383D2D}" presName="diagram" presStyleCnt="0">
        <dgm:presLayoutVars>
          <dgm:dir/>
          <dgm:resizeHandles val="exact"/>
        </dgm:presLayoutVars>
      </dgm:prSet>
      <dgm:spPr/>
    </dgm:pt>
    <dgm:pt modelId="{4F734910-0DE9-43AC-950A-4DC49F946032}" type="pres">
      <dgm:prSet presAssocID="{1108BAB2-DDE2-41FC-99C3-293F2969B3C7}" presName="node" presStyleLbl="node1" presStyleIdx="0" presStyleCnt="6">
        <dgm:presLayoutVars>
          <dgm:bulletEnabled val="1"/>
        </dgm:presLayoutVars>
      </dgm:prSet>
      <dgm:spPr/>
    </dgm:pt>
    <dgm:pt modelId="{538E7BA5-0377-4D6D-8D1F-8F407D49F965}" type="pres">
      <dgm:prSet presAssocID="{EBAC861D-00F3-4174-89D6-FD4F2DFE5125}" presName="sibTrans" presStyleCnt="0"/>
      <dgm:spPr/>
    </dgm:pt>
    <dgm:pt modelId="{2CB25796-EB55-4641-9D4C-01604B3FA18F}" type="pres">
      <dgm:prSet presAssocID="{0DF5AFC3-77C4-472E-A299-3EAA6171E4D1}" presName="node" presStyleLbl="node1" presStyleIdx="1" presStyleCnt="6">
        <dgm:presLayoutVars>
          <dgm:bulletEnabled val="1"/>
        </dgm:presLayoutVars>
      </dgm:prSet>
      <dgm:spPr/>
    </dgm:pt>
    <dgm:pt modelId="{90ACDB1C-FEC9-4CFB-B0D9-D29B4A084B63}" type="pres">
      <dgm:prSet presAssocID="{ABA3C105-E0C1-4159-BAF3-304DFC821B5C}" presName="sibTrans" presStyleCnt="0"/>
      <dgm:spPr/>
    </dgm:pt>
    <dgm:pt modelId="{60419389-5785-4179-9D8F-8F0AFED4B891}" type="pres">
      <dgm:prSet presAssocID="{4B77E5AB-A49D-4BB8-B137-9BFC00280DDC}" presName="node" presStyleLbl="node1" presStyleIdx="2" presStyleCnt="6">
        <dgm:presLayoutVars>
          <dgm:bulletEnabled val="1"/>
        </dgm:presLayoutVars>
      </dgm:prSet>
      <dgm:spPr/>
    </dgm:pt>
    <dgm:pt modelId="{75A769AC-440B-4742-9020-DBA823A9304C}" type="pres">
      <dgm:prSet presAssocID="{39587490-CD65-4DA2-A67C-44FEAA55D17A}" presName="sibTrans" presStyleCnt="0"/>
      <dgm:spPr/>
    </dgm:pt>
    <dgm:pt modelId="{B171D898-D670-43BE-BBF4-A8CD4EC807CB}" type="pres">
      <dgm:prSet presAssocID="{AD004AA5-82C1-4440-A58E-5A961673AF1E}" presName="node" presStyleLbl="node1" presStyleIdx="3" presStyleCnt="6">
        <dgm:presLayoutVars>
          <dgm:bulletEnabled val="1"/>
        </dgm:presLayoutVars>
      </dgm:prSet>
      <dgm:spPr/>
    </dgm:pt>
    <dgm:pt modelId="{6FD167DB-A0C9-4B3F-8EAC-5DEB7C9D0450}" type="pres">
      <dgm:prSet presAssocID="{12C65A09-2199-4C2C-8327-34D5E23217D8}" presName="sibTrans" presStyleCnt="0"/>
      <dgm:spPr/>
    </dgm:pt>
    <dgm:pt modelId="{1ECE7EFA-4AE6-4957-A7A3-D7D55AC11BBE}" type="pres">
      <dgm:prSet presAssocID="{21375927-A7D9-468E-8169-2DDF0197A20F}" presName="node" presStyleLbl="node1" presStyleIdx="4" presStyleCnt="6">
        <dgm:presLayoutVars>
          <dgm:bulletEnabled val="1"/>
        </dgm:presLayoutVars>
      </dgm:prSet>
      <dgm:spPr/>
    </dgm:pt>
    <dgm:pt modelId="{4F661EB4-ED35-4A14-BF36-E0345F1989D9}" type="pres">
      <dgm:prSet presAssocID="{23FC45BF-E09F-472B-B5FB-DDC1157829E9}" presName="sibTrans" presStyleCnt="0"/>
      <dgm:spPr/>
    </dgm:pt>
    <dgm:pt modelId="{DF88E7C1-D144-4BB0-AAE1-192BB961C3F2}" type="pres">
      <dgm:prSet presAssocID="{A427BBA4-1A01-431B-92D0-BB6C2EEB96C3}" presName="node" presStyleLbl="node1" presStyleIdx="5" presStyleCnt="6">
        <dgm:presLayoutVars>
          <dgm:bulletEnabled val="1"/>
        </dgm:presLayoutVars>
      </dgm:prSet>
      <dgm:spPr/>
    </dgm:pt>
  </dgm:ptLst>
  <dgm:cxnLst>
    <dgm:cxn modelId="{01976225-3D70-477B-B52A-026C47EE73A7}" srcId="{DD16CB74-25F5-4052-AA39-49733D383D2D}" destId="{4B77E5AB-A49D-4BB8-B137-9BFC00280DDC}" srcOrd="2" destOrd="0" parTransId="{E83BFEF2-E40E-4AB8-A8A6-8788D0A11E92}" sibTransId="{39587490-CD65-4DA2-A67C-44FEAA55D17A}"/>
    <dgm:cxn modelId="{33C6D147-50E5-495F-AF9B-E3A906F7BF32}" type="presOf" srcId="{21375927-A7D9-468E-8169-2DDF0197A20F}" destId="{1ECE7EFA-4AE6-4957-A7A3-D7D55AC11BBE}" srcOrd="0" destOrd="0" presId="urn:microsoft.com/office/officeart/2005/8/layout/default"/>
    <dgm:cxn modelId="{0795316B-E3E4-4A55-BDF9-7DAF2C24A7F6}" type="presOf" srcId="{4B77E5AB-A49D-4BB8-B137-9BFC00280DDC}" destId="{60419389-5785-4179-9D8F-8F0AFED4B891}" srcOrd="0" destOrd="0" presId="urn:microsoft.com/office/officeart/2005/8/layout/default"/>
    <dgm:cxn modelId="{9A23EF77-6F9E-4CAC-A152-5C19A66D2F86}" srcId="{DD16CB74-25F5-4052-AA39-49733D383D2D}" destId="{0DF5AFC3-77C4-472E-A299-3EAA6171E4D1}" srcOrd="1" destOrd="0" parTransId="{A8D33C9A-B912-474A-B6E2-509EA4AF6A4C}" sibTransId="{ABA3C105-E0C1-4159-BAF3-304DFC821B5C}"/>
    <dgm:cxn modelId="{E6979C84-AE3A-4D5A-8A56-FEBDEE5C18CC}" srcId="{DD16CB74-25F5-4052-AA39-49733D383D2D}" destId="{21375927-A7D9-468E-8169-2DDF0197A20F}" srcOrd="4" destOrd="0" parTransId="{B87B435D-3E8A-44D2-9F0D-F627EE5FE9B0}" sibTransId="{23FC45BF-E09F-472B-B5FB-DDC1157829E9}"/>
    <dgm:cxn modelId="{D579D78C-77D1-45B3-899C-4F15572D96F1}" srcId="{DD16CB74-25F5-4052-AA39-49733D383D2D}" destId="{1108BAB2-DDE2-41FC-99C3-293F2969B3C7}" srcOrd="0" destOrd="0" parTransId="{1A0C68F3-CE22-4956-BD17-83A190B05C78}" sibTransId="{EBAC861D-00F3-4174-89D6-FD4F2DFE5125}"/>
    <dgm:cxn modelId="{67945590-55E8-4D30-8D92-7CC1324C84E3}" type="presOf" srcId="{AD004AA5-82C1-4440-A58E-5A961673AF1E}" destId="{B171D898-D670-43BE-BBF4-A8CD4EC807CB}" srcOrd="0" destOrd="0" presId="urn:microsoft.com/office/officeart/2005/8/layout/default"/>
    <dgm:cxn modelId="{F8BB8FBE-DE1B-406E-8B04-E932BABD1887}" srcId="{DD16CB74-25F5-4052-AA39-49733D383D2D}" destId="{A427BBA4-1A01-431B-92D0-BB6C2EEB96C3}" srcOrd="5" destOrd="0" parTransId="{4BB05EFA-6B7E-41DE-A4FC-FD24293A4DD5}" sibTransId="{31E94817-C32E-4F04-9059-598CEE2D3254}"/>
    <dgm:cxn modelId="{A34D92E2-6E11-489C-B5EF-1825A3F35C08}" type="presOf" srcId="{0DF5AFC3-77C4-472E-A299-3EAA6171E4D1}" destId="{2CB25796-EB55-4641-9D4C-01604B3FA18F}" srcOrd="0" destOrd="0" presId="urn:microsoft.com/office/officeart/2005/8/layout/default"/>
    <dgm:cxn modelId="{D8E323EB-005C-4F2D-A984-1EDA19950736}" type="presOf" srcId="{1108BAB2-DDE2-41FC-99C3-293F2969B3C7}" destId="{4F734910-0DE9-43AC-950A-4DC49F946032}" srcOrd="0" destOrd="0" presId="urn:microsoft.com/office/officeart/2005/8/layout/default"/>
    <dgm:cxn modelId="{9C2040EB-E53A-41C6-868D-A836D8DAC3C4}" type="presOf" srcId="{A427BBA4-1A01-431B-92D0-BB6C2EEB96C3}" destId="{DF88E7C1-D144-4BB0-AAE1-192BB961C3F2}" srcOrd="0" destOrd="0" presId="urn:microsoft.com/office/officeart/2005/8/layout/default"/>
    <dgm:cxn modelId="{E13281EE-190F-41B9-9504-50807F326AE8}" srcId="{DD16CB74-25F5-4052-AA39-49733D383D2D}" destId="{AD004AA5-82C1-4440-A58E-5A961673AF1E}" srcOrd="3" destOrd="0" parTransId="{DAE43667-B721-44E4-BE74-B30057648A7C}" sibTransId="{12C65A09-2199-4C2C-8327-34D5E23217D8}"/>
    <dgm:cxn modelId="{11E2B6EE-901C-43EC-855D-658EC06C290A}" type="presOf" srcId="{DD16CB74-25F5-4052-AA39-49733D383D2D}" destId="{B6A0687F-37BE-4CE3-8D8B-A069CB4A8D3B}" srcOrd="0" destOrd="0" presId="urn:microsoft.com/office/officeart/2005/8/layout/default"/>
    <dgm:cxn modelId="{0705C622-DB7A-422C-9C0B-588C0B16777A}" type="presParOf" srcId="{B6A0687F-37BE-4CE3-8D8B-A069CB4A8D3B}" destId="{4F734910-0DE9-43AC-950A-4DC49F946032}" srcOrd="0" destOrd="0" presId="urn:microsoft.com/office/officeart/2005/8/layout/default"/>
    <dgm:cxn modelId="{9CEE592C-E435-4A3C-B8D9-54A081A15192}" type="presParOf" srcId="{B6A0687F-37BE-4CE3-8D8B-A069CB4A8D3B}" destId="{538E7BA5-0377-4D6D-8D1F-8F407D49F965}" srcOrd="1" destOrd="0" presId="urn:microsoft.com/office/officeart/2005/8/layout/default"/>
    <dgm:cxn modelId="{2757E9F1-F2B2-4070-A5DC-FD9B9DA39D42}" type="presParOf" srcId="{B6A0687F-37BE-4CE3-8D8B-A069CB4A8D3B}" destId="{2CB25796-EB55-4641-9D4C-01604B3FA18F}" srcOrd="2" destOrd="0" presId="urn:microsoft.com/office/officeart/2005/8/layout/default"/>
    <dgm:cxn modelId="{37A8D3ED-FBD8-4D8D-A4AC-88DC06804086}" type="presParOf" srcId="{B6A0687F-37BE-4CE3-8D8B-A069CB4A8D3B}" destId="{90ACDB1C-FEC9-4CFB-B0D9-D29B4A084B63}" srcOrd="3" destOrd="0" presId="urn:microsoft.com/office/officeart/2005/8/layout/default"/>
    <dgm:cxn modelId="{2757CA76-E5A6-4E13-A524-9246366A5515}" type="presParOf" srcId="{B6A0687F-37BE-4CE3-8D8B-A069CB4A8D3B}" destId="{60419389-5785-4179-9D8F-8F0AFED4B891}" srcOrd="4" destOrd="0" presId="urn:microsoft.com/office/officeart/2005/8/layout/default"/>
    <dgm:cxn modelId="{30E279CF-6ACC-44E2-A9F2-F7CEF2991586}" type="presParOf" srcId="{B6A0687F-37BE-4CE3-8D8B-A069CB4A8D3B}" destId="{75A769AC-440B-4742-9020-DBA823A9304C}" srcOrd="5" destOrd="0" presId="urn:microsoft.com/office/officeart/2005/8/layout/default"/>
    <dgm:cxn modelId="{14B8D5BA-8600-459B-93CE-FE7A9B69F5C8}" type="presParOf" srcId="{B6A0687F-37BE-4CE3-8D8B-A069CB4A8D3B}" destId="{B171D898-D670-43BE-BBF4-A8CD4EC807CB}" srcOrd="6" destOrd="0" presId="urn:microsoft.com/office/officeart/2005/8/layout/default"/>
    <dgm:cxn modelId="{EEEAC3B1-5CFC-4DB7-ADDE-D10950A06797}" type="presParOf" srcId="{B6A0687F-37BE-4CE3-8D8B-A069CB4A8D3B}" destId="{6FD167DB-A0C9-4B3F-8EAC-5DEB7C9D0450}" srcOrd="7" destOrd="0" presId="urn:microsoft.com/office/officeart/2005/8/layout/default"/>
    <dgm:cxn modelId="{B23013E6-C6F1-45B7-9BB2-2AEA7C5561A8}" type="presParOf" srcId="{B6A0687F-37BE-4CE3-8D8B-A069CB4A8D3B}" destId="{1ECE7EFA-4AE6-4957-A7A3-D7D55AC11BBE}" srcOrd="8" destOrd="0" presId="urn:microsoft.com/office/officeart/2005/8/layout/default"/>
    <dgm:cxn modelId="{C207611E-84B2-456E-B779-B9D806DA1A68}" type="presParOf" srcId="{B6A0687F-37BE-4CE3-8D8B-A069CB4A8D3B}" destId="{4F661EB4-ED35-4A14-BF36-E0345F1989D9}" srcOrd="9" destOrd="0" presId="urn:microsoft.com/office/officeart/2005/8/layout/default"/>
    <dgm:cxn modelId="{D3A6F114-2BDC-4E64-9292-760F3BD65173}" type="presParOf" srcId="{B6A0687F-37BE-4CE3-8D8B-A069CB4A8D3B}" destId="{DF88E7C1-D144-4BB0-AAE1-192BB961C3F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AA0EBA-61C8-4433-96D3-8DE0799F76C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AA5002-9570-49D5-96BA-10701F989A35}">
      <dgm:prSet/>
      <dgm:spPr/>
      <dgm:t>
        <a:bodyPr/>
        <a:lstStyle/>
        <a:p>
          <a:r>
            <a:rPr lang="en-US" b="1" dirty="0"/>
            <a:t>Pillar 1 : </a:t>
          </a:r>
        </a:p>
        <a:p>
          <a:r>
            <a:rPr lang="en-US" dirty="0"/>
            <a:t>Humility- Acknowledge your limitations and be open to improvement.</a:t>
          </a:r>
        </a:p>
      </dgm:t>
    </dgm:pt>
    <dgm:pt modelId="{755D8CF7-8292-456D-B5BD-6F369E7DA0EA}" type="parTrans" cxnId="{596A52A6-4C6E-4849-A099-476DA6164CCA}">
      <dgm:prSet/>
      <dgm:spPr/>
      <dgm:t>
        <a:bodyPr/>
        <a:lstStyle/>
        <a:p>
          <a:endParaRPr lang="en-US"/>
        </a:p>
      </dgm:t>
    </dgm:pt>
    <dgm:pt modelId="{3720C4AC-BD3A-42D5-A392-713186D660F6}" type="sibTrans" cxnId="{596A52A6-4C6E-4849-A099-476DA6164CCA}">
      <dgm:prSet/>
      <dgm:spPr/>
      <dgm:t>
        <a:bodyPr/>
        <a:lstStyle/>
        <a:p>
          <a:endParaRPr lang="en-US"/>
        </a:p>
      </dgm:t>
    </dgm:pt>
    <dgm:pt modelId="{1766C18C-97B8-447E-A3C6-89DB97FA3AF2}">
      <dgm:prSet/>
      <dgm:spPr/>
      <dgm:t>
        <a:bodyPr/>
        <a:lstStyle/>
        <a:p>
          <a:r>
            <a:rPr lang="en-US" b="1" dirty="0"/>
            <a:t>Pillar 2 : </a:t>
          </a:r>
        </a:p>
        <a:p>
          <a:r>
            <a:rPr lang="en-US" dirty="0"/>
            <a:t>Respect- Show genuine care, treat others kindly, and appreciate their abilities.</a:t>
          </a:r>
        </a:p>
      </dgm:t>
    </dgm:pt>
    <dgm:pt modelId="{25B82120-6CC4-4A68-B588-8203B6DA1A73}" type="parTrans" cxnId="{27D1275D-FADC-4D94-8D5D-F1087857C1B6}">
      <dgm:prSet/>
      <dgm:spPr/>
      <dgm:t>
        <a:bodyPr/>
        <a:lstStyle/>
        <a:p>
          <a:endParaRPr lang="en-US"/>
        </a:p>
      </dgm:t>
    </dgm:pt>
    <dgm:pt modelId="{CCCD30E6-13E1-431C-B80E-BF8ADC16F731}" type="sibTrans" cxnId="{27D1275D-FADC-4D94-8D5D-F1087857C1B6}">
      <dgm:prSet/>
      <dgm:spPr/>
      <dgm:t>
        <a:bodyPr/>
        <a:lstStyle/>
        <a:p>
          <a:endParaRPr lang="en-US"/>
        </a:p>
      </dgm:t>
    </dgm:pt>
    <dgm:pt modelId="{E5C87CA3-6776-4865-AC29-B6A5145862CF}">
      <dgm:prSet/>
      <dgm:spPr/>
      <dgm:t>
        <a:bodyPr/>
        <a:lstStyle/>
        <a:p>
          <a:r>
            <a:rPr lang="en-US" b="1" dirty="0"/>
            <a:t>Pillar 3 : </a:t>
          </a:r>
        </a:p>
        <a:p>
          <a:r>
            <a:rPr lang="en-US" dirty="0"/>
            <a:t>Trust-  Believe in others' competence and let them take the lead when appropriate.</a:t>
          </a:r>
        </a:p>
      </dgm:t>
    </dgm:pt>
    <dgm:pt modelId="{E0E07660-F133-4295-BFB8-F9C478951F7C}" type="parTrans" cxnId="{A2077B62-4724-4211-9E4C-90B9C0867BB4}">
      <dgm:prSet/>
      <dgm:spPr/>
      <dgm:t>
        <a:bodyPr/>
        <a:lstStyle/>
        <a:p>
          <a:endParaRPr lang="en-US"/>
        </a:p>
      </dgm:t>
    </dgm:pt>
    <dgm:pt modelId="{E088A650-3038-4648-94A4-EC0F9C15206F}" type="sibTrans" cxnId="{A2077B62-4724-4211-9E4C-90B9C0867BB4}">
      <dgm:prSet/>
      <dgm:spPr/>
      <dgm:t>
        <a:bodyPr/>
        <a:lstStyle/>
        <a:p>
          <a:endParaRPr lang="en-US"/>
        </a:p>
      </dgm:t>
    </dgm:pt>
    <dgm:pt modelId="{00DB60CF-9794-4CD6-A454-E5E3A4F4A1CF}" type="pres">
      <dgm:prSet presAssocID="{81AA0EBA-61C8-4433-96D3-8DE0799F76C2}" presName="diagram" presStyleCnt="0">
        <dgm:presLayoutVars>
          <dgm:dir/>
          <dgm:resizeHandles val="exact"/>
        </dgm:presLayoutVars>
      </dgm:prSet>
      <dgm:spPr/>
    </dgm:pt>
    <dgm:pt modelId="{5C4D4124-05AA-4B0C-8800-1BB13585B9EB}" type="pres">
      <dgm:prSet presAssocID="{5CAA5002-9570-49D5-96BA-10701F989A35}" presName="node" presStyleLbl="node1" presStyleIdx="0" presStyleCnt="3" custScaleX="152687">
        <dgm:presLayoutVars>
          <dgm:bulletEnabled val="1"/>
        </dgm:presLayoutVars>
      </dgm:prSet>
      <dgm:spPr/>
    </dgm:pt>
    <dgm:pt modelId="{E56EB796-C75D-4757-9AFE-9D5B943325D2}" type="pres">
      <dgm:prSet presAssocID="{3720C4AC-BD3A-42D5-A392-713186D660F6}" presName="sibTrans" presStyleCnt="0"/>
      <dgm:spPr/>
    </dgm:pt>
    <dgm:pt modelId="{7429EB09-BE7D-42B5-859C-3433A15882D7}" type="pres">
      <dgm:prSet presAssocID="{1766C18C-97B8-447E-A3C6-89DB97FA3AF2}" presName="node" presStyleLbl="node1" presStyleIdx="1" presStyleCnt="3" custScaleX="175255" custLinFactNeighborX="8453" custLinFactNeighborY="-414">
        <dgm:presLayoutVars>
          <dgm:bulletEnabled val="1"/>
        </dgm:presLayoutVars>
      </dgm:prSet>
      <dgm:spPr/>
    </dgm:pt>
    <dgm:pt modelId="{667F792F-D95B-44A5-B299-CED6344B6527}" type="pres">
      <dgm:prSet presAssocID="{CCCD30E6-13E1-431C-B80E-BF8ADC16F731}" presName="sibTrans" presStyleCnt="0"/>
      <dgm:spPr/>
    </dgm:pt>
    <dgm:pt modelId="{2BF69002-DC23-4C3E-8765-F9ADD2F5C947}" type="pres">
      <dgm:prSet presAssocID="{E5C87CA3-6776-4865-AC29-B6A5145862CF}" presName="node" presStyleLbl="node1" presStyleIdx="2" presStyleCnt="3" custScaleX="267751">
        <dgm:presLayoutVars>
          <dgm:bulletEnabled val="1"/>
        </dgm:presLayoutVars>
      </dgm:prSet>
      <dgm:spPr/>
    </dgm:pt>
  </dgm:ptLst>
  <dgm:cxnLst>
    <dgm:cxn modelId="{27D1275D-FADC-4D94-8D5D-F1087857C1B6}" srcId="{81AA0EBA-61C8-4433-96D3-8DE0799F76C2}" destId="{1766C18C-97B8-447E-A3C6-89DB97FA3AF2}" srcOrd="1" destOrd="0" parTransId="{25B82120-6CC4-4A68-B588-8203B6DA1A73}" sibTransId="{CCCD30E6-13E1-431C-B80E-BF8ADC16F731}"/>
    <dgm:cxn modelId="{A2077B62-4724-4211-9E4C-90B9C0867BB4}" srcId="{81AA0EBA-61C8-4433-96D3-8DE0799F76C2}" destId="{E5C87CA3-6776-4865-AC29-B6A5145862CF}" srcOrd="2" destOrd="0" parTransId="{E0E07660-F133-4295-BFB8-F9C478951F7C}" sibTransId="{E088A650-3038-4648-94A4-EC0F9C15206F}"/>
    <dgm:cxn modelId="{30E4A98F-74AE-4763-9C4E-13239DA0147B}" type="presOf" srcId="{81AA0EBA-61C8-4433-96D3-8DE0799F76C2}" destId="{00DB60CF-9794-4CD6-A454-E5E3A4F4A1CF}" srcOrd="0" destOrd="0" presId="urn:microsoft.com/office/officeart/2005/8/layout/default"/>
    <dgm:cxn modelId="{596A52A6-4C6E-4849-A099-476DA6164CCA}" srcId="{81AA0EBA-61C8-4433-96D3-8DE0799F76C2}" destId="{5CAA5002-9570-49D5-96BA-10701F989A35}" srcOrd="0" destOrd="0" parTransId="{755D8CF7-8292-456D-B5BD-6F369E7DA0EA}" sibTransId="{3720C4AC-BD3A-42D5-A392-713186D660F6}"/>
    <dgm:cxn modelId="{E3F1F2BC-DA08-470E-9C6E-DD0A23ECD833}" type="presOf" srcId="{5CAA5002-9570-49D5-96BA-10701F989A35}" destId="{5C4D4124-05AA-4B0C-8800-1BB13585B9EB}" srcOrd="0" destOrd="0" presId="urn:microsoft.com/office/officeart/2005/8/layout/default"/>
    <dgm:cxn modelId="{EA5B7EC8-8399-4695-8559-382357E3535B}" type="presOf" srcId="{1766C18C-97B8-447E-A3C6-89DB97FA3AF2}" destId="{7429EB09-BE7D-42B5-859C-3433A15882D7}" srcOrd="0" destOrd="0" presId="urn:microsoft.com/office/officeart/2005/8/layout/default"/>
    <dgm:cxn modelId="{08B4D6D5-A12D-4977-A48A-9DAA7CE9F123}" type="presOf" srcId="{E5C87CA3-6776-4865-AC29-B6A5145862CF}" destId="{2BF69002-DC23-4C3E-8765-F9ADD2F5C947}" srcOrd="0" destOrd="0" presId="urn:microsoft.com/office/officeart/2005/8/layout/default"/>
    <dgm:cxn modelId="{C4C691BD-0465-462A-B300-1128A6F8E073}" type="presParOf" srcId="{00DB60CF-9794-4CD6-A454-E5E3A4F4A1CF}" destId="{5C4D4124-05AA-4B0C-8800-1BB13585B9EB}" srcOrd="0" destOrd="0" presId="urn:microsoft.com/office/officeart/2005/8/layout/default"/>
    <dgm:cxn modelId="{9DE38038-F7F0-4152-A6F7-EAD8500A97F7}" type="presParOf" srcId="{00DB60CF-9794-4CD6-A454-E5E3A4F4A1CF}" destId="{E56EB796-C75D-4757-9AFE-9D5B943325D2}" srcOrd="1" destOrd="0" presId="urn:microsoft.com/office/officeart/2005/8/layout/default"/>
    <dgm:cxn modelId="{BA0F9F1A-4497-4D5E-8388-DF76B798F0C9}" type="presParOf" srcId="{00DB60CF-9794-4CD6-A454-E5E3A4F4A1CF}" destId="{7429EB09-BE7D-42B5-859C-3433A15882D7}" srcOrd="2" destOrd="0" presId="urn:microsoft.com/office/officeart/2005/8/layout/default"/>
    <dgm:cxn modelId="{2A2354BC-24E2-4D35-AFBE-7E2ABD13DE9A}" type="presParOf" srcId="{00DB60CF-9794-4CD6-A454-E5E3A4F4A1CF}" destId="{667F792F-D95B-44A5-B299-CED6344B6527}" srcOrd="3" destOrd="0" presId="urn:microsoft.com/office/officeart/2005/8/layout/default"/>
    <dgm:cxn modelId="{F79944D1-C29B-4B8F-8FC5-ADA393B737D1}" type="presParOf" srcId="{00DB60CF-9794-4CD6-A454-E5E3A4F4A1CF}" destId="{2BF69002-DC23-4C3E-8765-F9ADD2F5C94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5285F0-609D-4CC8-9D3C-93D1C5B860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F7C0BA-16EB-4CB3-9132-6E9F74C59C74}">
      <dgm:prSet/>
      <dgm:spPr/>
      <dgm:t>
        <a:bodyPr/>
        <a:lstStyle/>
        <a:p>
          <a:r>
            <a:rPr lang="en-US" b="1"/>
            <a:t>Lose the Ego:</a:t>
          </a:r>
          <a:endParaRPr lang="en-US"/>
        </a:p>
      </dgm:t>
    </dgm:pt>
    <dgm:pt modelId="{A7DFC840-519B-4A99-899A-D23E277C7B8A}" type="parTrans" cxnId="{80EFDC6D-540E-482F-8D5D-EC256EAF28E3}">
      <dgm:prSet/>
      <dgm:spPr/>
      <dgm:t>
        <a:bodyPr/>
        <a:lstStyle/>
        <a:p>
          <a:endParaRPr lang="en-US"/>
        </a:p>
      </dgm:t>
    </dgm:pt>
    <dgm:pt modelId="{51E8EC8F-468D-46D3-BAC6-78613899CDD2}" type="sibTrans" cxnId="{80EFDC6D-540E-482F-8D5D-EC256EAF28E3}">
      <dgm:prSet/>
      <dgm:spPr/>
      <dgm:t>
        <a:bodyPr/>
        <a:lstStyle/>
        <a:p>
          <a:endParaRPr lang="en-US"/>
        </a:p>
      </dgm:t>
    </dgm:pt>
    <dgm:pt modelId="{005B4425-E74A-4F2F-B342-7ACE07D72894}">
      <dgm:prSet/>
      <dgm:spPr/>
      <dgm:t>
        <a:bodyPr/>
        <a:lstStyle/>
        <a:p>
          <a:r>
            <a:rPr lang="en-US"/>
            <a:t>- Avoid behaving as if you're the most important person.</a:t>
          </a:r>
        </a:p>
      </dgm:t>
    </dgm:pt>
    <dgm:pt modelId="{8A3256F2-5D89-477E-A11B-7F2931C15F62}" type="parTrans" cxnId="{88C2C82C-273A-4E03-A0FE-B907EA735BEC}">
      <dgm:prSet/>
      <dgm:spPr/>
      <dgm:t>
        <a:bodyPr/>
        <a:lstStyle/>
        <a:p>
          <a:endParaRPr lang="en-US"/>
        </a:p>
      </dgm:t>
    </dgm:pt>
    <dgm:pt modelId="{9C25C746-F752-4D24-872B-4CD0ECD7CFFB}" type="sibTrans" cxnId="{88C2C82C-273A-4E03-A0FE-B907EA735BEC}">
      <dgm:prSet/>
      <dgm:spPr/>
      <dgm:t>
        <a:bodyPr/>
        <a:lstStyle/>
        <a:p>
          <a:endParaRPr lang="en-US"/>
        </a:p>
      </dgm:t>
    </dgm:pt>
    <dgm:pt modelId="{B1BECE73-028C-4BEA-9C1A-77F546439F17}">
      <dgm:prSet/>
      <dgm:spPr/>
      <dgm:t>
        <a:bodyPr/>
        <a:lstStyle/>
        <a:p>
          <a:r>
            <a:rPr lang="en-US"/>
            <a:t>- Don't dominate discussions or insist on having the final say.</a:t>
          </a:r>
        </a:p>
      </dgm:t>
    </dgm:pt>
    <dgm:pt modelId="{C50C206D-E2D2-46AE-A333-0ACF7F38EDD9}" type="parTrans" cxnId="{9F59714A-8DA7-4AD2-9F85-31C079D17664}">
      <dgm:prSet/>
      <dgm:spPr/>
      <dgm:t>
        <a:bodyPr/>
        <a:lstStyle/>
        <a:p>
          <a:endParaRPr lang="en-US"/>
        </a:p>
      </dgm:t>
    </dgm:pt>
    <dgm:pt modelId="{875F5B96-B64C-4EB7-9DB8-CA400B9B1B76}" type="sibTrans" cxnId="{9F59714A-8DA7-4AD2-9F85-31C079D17664}">
      <dgm:prSet/>
      <dgm:spPr/>
      <dgm:t>
        <a:bodyPr/>
        <a:lstStyle/>
        <a:p>
          <a:endParaRPr lang="en-US"/>
        </a:p>
      </dgm:t>
    </dgm:pt>
    <dgm:pt modelId="{006E512E-5821-4DB2-A3A8-726418E67161}">
      <dgm:prSet/>
      <dgm:spPr/>
      <dgm:t>
        <a:bodyPr/>
        <a:lstStyle/>
        <a:p>
          <a:r>
            <a:rPr lang="en-US"/>
            <a:t>- Foster a sense of team accomplishment rather than personal superiority.</a:t>
          </a:r>
        </a:p>
      </dgm:t>
    </dgm:pt>
    <dgm:pt modelId="{047B33EC-35DD-42C1-9D51-08BE0E4C6ADE}" type="parTrans" cxnId="{C3F2AFD5-CB17-46AF-AA04-0132D55ED6C6}">
      <dgm:prSet/>
      <dgm:spPr/>
      <dgm:t>
        <a:bodyPr/>
        <a:lstStyle/>
        <a:p>
          <a:endParaRPr lang="en-US"/>
        </a:p>
      </dgm:t>
    </dgm:pt>
    <dgm:pt modelId="{665426C9-14E8-4156-A97D-02407E5302A8}" type="sibTrans" cxnId="{C3F2AFD5-CB17-46AF-AA04-0132D55ED6C6}">
      <dgm:prSet/>
      <dgm:spPr/>
      <dgm:t>
        <a:bodyPr/>
        <a:lstStyle/>
        <a:p>
          <a:endParaRPr lang="en-US"/>
        </a:p>
      </dgm:t>
    </dgm:pt>
    <dgm:pt modelId="{505F4E2C-EEE3-4411-8357-F804E0D324CD}">
      <dgm:prSet/>
      <dgm:spPr/>
      <dgm:t>
        <a:bodyPr/>
        <a:lstStyle/>
        <a:p>
          <a:r>
            <a:rPr lang="en-US" b="1"/>
            <a:t>Give and Take Criticism:</a:t>
          </a:r>
          <a:endParaRPr lang="en-US"/>
        </a:p>
      </dgm:t>
    </dgm:pt>
    <dgm:pt modelId="{9F5A408E-B45B-4276-9762-8C021478B27B}" type="parTrans" cxnId="{B6E88B85-0D9E-49DA-9144-FFDA74891F3B}">
      <dgm:prSet/>
      <dgm:spPr/>
      <dgm:t>
        <a:bodyPr/>
        <a:lstStyle/>
        <a:p>
          <a:endParaRPr lang="en-US"/>
        </a:p>
      </dgm:t>
    </dgm:pt>
    <dgm:pt modelId="{40A671BA-6D03-4ED6-9239-02E46B1842BB}" type="sibTrans" cxnId="{B6E88B85-0D9E-49DA-9144-FFDA74891F3B}">
      <dgm:prSet/>
      <dgm:spPr/>
      <dgm:t>
        <a:bodyPr/>
        <a:lstStyle/>
        <a:p>
          <a:endParaRPr lang="en-US"/>
        </a:p>
      </dgm:t>
    </dgm:pt>
    <dgm:pt modelId="{B2744455-508D-42C0-8261-F632E970E3C2}">
      <dgm:prSet/>
      <dgm:spPr/>
      <dgm:t>
        <a:bodyPr/>
        <a:lstStyle/>
        <a:p>
          <a:r>
            <a:rPr lang="en-US"/>
            <a:t>- Understand the difference between personal and constructive criticism.</a:t>
          </a:r>
        </a:p>
      </dgm:t>
    </dgm:pt>
    <dgm:pt modelId="{0FF396CE-DF77-4385-A8C9-4A9773853839}" type="parTrans" cxnId="{AADF5F3F-325C-429E-B659-549FC7A1616F}">
      <dgm:prSet/>
      <dgm:spPr/>
      <dgm:t>
        <a:bodyPr/>
        <a:lstStyle/>
        <a:p>
          <a:endParaRPr lang="en-US"/>
        </a:p>
      </dgm:t>
    </dgm:pt>
    <dgm:pt modelId="{14B2F976-0995-44DB-9029-3D2244208FA5}" type="sibTrans" cxnId="{AADF5F3F-325C-429E-B659-549FC7A1616F}">
      <dgm:prSet/>
      <dgm:spPr/>
      <dgm:t>
        <a:bodyPr/>
        <a:lstStyle/>
        <a:p>
          <a:endParaRPr lang="en-US"/>
        </a:p>
      </dgm:t>
    </dgm:pt>
    <dgm:pt modelId="{7D4332F3-7ABC-4BD7-BB45-93AEC2969782}">
      <dgm:prSet/>
      <dgm:spPr/>
      <dgm:t>
        <a:bodyPr/>
        <a:lstStyle/>
        <a:p>
          <a:r>
            <a:rPr lang="en-US"/>
            <a:t>- Constructive criticism is aimed at improvement, not character attacks.</a:t>
          </a:r>
        </a:p>
      </dgm:t>
    </dgm:pt>
    <dgm:pt modelId="{CF5861FD-5579-4A7A-95D1-D3CB3DA1FCF0}" type="parTrans" cxnId="{9DF316ED-C1AB-443E-9C55-3C1C6F090023}">
      <dgm:prSet/>
      <dgm:spPr/>
      <dgm:t>
        <a:bodyPr/>
        <a:lstStyle/>
        <a:p>
          <a:endParaRPr lang="en-US"/>
        </a:p>
      </dgm:t>
    </dgm:pt>
    <dgm:pt modelId="{18DD9474-D946-4B43-88C9-9BD7444D71F4}" type="sibTrans" cxnId="{9DF316ED-C1AB-443E-9C55-3C1C6F090023}">
      <dgm:prSet/>
      <dgm:spPr/>
      <dgm:t>
        <a:bodyPr/>
        <a:lstStyle/>
        <a:p>
          <a:endParaRPr lang="en-US"/>
        </a:p>
      </dgm:t>
    </dgm:pt>
    <dgm:pt modelId="{AC4FF8B1-AC8A-4933-A653-678CD3EB6909}">
      <dgm:prSet/>
      <dgm:spPr/>
      <dgm:t>
        <a:bodyPr/>
        <a:lstStyle/>
        <a:p>
          <a:r>
            <a:rPr lang="en-US"/>
            <a:t>- Learn to accept criticism humbly and trust the intentions behind it.</a:t>
          </a:r>
        </a:p>
      </dgm:t>
    </dgm:pt>
    <dgm:pt modelId="{D5605ED8-2E4C-4F0F-9803-BA5D91D4BEE7}" type="parTrans" cxnId="{542705AC-2923-4FD5-B599-8B3448D268DA}">
      <dgm:prSet/>
      <dgm:spPr/>
      <dgm:t>
        <a:bodyPr/>
        <a:lstStyle/>
        <a:p>
          <a:endParaRPr lang="en-US"/>
        </a:p>
      </dgm:t>
    </dgm:pt>
    <dgm:pt modelId="{34B2BB30-370E-42AA-A656-008DA012E7F6}" type="sibTrans" cxnId="{542705AC-2923-4FD5-B599-8B3448D268DA}">
      <dgm:prSet/>
      <dgm:spPr/>
      <dgm:t>
        <a:bodyPr/>
        <a:lstStyle/>
        <a:p>
          <a:endParaRPr lang="en-US"/>
        </a:p>
      </dgm:t>
    </dgm:pt>
    <dgm:pt modelId="{7034D69F-CE50-49DE-801F-945D5F3E7439}">
      <dgm:prSet/>
      <dgm:spPr/>
      <dgm:t>
        <a:bodyPr/>
        <a:lstStyle/>
        <a:p>
          <a:r>
            <a:rPr lang="en-US" b="1"/>
            <a:t>Fail Fast and Iterate:</a:t>
          </a:r>
          <a:endParaRPr lang="en-US"/>
        </a:p>
      </dgm:t>
    </dgm:pt>
    <dgm:pt modelId="{606B9E65-038E-40BF-9BD7-E37F10464FFE}" type="parTrans" cxnId="{7CEC0AC4-634C-4C14-ADF7-9292F5757929}">
      <dgm:prSet/>
      <dgm:spPr/>
      <dgm:t>
        <a:bodyPr/>
        <a:lstStyle/>
        <a:p>
          <a:endParaRPr lang="en-US"/>
        </a:p>
      </dgm:t>
    </dgm:pt>
    <dgm:pt modelId="{5E3CE98E-8CD7-4F2C-B660-DD37960D09DC}" type="sibTrans" cxnId="{7CEC0AC4-634C-4C14-ADF7-9292F5757929}">
      <dgm:prSet/>
      <dgm:spPr/>
      <dgm:t>
        <a:bodyPr/>
        <a:lstStyle/>
        <a:p>
          <a:endParaRPr lang="en-US"/>
        </a:p>
      </dgm:t>
    </dgm:pt>
    <dgm:pt modelId="{C7B35B47-6500-405F-AE2B-4177D5D2023E}">
      <dgm:prSet/>
      <dgm:spPr/>
      <dgm:t>
        <a:bodyPr/>
        <a:lstStyle/>
        <a:p>
          <a:r>
            <a:rPr lang="en-US"/>
            <a:t>- Embrace failure as an opportunity to learn and innovate.</a:t>
          </a:r>
        </a:p>
      </dgm:t>
    </dgm:pt>
    <dgm:pt modelId="{A9809475-CC81-4595-B646-A5A4D408F1D0}" type="parTrans" cxnId="{89FB78C8-CB77-4045-9C6F-1A832C0A146F}">
      <dgm:prSet/>
      <dgm:spPr/>
      <dgm:t>
        <a:bodyPr/>
        <a:lstStyle/>
        <a:p>
          <a:endParaRPr lang="en-US"/>
        </a:p>
      </dgm:t>
    </dgm:pt>
    <dgm:pt modelId="{2B5129CC-48A9-433D-AF11-ACA8E5053714}" type="sibTrans" cxnId="{89FB78C8-CB77-4045-9C6F-1A832C0A146F}">
      <dgm:prSet/>
      <dgm:spPr/>
      <dgm:t>
        <a:bodyPr/>
        <a:lstStyle/>
        <a:p>
          <a:endParaRPr lang="en-US"/>
        </a:p>
      </dgm:t>
    </dgm:pt>
    <dgm:pt modelId="{9B82BDC3-C1D1-4FE6-83A1-8796AA497080}">
      <dgm:prSet/>
      <dgm:spPr/>
      <dgm:t>
        <a:bodyPr/>
        <a:lstStyle/>
        <a:p>
          <a:r>
            <a:rPr lang="en-US"/>
            <a:t>- Google's motto: "Failure is an option" encourages risk-taking.</a:t>
          </a:r>
        </a:p>
      </dgm:t>
    </dgm:pt>
    <dgm:pt modelId="{6FEF57DB-1DD5-4C20-84A7-B5C79D823CC5}" type="parTrans" cxnId="{2FB8A4B1-11B5-4813-941A-8C614D435BA7}">
      <dgm:prSet/>
      <dgm:spPr/>
      <dgm:t>
        <a:bodyPr/>
        <a:lstStyle/>
        <a:p>
          <a:endParaRPr lang="en-US"/>
        </a:p>
      </dgm:t>
    </dgm:pt>
    <dgm:pt modelId="{71AF8FDB-1893-4027-8DD8-FB5C725C3568}" type="sibTrans" cxnId="{2FB8A4B1-11B5-4813-941A-8C614D435BA7}">
      <dgm:prSet/>
      <dgm:spPr/>
      <dgm:t>
        <a:bodyPr/>
        <a:lstStyle/>
        <a:p>
          <a:endParaRPr lang="en-US"/>
        </a:p>
      </dgm:t>
    </dgm:pt>
    <dgm:pt modelId="{C0117971-281E-4C44-A867-3AAD8D26A513}">
      <dgm:prSet/>
      <dgm:spPr/>
      <dgm:t>
        <a:bodyPr/>
        <a:lstStyle/>
        <a:p>
          <a:r>
            <a:rPr lang="en-US"/>
            <a:t>- Failure is a step forward, and learning from mistakes is essential for progress.</a:t>
          </a:r>
        </a:p>
      </dgm:t>
    </dgm:pt>
    <dgm:pt modelId="{E6CE2E55-1A8D-4B89-B896-D3F45F3E0CA8}" type="parTrans" cxnId="{52B5AC49-BDA7-4F8B-9064-1007A5B334AF}">
      <dgm:prSet/>
      <dgm:spPr/>
      <dgm:t>
        <a:bodyPr/>
        <a:lstStyle/>
        <a:p>
          <a:endParaRPr lang="en-US"/>
        </a:p>
      </dgm:t>
    </dgm:pt>
    <dgm:pt modelId="{6D0E044E-AC54-4087-966F-CD4202FA7435}" type="sibTrans" cxnId="{52B5AC49-BDA7-4F8B-9064-1007A5B334AF}">
      <dgm:prSet/>
      <dgm:spPr/>
      <dgm:t>
        <a:bodyPr/>
        <a:lstStyle/>
        <a:p>
          <a:endParaRPr lang="en-US"/>
        </a:p>
      </dgm:t>
    </dgm:pt>
    <dgm:pt modelId="{F37AF7BE-65F9-4B57-A385-7FE184C673E8}">
      <dgm:prSet/>
      <dgm:spPr/>
      <dgm:t>
        <a:bodyPr/>
        <a:lstStyle/>
        <a:p>
          <a:r>
            <a:rPr lang="en-US" b="1"/>
            <a:t>Example Story - Joe's Code Reviews</a:t>
          </a:r>
          <a:r>
            <a:rPr lang="en-US"/>
            <a:t>:</a:t>
          </a:r>
        </a:p>
      </dgm:t>
    </dgm:pt>
    <dgm:pt modelId="{7B0D442D-B09D-4467-9B31-5CF33C341969}" type="parTrans" cxnId="{3B739642-44FA-44E8-B08C-CC2F5B3D42C9}">
      <dgm:prSet/>
      <dgm:spPr/>
      <dgm:t>
        <a:bodyPr/>
        <a:lstStyle/>
        <a:p>
          <a:endParaRPr lang="en-US"/>
        </a:p>
      </dgm:t>
    </dgm:pt>
    <dgm:pt modelId="{0C652201-116A-4D13-83DA-2C94A1976F73}" type="sibTrans" cxnId="{3B739642-44FA-44E8-B08C-CC2F5B3D42C9}">
      <dgm:prSet/>
      <dgm:spPr/>
      <dgm:t>
        <a:bodyPr/>
        <a:lstStyle/>
        <a:p>
          <a:endParaRPr lang="en-US"/>
        </a:p>
      </dgm:t>
    </dgm:pt>
    <dgm:pt modelId="{706058D0-B434-4402-A9BA-F92C16C1E7AB}">
      <dgm:prSet/>
      <dgm:spPr/>
      <dgm:t>
        <a:bodyPr/>
        <a:lstStyle/>
        <a:p>
          <a:r>
            <a:rPr lang="en-US"/>
            <a:t>- Joe's well-intentioned code reviews were perceived negatively.</a:t>
          </a:r>
        </a:p>
      </dgm:t>
    </dgm:pt>
    <dgm:pt modelId="{EECD64FA-9D78-4371-B418-0072B6BCD916}" type="parTrans" cxnId="{06DE0B83-BA7E-4AFA-996A-7253C9027177}">
      <dgm:prSet/>
      <dgm:spPr/>
      <dgm:t>
        <a:bodyPr/>
        <a:lstStyle/>
        <a:p>
          <a:endParaRPr lang="en-US"/>
        </a:p>
      </dgm:t>
    </dgm:pt>
    <dgm:pt modelId="{1E16F65E-2A90-4D92-A0E0-5D44F8F986DB}" type="sibTrans" cxnId="{06DE0B83-BA7E-4AFA-996A-7253C9027177}">
      <dgm:prSet/>
      <dgm:spPr/>
      <dgm:t>
        <a:bodyPr/>
        <a:lstStyle/>
        <a:p>
          <a:endParaRPr lang="en-US"/>
        </a:p>
      </dgm:t>
    </dgm:pt>
    <dgm:pt modelId="{32FFF9BB-B0BF-478A-B392-7E988DDB0DD9}">
      <dgm:prSet/>
      <dgm:spPr/>
      <dgm:t>
        <a:bodyPr/>
        <a:lstStyle/>
        <a:p>
          <a:r>
            <a:rPr lang="en-US"/>
            <a:t>- Sensitivity to the team's dynamics and gradual introduction is crucial.</a:t>
          </a:r>
        </a:p>
      </dgm:t>
    </dgm:pt>
    <dgm:pt modelId="{22915FC3-7DDC-4D18-8C33-CE991E8346A2}" type="parTrans" cxnId="{33DA428B-F283-4699-98BB-8AFC12DC08C1}">
      <dgm:prSet/>
      <dgm:spPr/>
      <dgm:t>
        <a:bodyPr/>
        <a:lstStyle/>
        <a:p>
          <a:endParaRPr lang="en-US"/>
        </a:p>
      </dgm:t>
    </dgm:pt>
    <dgm:pt modelId="{ED9B0066-0851-48EA-BA75-08EBC38174A7}" type="sibTrans" cxnId="{33DA428B-F283-4699-98BB-8AFC12DC08C1}">
      <dgm:prSet/>
      <dgm:spPr/>
      <dgm:t>
        <a:bodyPr/>
        <a:lstStyle/>
        <a:p>
          <a:endParaRPr lang="en-US"/>
        </a:p>
      </dgm:t>
    </dgm:pt>
    <dgm:pt modelId="{5CC9585F-70C7-448F-8158-B8BC764F9A8B}">
      <dgm:prSet/>
      <dgm:spPr/>
      <dgm:t>
        <a:bodyPr/>
        <a:lstStyle/>
        <a:p>
          <a:r>
            <a:rPr lang="en-US"/>
            <a:t>- Understand team culture and adapt communication accordingly.</a:t>
          </a:r>
        </a:p>
      </dgm:t>
    </dgm:pt>
    <dgm:pt modelId="{ACAD2EA2-A34B-4681-B67C-3945008A7C4C}" type="parTrans" cxnId="{477CCB30-742C-410D-B2EC-D2D0F32D1B77}">
      <dgm:prSet/>
      <dgm:spPr/>
      <dgm:t>
        <a:bodyPr/>
        <a:lstStyle/>
        <a:p>
          <a:endParaRPr lang="en-US"/>
        </a:p>
      </dgm:t>
    </dgm:pt>
    <dgm:pt modelId="{0E2C13B4-4EEE-4736-BF8E-E6DF792C0B13}" type="sibTrans" cxnId="{477CCB30-742C-410D-B2EC-D2D0F32D1B77}">
      <dgm:prSet/>
      <dgm:spPr/>
      <dgm:t>
        <a:bodyPr/>
        <a:lstStyle/>
        <a:p>
          <a:endParaRPr lang="en-US"/>
        </a:p>
      </dgm:t>
    </dgm:pt>
    <dgm:pt modelId="{881C7F2C-7B1D-4B09-A82E-AEEE844A69B8}" type="pres">
      <dgm:prSet presAssocID="{845285F0-609D-4CC8-9D3C-93D1C5B86089}" presName="diagram" presStyleCnt="0">
        <dgm:presLayoutVars>
          <dgm:dir/>
          <dgm:resizeHandles val="exact"/>
        </dgm:presLayoutVars>
      </dgm:prSet>
      <dgm:spPr/>
    </dgm:pt>
    <dgm:pt modelId="{01790AF2-A51E-4F17-A55A-B8F4E95D7BA2}" type="pres">
      <dgm:prSet presAssocID="{30F7C0BA-16EB-4CB3-9132-6E9F74C59C74}" presName="node" presStyleLbl="node1" presStyleIdx="0" presStyleCnt="16">
        <dgm:presLayoutVars>
          <dgm:bulletEnabled val="1"/>
        </dgm:presLayoutVars>
      </dgm:prSet>
      <dgm:spPr/>
    </dgm:pt>
    <dgm:pt modelId="{35B4FCE7-8324-49A5-8715-EE2F5BB8C6D3}" type="pres">
      <dgm:prSet presAssocID="{51E8EC8F-468D-46D3-BAC6-78613899CDD2}" presName="sibTrans" presStyleCnt="0"/>
      <dgm:spPr/>
    </dgm:pt>
    <dgm:pt modelId="{8A48260E-F345-4678-98A6-C13662D40B47}" type="pres">
      <dgm:prSet presAssocID="{005B4425-E74A-4F2F-B342-7ACE07D72894}" presName="node" presStyleLbl="node1" presStyleIdx="1" presStyleCnt="16">
        <dgm:presLayoutVars>
          <dgm:bulletEnabled val="1"/>
        </dgm:presLayoutVars>
      </dgm:prSet>
      <dgm:spPr/>
    </dgm:pt>
    <dgm:pt modelId="{A2985824-3DEB-4E31-A1C5-13C4308903E0}" type="pres">
      <dgm:prSet presAssocID="{9C25C746-F752-4D24-872B-4CD0ECD7CFFB}" presName="sibTrans" presStyleCnt="0"/>
      <dgm:spPr/>
    </dgm:pt>
    <dgm:pt modelId="{F94D4846-AFB0-4415-B4F3-9E47E728E788}" type="pres">
      <dgm:prSet presAssocID="{B1BECE73-028C-4BEA-9C1A-77F546439F17}" presName="node" presStyleLbl="node1" presStyleIdx="2" presStyleCnt="16">
        <dgm:presLayoutVars>
          <dgm:bulletEnabled val="1"/>
        </dgm:presLayoutVars>
      </dgm:prSet>
      <dgm:spPr/>
    </dgm:pt>
    <dgm:pt modelId="{119E4A38-5683-44B0-9766-23B501DFEF1D}" type="pres">
      <dgm:prSet presAssocID="{875F5B96-B64C-4EB7-9DB8-CA400B9B1B76}" presName="sibTrans" presStyleCnt="0"/>
      <dgm:spPr/>
    </dgm:pt>
    <dgm:pt modelId="{877B6FE0-B04F-4E93-8AB7-68070411F851}" type="pres">
      <dgm:prSet presAssocID="{006E512E-5821-4DB2-A3A8-726418E67161}" presName="node" presStyleLbl="node1" presStyleIdx="3" presStyleCnt="16">
        <dgm:presLayoutVars>
          <dgm:bulletEnabled val="1"/>
        </dgm:presLayoutVars>
      </dgm:prSet>
      <dgm:spPr/>
    </dgm:pt>
    <dgm:pt modelId="{A97028CF-B13E-4A4A-8FCB-2D9E46AFCA52}" type="pres">
      <dgm:prSet presAssocID="{665426C9-14E8-4156-A97D-02407E5302A8}" presName="sibTrans" presStyleCnt="0"/>
      <dgm:spPr/>
    </dgm:pt>
    <dgm:pt modelId="{2116A088-A127-4BFE-BE23-88B012A018D6}" type="pres">
      <dgm:prSet presAssocID="{505F4E2C-EEE3-4411-8357-F804E0D324CD}" presName="node" presStyleLbl="node1" presStyleIdx="4" presStyleCnt="16">
        <dgm:presLayoutVars>
          <dgm:bulletEnabled val="1"/>
        </dgm:presLayoutVars>
      </dgm:prSet>
      <dgm:spPr/>
    </dgm:pt>
    <dgm:pt modelId="{A3AAD832-5DDB-4BC6-9AAF-1124C694CDF3}" type="pres">
      <dgm:prSet presAssocID="{40A671BA-6D03-4ED6-9239-02E46B1842BB}" presName="sibTrans" presStyleCnt="0"/>
      <dgm:spPr/>
    </dgm:pt>
    <dgm:pt modelId="{CFC36AB6-BF96-4FA2-8BEA-51E80D1E91B1}" type="pres">
      <dgm:prSet presAssocID="{B2744455-508D-42C0-8261-F632E970E3C2}" presName="node" presStyleLbl="node1" presStyleIdx="5" presStyleCnt="16">
        <dgm:presLayoutVars>
          <dgm:bulletEnabled val="1"/>
        </dgm:presLayoutVars>
      </dgm:prSet>
      <dgm:spPr/>
    </dgm:pt>
    <dgm:pt modelId="{0C2B0EB9-BE6E-4068-89E3-86FF996623E0}" type="pres">
      <dgm:prSet presAssocID="{14B2F976-0995-44DB-9029-3D2244208FA5}" presName="sibTrans" presStyleCnt="0"/>
      <dgm:spPr/>
    </dgm:pt>
    <dgm:pt modelId="{87C176E5-C1F6-4555-8F0C-441E41E8D05F}" type="pres">
      <dgm:prSet presAssocID="{7D4332F3-7ABC-4BD7-BB45-93AEC2969782}" presName="node" presStyleLbl="node1" presStyleIdx="6" presStyleCnt="16">
        <dgm:presLayoutVars>
          <dgm:bulletEnabled val="1"/>
        </dgm:presLayoutVars>
      </dgm:prSet>
      <dgm:spPr/>
    </dgm:pt>
    <dgm:pt modelId="{986D04E2-EC60-4638-B3E9-874052272DE9}" type="pres">
      <dgm:prSet presAssocID="{18DD9474-D946-4B43-88C9-9BD7444D71F4}" presName="sibTrans" presStyleCnt="0"/>
      <dgm:spPr/>
    </dgm:pt>
    <dgm:pt modelId="{C49FB9C5-5675-4E03-8DE4-BAFE98ACC288}" type="pres">
      <dgm:prSet presAssocID="{AC4FF8B1-AC8A-4933-A653-678CD3EB6909}" presName="node" presStyleLbl="node1" presStyleIdx="7" presStyleCnt="16">
        <dgm:presLayoutVars>
          <dgm:bulletEnabled val="1"/>
        </dgm:presLayoutVars>
      </dgm:prSet>
      <dgm:spPr/>
    </dgm:pt>
    <dgm:pt modelId="{2C99DE1D-2DE3-47C7-B204-B4B45C0ADF6B}" type="pres">
      <dgm:prSet presAssocID="{34B2BB30-370E-42AA-A656-008DA012E7F6}" presName="sibTrans" presStyleCnt="0"/>
      <dgm:spPr/>
    </dgm:pt>
    <dgm:pt modelId="{9EE9C4B5-B74E-40C0-8967-3694BA9FA60D}" type="pres">
      <dgm:prSet presAssocID="{7034D69F-CE50-49DE-801F-945D5F3E7439}" presName="node" presStyleLbl="node1" presStyleIdx="8" presStyleCnt="16">
        <dgm:presLayoutVars>
          <dgm:bulletEnabled val="1"/>
        </dgm:presLayoutVars>
      </dgm:prSet>
      <dgm:spPr/>
    </dgm:pt>
    <dgm:pt modelId="{50103F07-5618-4493-A63C-82E05F65EAF8}" type="pres">
      <dgm:prSet presAssocID="{5E3CE98E-8CD7-4F2C-B660-DD37960D09DC}" presName="sibTrans" presStyleCnt="0"/>
      <dgm:spPr/>
    </dgm:pt>
    <dgm:pt modelId="{59D37EDD-BBBF-4ABD-ACB8-4DFFFAD34134}" type="pres">
      <dgm:prSet presAssocID="{C7B35B47-6500-405F-AE2B-4177D5D2023E}" presName="node" presStyleLbl="node1" presStyleIdx="9" presStyleCnt="16">
        <dgm:presLayoutVars>
          <dgm:bulletEnabled val="1"/>
        </dgm:presLayoutVars>
      </dgm:prSet>
      <dgm:spPr/>
    </dgm:pt>
    <dgm:pt modelId="{04773652-F335-44E2-BD52-DB32E006CA03}" type="pres">
      <dgm:prSet presAssocID="{2B5129CC-48A9-433D-AF11-ACA8E5053714}" presName="sibTrans" presStyleCnt="0"/>
      <dgm:spPr/>
    </dgm:pt>
    <dgm:pt modelId="{6B2C90F8-9DAE-4EC8-91B9-D62439815D6A}" type="pres">
      <dgm:prSet presAssocID="{9B82BDC3-C1D1-4FE6-83A1-8796AA497080}" presName="node" presStyleLbl="node1" presStyleIdx="10" presStyleCnt="16">
        <dgm:presLayoutVars>
          <dgm:bulletEnabled val="1"/>
        </dgm:presLayoutVars>
      </dgm:prSet>
      <dgm:spPr/>
    </dgm:pt>
    <dgm:pt modelId="{340D485F-27D0-4CF8-B581-755CA0FB5F85}" type="pres">
      <dgm:prSet presAssocID="{71AF8FDB-1893-4027-8DD8-FB5C725C3568}" presName="sibTrans" presStyleCnt="0"/>
      <dgm:spPr/>
    </dgm:pt>
    <dgm:pt modelId="{38144DC1-292F-42B1-A327-D3BA9F651A3C}" type="pres">
      <dgm:prSet presAssocID="{C0117971-281E-4C44-A867-3AAD8D26A513}" presName="node" presStyleLbl="node1" presStyleIdx="11" presStyleCnt="16">
        <dgm:presLayoutVars>
          <dgm:bulletEnabled val="1"/>
        </dgm:presLayoutVars>
      </dgm:prSet>
      <dgm:spPr/>
    </dgm:pt>
    <dgm:pt modelId="{DC93E8A4-E7AE-4E3F-8A89-9BBC451060D5}" type="pres">
      <dgm:prSet presAssocID="{6D0E044E-AC54-4087-966F-CD4202FA7435}" presName="sibTrans" presStyleCnt="0"/>
      <dgm:spPr/>
    </dgm:pt>
    <dgm:pt modelId="{BA47C038-B826-466C-AE18-E0D1C1DEDCA4}" type="pres">
      <dgm:prSet presAssocID="{F37AF7BE-65F9-4B57-A385-7FE184C673E8}" presName="node" presStyleLbl="node1" presStyleIdx="12" presStyleCnt="16">
        <dgm:presLayoutVars>
          <dgm:bulletEnabled val="1"/>
        </dgm:presLayoutVars>
      </dgm:prSet>
      <dgm:spPr/>
    </dgm:pt>
    <dgm:pt modelId="{E6BF9099-CA26-4BFB-BB41-E5E96E3B5277}" type="pres">
      <dgm:prSet presAssocID="{0C652201-116A-4D13-83DA-2C94A1976F73}" presName="sibTrans" presStyleCnt="0"/>
      <dgm:spPr/>
    </dgm:pt>
    <dgm:pt modelId="{9075A0EC-70C9-499F-8432-E710DE0B540E}" type="pres">
      <dgm:prSet presAssocID="{706058D0-B434-4402-A9BA-F92C16C1E7AB}" presName="node" presStyleLbl="node1" presStyleIdx="13" presStyleCnt="16">
        <dgm:presLayoutVars>
          <dgm:bulletEnabled val="1"/>
        </dgm:presLayoutVars>
      </dgm:prSet>
      <dgm:spPr/>
    </dgm:pt>
    <dgm:pt modelId="{4432D0AD-690E-4D66-BC72-5E97DA17B3D6}" type="pres">
      <dgm:prSet presAssocID="{1E16F65E-2A90-4D92-A0E0-5D44F8F986DB}" presName="sibTrans" presStyleCnt="0"/>
      <dgm:spPr/>
    </dgm:pt>
    <dgm:pt modelId="{1DA58D57-24A2-4096-85B6-106C5D8710C1}" type="pres">
      <dgm:prSet presAssocID="{32FFF9BB-B0BF-478A-B392-7E988DDB0DD9}" presName="node" presStyleLbl="node1" presStyleIdx="14" presStyleCnt="16">
        <dgm:presLayoutVars>
          <dgm:bulletEnabled val="1"/>
        </dgm:presLayoutVars>
      </dgm:prSet>
      <dgm:spPr/>
    </dgm:pt>
    <dgm:pt modelId="{A34358FC-E46D-4242-BDD5-8E520C46340F}" type="pres">
      <dgm:prSet presAssocID="{ED9B0066-0851-48EA-BA75-08EBC38174A7}" presName="sibTrans" presStyleCnt="0"/>
      <dgm:spPr/>
    </dgm:pt>
    <dgm:pt modelId="{889D7F1F-F987-46C2-A8CC-C198DD9355D3}" type="pres">
      <dgm:prSet presAssocID="{5CC9585F-70C7-448F-8158-B8BC764F9A8B}" presName="node" presStyleLbl="node1" presStyleIdx="15" presStyleCnt="16">
        <dgm:presLayoutVars>
          <dgm:bulletEnabled val="1"/>
        </dgm:presLayoutVars>
      </dgm:prSet>
      <dgm:spPr/>
    </dgm:pt>
  </dgm:ptLst>
  <dgm:cxnLst>
    <dgm:cxn modelId="{3D863809-63E8-4BE9-872F-490FDB62EC83}" type="presOf" srcId="{B1BECE73-028C-4BEA-9C1A-77F546439F17}" destId="{F94D4846-AFB0-4415-B4F3-9E47E728E788}" srcOrd="0" destOrd="0" presId="urn:microsoft.com/office/officeart/2005/8/layout/default"/>
    <dgm:cxn modelId="{63F10F0D-D718-4D4B-AEE4-943DFF01BAA4}" type="presOf" srcId="{7D4332F3-7ABC-4BD7-BB45-93AEC2969782}" destId="{87C176E5-C1F6-4555-8F0C-441E41E8D05F}" srcOrd="0" destOrd="0" presId="urn:microsoft.com/office/officeart/2005/8/layout/default"/>
    <dgm:cxn modelId="{CFBFBB0F-CE5A-409D-9737-2C20C2B420E9}" type="presOf" srcId="{B2744455-508D-42C0-8261-F632E970E3C2}" destId="{CFC36AB6-BF96-4FA2-8BEA-51E80D1E91B1}" srcOrd="0" destOrd="0" presId="urn:microsoft.com/office/officeart/2005/8/layout/default"/>
    <dgm:cxn modelId="{99DCC512-05F1-47B4-91E0-E6B813D9CF93}" type="presOf" srcId="{30F7C0BA-16EB-4CB3-9132-6E9F74C59C74}" destId="{01790AF2-A51E-4F17-A55A-B8F4E95D7BA2}" srcOrd="0" destOrd="0" presId="urn:microsoft.com/office/officeart/2005/8/layout/default"/>
    <dgm:cxn modelId="{DF37991C-384B-4F44-A001-B3EE32574A43}" type="presOf" srcId="{32FFF9BB-B0BF-478A-B392-7E988DDB0DD9}" destId="{1DA58D57-24A2-4096-85B6-106C5D8710C1}" srcOrd="0" destOrd="0" presId="urn:microsoft.com/office/officeart/2005/8/layout/default"/>
    <dgm:cxn modelId="{414A9324-95FA-4660-B473-F6F2F84BFB81}" type="presOf" srcId="{F37AF7BE-65F9-4B57-A385-7FE184C673E8}" destId="{BA47C038-B826-466C-AE18-E0D1C1DEDCA4}" srcOrd="0" destOrd="0" presId="urn:microsoft.com/office/officeart/2005/8/layout/default"/>
    <dgm:cxn modelId="{471B8F27-6870-449B-8298-7FA9F4B6F277}" type="presOf" srcId="{845285F0-609D-4CC8-9D3C-93D1C5B86089}" destId="{881C7F2C-7B1D-4B09-A82E-AEEE844A69B8}" srcOrd="0" destOrd="0" presId="urn:microsoft.com/office/officeart/2005/8/layout/default"/>
    <dgm:cxn modelId="{CAFAF228-62EA-4F44-A1BF-E548A13751CF}" type="presOf" srcId="{006E512E-5821-4DB2-A3A8-726418E67161}" destId="{877B6FE0-B04F-4E93-8AB7-68070411F851}" srcOrd="0" destOrd="0" presId="urn:microsoft.com/office/officeart/2005/8/layout/default"/>
    <dgm:cxn modelId="{88C2C82C-273A-4E03-A0FE-B907EA735BEC}" srcId="{845285F0-609D-4CC8-9D3C-93D1C5B86089}" destId="{005B4425-E74A-4F2F-B342-7ACE07D72894}" srcOrd="1" destOrd="0" parTransId="{8A3256F2-5D89-477E-A11B-7F2931C15F62}" sibTransId="{9C25C746-F752-4D24-872B-4CD0ECD7CFFB}"/>
    <dgm:cxn modelId="{477CCB30-742C-410D-B2EC-D2D0F32D1B77}" srcId="{845285F0-609D-4CC8-9D3C-93D1C5B86089}" destId="{5CC9585F-70C7-448F-8158-B8BC764F9A8B}" srcOrd="15" destOrd="0" parTransId="{ACAD2EA2-A34B-4681-B67C-3945008A7C4C}" sibTransId="{0E2C13B4-4EEE-4736-BF8E-E6DF792C0B13}"/>
    <dgm:cxn modelId="{AADF5F3F-325C-429E-B659-549FC7A1616F}" srcId="{845285F0-609D-4CC8-9D3C-93D1C5B86089}" destId="{B2744455-508D-42C0-8261-F632E970E3C2}" srcOrd="5" destOrd="0" parTransId="{0FF396CE-DF77-4385-A8C9-4A9773853839}" sibTransId="{14B2F976-0995-44DB-9029-3D2244208FA5}"/>
    <dgm:cxn modelId="{3B739642-44FA-44E8-B08C-CC2F5B3D42C9}" srcId="{845285F0-609D-4CC8-9D3C-93D1C5B86089}" destId="{F37AF7BE-65F9-4B57-A385-7FE184C673E8}" srcOrd="12" destOrd="0" parTransId="{7B0D442D-B09D-4467-9B31-5CF33C341969}" sibTransId="{0C652201-116A-4D13-83DA-2C94A1976F73}"/>
    <dgm:cxn modelId="{52B5AC49-BDA7-4F8B-9064-1007A5B334AF}" srcId="{845285F0-609D-4CC8-9D3C-93D1C5B86089}" destId="{C0117971-281E-4C44-A867-3AAD8D26A513}" srcOrd="11" destOrd="0" parTransId="{E6CE2E55-1A8D-4B89-B896-D3F45F3E0CA8}" sibTransId="{6D0E044E-AC54-4087-966F-CD4202FA7435}"/>
    <dgm:cxn modelId="{9F59714A-8DA7-4AD2-9F85-31C079D17664}" srcId="{845285F0-609D-4CC8-9D3C-93D1C5B86089}" destId="{B1BECE73-028C-4BEA-9C1A-77F546439F17}" srcOrd="2" destOrd="0" parTransId="{C50C206D-E2D2-46AE-A333-0ACF7F38EDD9}" sibTransId="{875F5B96-B64C-4EB7-9DB8-CA400B9B1B76}"/>
    <dgm:cxn modelId="{459DA26B-8C01-421C-9CD6-BE79F0612835}" type="presOf" srcId="{C0117971-281E-4C44-A867-3AAD8D26A513}" destId="{38144DC1-292F-42B1-A327-D3BA9F651A3C}" srcOrd="0" destOrd="0" presId="urn:microsoft.com/office/officeart/2005/8/layout/default"/>
    <dgm:cxn modelId="{A1EDB06C-C338-487B-AABB-5BF5E5E1BD6C}" type="presOf" srcId="{005B4425-E74A-4F2F-B342-7ACE07D72894}" destId="{8A48260E-F345-4678-98A6-C13662D40B47}" srcOrd="0" destOrd="0" presId="urn:microsoft.com/office/officeart/2005/8/layout/default"/>
    <dgm:cxn modelId="{80EFDC6D-540E-482F-8D5D-EC256EAF28E3}" srcId="{845285F0-609D-4CC8-9D3C-93D1C5B86089}" destId="{30F7C0BA-16EB-4CB3-9132-6E9F74C59C74}" srcOrd="0" destOrd="0" parTransId="{A7DFC840-519B-4A99-899A-D23E277C7B8A}" sibTransId="{51E8EC8F-468D-46D3-BAC6-78613899CDD2}"/>
    <dgm:cxn modelId="{135C8755-F41F-4BDC-92A9-2D8B5AE4B8A0}" type="presOf" srcId="{706058D0-B434-4402-A9BA-F92C16C1E7AB}" destId="{9075A0EC-70C9-499F-8432-E710DE0B540E}" srcOrd="0" destOrd="0" presId="urn:microsoft.com/office/officeart/2005/8/layout/default"/>
    <dgm:cxn modelId="{52FEE97C-B9C1-4AE2-8E8D-656EA76CF88D}" type="presOf" srcId="{AC4FF8B1-AC8A-4933-A653-678CD3EB6909}" destId="{C49FB9C5-5675-4E03-8DE4-BAFE98ACC288}" srcOrd="0" destOrd="0" presId="urn:microsoft.com/office/officeart/2005/8/layout/default"/>
    <dgm:cxn modelId="{06DE0B83-BA7E-4AFA-996A-7253C9027177}" srcId="{845285F0-609D-4CC8-9D3C-93D1C5B86089}" destId="{706058D0-B434-4402-A9BA-F92C16C1E7AB}" srcOrd="13" destOrd="0" parTransId="{EECD64FA-9D78-4371-B418-0072B6BCD916}" sibTransId="{1E16F65E-2A90-4D92-A0E0-5D44F8F986DB}"/>
    <dgm:cxn modelId="{1BF59D84-2861-4B8D-8255-02547BA32FBE}" type="presOf" srcId="{9B82BDC3-C1D1-4FE6-83A1-8796AA497080}" destId="{6B2C90F8-9DAE-4EC8-91B9-D62439815D6A}" srcOrd="0" destOrd="0" presId="urn:microsoft.com/office/officeart/2005/8/layout/default"/>
    <dgm:cxn modelId="{B6E88B85-0D9E-49DA-9144-FFDA74891F3B}" srcId="{845285F0-609D-4CC8-9D3C-93D1C5B86089}" destId="{505F4E2C-EEE3-4411-8357-F804E0D324CD}" srcOrd="4" destOrd="0" parTransId="{9F5A408E-B45B-4276-9762-8C021478B27B}" sibTransId="{40A671BA-6D03-4ED6-9239-02E46B1842BB}"/>
    <dgm:cxn modelId="{33DA428B-F283-4699-98BB-8AFC12DC08C1}" srcId="{845285F0-609D-4CC8-9D3C-93D1C5B86089}" destId="{32FFF9BB-B0BF-478A-B392-7E988DDB0DD9}" srcOrd="14" destOrd="0" parTransId="{22915FC3-7DDC-4D18-8C33-CE991E8346A2}" sibTransId="{ED9B0066-0851-48EA-BA75-08EBC38174A7}"/>
    <dgm:cxn modelId="{542705AC-2923-4FD5-B599-8B3448D268DA}" srcId="{845285F0-609D-4CC8-9D3C-93D1C5B86089}" destId="{AC4FF8B1-AC8A-4933-A653-678CD3EB6909}" srcOrd="7" destOrd="0" parTransId="{D5605ED8-2E4C-4F0F-9803-BA5D91D4BEE7}" sibTransId="{34B2BB30-370E-42AA-A656-008DA012E7F6}"/>
    <dgm:cxn modelId="{2FB8A4B1-11B5-4813-941A-8C614D435BA7}" srcId="{845285F0-609D-4CC8-9D3C-93D1C5B86089}" destId="{9B82BDC3-C1D1-4FE6-83A1-8796AA497080}" srcOrd="10" destOrd="0" parTransId="{6FEF57DB-1DD5-4C20-84A7-B5C79D823CC5}" sibTransId="{71AF8FDB-1893-4027-8DD8-FB5C725C3568}"/>
    <dgm:cxn modelId="{7CEC0AC4-634C-4C14-ADF7-9292F5757929}" srcId="{845285F0-609D-4CC8-9D3C-93D1C5B86089}" destId="{7034D69F-CE50-49DE-801F-945D5F3E7439}" srcOrd="8" destOrd="0" parTransId="{606B9E65-038E-40BF-9BD7-E37F10464FFE}" sibTransId="{5E3CE98E-8CD7-4F2C-B660-DD37960D09DC}"/>
    <dgm:cxn modelId="{89FB78C8-CB77-4045-9C6F-1A832C0A146F}" srcId="{845285F0-609D-4CC8-9D3C-93D1C5B86089}" destId="{C7B35B47-6500-405F-AE2B-4177D5D2023E}" srcOrd="9" destOrd="0" parTransId="{A9809475-CC81-4595-B646-A5A4D408F1D0}" sibTransId="{2B5129CC-48A9-433D-AF11-ACA8E5053714}"/>
    <dgm:cxn modelId="{C3F2AFD5-CB17-46AF-AA04-0132D55ED6C6}" srcId="{845285F0-609D-4CC8-9D3C-93D1C5B86089}" destId="{006E512E-5821-4DB2-A3A8-726418E67161}" srcOrd="3" destOrd="0" parTransId="{047B33EC-35DD-42C1-9D51-08BE0E4C6ADE}" sibTransId="{665426C9-14E8-4156-A97D-02407E5302A8}"/>
    <dgm:cxn modelId="{BA8985DB-DD36-4FB9-B3BB-EDE74247FE54}" type="presOf" srcId="{5CC9585F-70C7-448F-8158-B8BC764F9A8B}" destId="{889D7F1F-F987-46C2-A8CC-C198DD9355D3}" srcOrd="0" destOrd="0" presId="urn:microsoft.com/office/officeart/2005/8/layout/default"/>
    <dgm:cxn modelId="{41AAE6E0-C162-4196-9D76-996EE2436B18}" type="presOf" srcId="{7034D69F-CE50-49DE-801F-945D5F3E7439}" destId="{9EE9C4B5-B74E-40C0-8967-3694BA9FA60D}" srcOrd="0" destOrd="0" presId="urn:microsoft.com/office/officeart/2005/8/layout/default"/>
    <dgm:cxn modelId="{22845AEC-EE84-40D3-BE04-58090AE55727}" type="presOf" srcId="{C7B35B47-6500-405F-AE2B-4177D5D2023E}" destId="{59D37EDD-BBBF-4ABD-ACB8-4DFFFAD34134}" srcOrd="0" destOrd="0" presId="urn:microsoft.com/office/officeart/2005/8/layout/default"/>
    <dgm:cxn modelId="{9DF316ED-C1AB-443E-9C55-3C1C6F090023}" srcId="{845285F0-609D-4CC8-9D3C-93D1C5B86089}" destId="{7D4332F3-7ABC-4BD7-BB45-93AEC2969782}" srcOrd="6" destOrd="0" parTransId="{CF5861FD-5579-4A7A-95D1-D3CB3DA1FCF0}" sibTransId="{18DD9474-D946-4B43-88C9-9BD7444D71F4}"/>
    <dgm:cxn modelId="{10D307F7-8FD2-4525-97D3-720B0454F50A}" type="presOf" srcId="{505F4E2C-EEE3-4411-8357-F804E0D324CD}" destId="{2116A088-A127-4BFE-BE23-88B012A018D6}" srcOrd="0" destOrd="0" presId="urn:microsoft.com/office/officeart/2005/8/layout/default"/>
    <dgm:cxn modelId="{8715033A-A39D-448C-B062-D7A0CB5F2655}" type="presParOf" srcId="{881C7F2C-7B1D-4B09-A82E-AEEE844A69B8}" destId="{01790AF2-A51E-4F17-A55A-B8F4E95D7BA2}" srcOrd="0" destOrd="0" presId="urn:microsoft.com/office/officeart/2005/8/layout/default"/>
    <dgm:cxn modelId="{EED8E6EE-7510-478E-AEF2-77C0ED3CA16E}" type="presParOf" srcId="{881C7F2C-7B1D-4B09-A82E-AEEE844A69B8}" destId="{35B4FCE7-8324-49A5-8715-EE2F5BB8C6D3}" srcOrd="1" destOrd="0" presId="urn:microsoft.com/office/officeart/2005/8/layout/default"/>
    <dgm:cxn modelId="{A1C0256F-F43F-4BF3-B49B-D06FC1F37484}" type="presParOf" srcId="{881C7F2C-7B1D-4B09-A82E-AEEE844A69B8}" destId="{8A48260E-F345-4678-98A6-C13662D40B47}" srcOrd="2" destOrd="0" presId="urn:microsoft.com/office/officeart/2005/8/layout/default"/>
    <dgm:cxn modelId="{FFA7206D-B683-4652-A720-94DDDADD0E80}" type="presParOf" srcId="{881C7F2C-7B1D-4B09-A82E-AEEE844A69B8}" destId="{A2985824-3DEB-4E31-A1C5-13C4308903E0}" srcOrd="3" destOrd="0" presId="urn:microsoft.com/office/officeart/2005/8/layout/default"/>
    <dgm:cxn modelId="{5C7CC0F0-8057-46C4-A4FA-E85C7DEB36E6}" type="presParOf" srcId="{881C7F2C-7B1D-4B09-A82E-AEEE844A69B8}" destId="{F94D4846-AFB0-4415-B4F3-9E47E728E788}" srcOrd="4" destOrd="0" presId="urn:microsoft.com/office/officeart/2005/8/layout/default"/>
    <dgm:cxn modelId="{A040EA44-1067-41E4-86AA-7BE4C5E6A2C6}" type="presParOf" srcId="{881C7F2C-7B1D-4B09-A82E-AEEE844A69B8}" destId="{119E4A38-5683-44B0-9766-23B501DFEF1D}" srcOrd="5" destOrd="0" presId="urn:microsoft.com/office/officeart/2005/8/layout/default"/>
    <dgm:cxn modelId="{D72C398B-B857-48B4-80AB-9558ED571AEB}" type="presParOf" srcId="{881C7F2C-7B1D-4B09-A82E-AEEE844A69B8}" destId="{877B6FE0-B04F-4E93-8AB7-68070411F851}" srcOrd="6" destOrd="0" presId="urn:microsoft.com/office/officeart/2005/8/layout/default"/>
    <dgm:cxn modelId="{E5438A1D-89EE-41EA-9193-D94992FE30F3}" type="presParOf" srcId="{881C7F2C-7B1D-4B09-A82E-AEEE844A69B8}" destId="{A97028CF-B13E-4A4A-8FCB-2D9E46AFCA52}" srcOrd="7" destOrd="0" presId="urn:microsoft.com/office/officeart/2005/8/layout/default"/>
    <dgm:cxn modelId="{32E55D55-2E62-4CEE-8C9B-4B35489D184F}" type="presParOf" srcId="{881C7F2C-7B1D-4B09-A82E-AEEE844A69B8}" destId="{2116A088-A127-4BFE-BE23-88B012A018D6}" srcOrd="8" destOrd="0" presId="urn:microsoft.com/office/officeart/2005/8/layout/default"/>
    <dgm:cxn modelId="{91ED94CF-F132-43D7-8151-D1F2EA8EC802}" type="presParOf" srcId="{881C7F2C-7B1D-4B09-A82E-AEEE844A69B8}" destId="{A3AAD832-5DDB-4BC6-9AAF-1124C694CDF3}" srcOrd="9" destOrd="0" presId="urn:microsoft.com/office/officeart/2005/8/layout/default"/>
    <dgm:cxn modelId="{4A2517CA-309A-4EC2-B4AE-DB94C2C667E8}" type="presParOf" srcId="{881C7F2C-7B1D-4B09-A82E-AEEE844A69B8}" destId="{CFC36AB6-BF96-4FA2-8BEA-51E80D1E91B1}" srcOrd="10" destOrd="0" presId="urn:microsoft.com/office/officeart/2005/8/layout/default"/>
    <dgm:cxn modelId="{E5F06C9C-4F63-47CF-90B3-F6C441794ECB}" type="presParOf" srcId="{881C7F2C-7B1D-4B09-A82E-AEEE844A69B8}" destId="{0C2B0EB9-BE6E-4068-89E3-86FF996623E0}" srcOrd="11" destOrd="0" presId="urn:microsoft.com/office/officeart/2005/8/layout/default"/>
    <dgm:cxn modelId="{35DCD118-B312-477C-9524-5ADE647AE50F}" type="presParOf" srcId="{881C7F2C-7B1D-4B09-A82E-AEEE844A69B8}" destId="{87C176E5-C1F6-4555-8F0C-441E41E8D05F}" srcOrd="12" destOrd="0" presId="urn:microsoft.com/office/officeart/2005/8/layout/default"/>
    <dgm:cxn modelId="{6F10DF6E-FA67-4D25-934B-FA9B1CC1E646}" type="presParOf" srcId="{881C7F2C-7B1D-4B09-A82E-AEEE844A69B8}" destId="{986D04E2-EC60-4638-B3E9-874052272DE9}" srcOrd="13" destOrd="0" presId="urn:microsoft.com/office/officeart/2005/8/layout/default"/>
    <dgm:cxn modelId="{471DF674-73FD-4431-8E90-EFB05F20748B}" type="presParOf" srcId="{881C7F2C-7B1D-4B09-A82E-AEEE844A69B8}" destId="{C49FB9C5-5675-4E03-8DE4-BAFE98ACC288}" srcOrd="14" destOrd="0" presId="urn:microsoft.com/office/officeart/2005/8/layout/default"/>
    <dgm:cxn modelId="{702EEDB4-B3D8-41A4-AF5A-3B3E59BC730C}" type="presParOf" srcId="{881C7F2C-7B1D-4B09-A82E-AEEE844A69B8}" destId="{2C99DE1D-2DE3-47C7-B204-B4B45C0ADF6B}" srcOrd="15" destOrd="0" presId="urn:microsoft.com/office/officeart/2005/8/layout/default"/>
    <dgm:cxn modelId="{1D745958-7F0E-4A41-B74F-81EBD8CC8D88}" type="presParOf" srcId="{881C7F2C-7B1D-4B09-A82E-AEEE844A69B8}" destId="{9EE9C4B5-B74E-40C0-8967-3694BA9FA60D}" srcOrd="16" destOrd="0" presId="urn:microsoft.com/office/officeart/2005/8/layout/default"/>
    <dgm:cxn modelId="{C94E01FD-A79E-49CC-9939-45282A73B587}" type="presParOf" srcId="{881C7F2C-7B1D-4B09-A82E-AEEE844A69B8}" destId="{50103F07-5618-4493-A63C-82E05F65EAF8}" srcOrd="17" destOrd="0" presId="urn:microsoft.com/office/officeart/2005/8/layout/default"/>
    <dgm:cxn modelId="{6264F6E1-AE76-462A-9F7B-D0FA927C2247}" type="presParOf" srcId="{881C7F2C-7B1D-4B09-A82E-AEEE844A69B8}" destId="{59D37EDD-BBBF-4ABD-ACB8-4DFFFAD34134}" srcOrd="18" destOrd="0" presId="urn:microsoft.com/office/officeart/2005/8/layout/default"/>
    <dgm:cxn modelId="{EE0653F1-0AF3-42B7-843D-9B74069F0E19}" type="presParOf" srcId="{881C7F2C-7B1D-4B09-A82E-AEEE844A69B8}" destId="{04773652-F335-44E2-BD52-DB32E006CA03}" srcOrd="19" destOrd="0" presId="urn:microsoft.com/office/officeart/2005/8/layout/default"/>
    <dgm:cxn modelId="{02A12ED0-DD78-4A35-BCD9-D6FED625A593}" type="presParOf" srcId="{881C7F2C-7B1D-4B09-A82E-AEEE844A69B8}" destId="{6B2C90F8-9DAE-4EC8-91B9-D62439815D6A}" srcOrd="20" destOrd="0" presId="urn:microsoft.com/office/officeart/2005/8/layout/default"/>
    <dgm:cxn modelId="{CD17CA5D-A797-4207-90FF-E845B3F6C096}" type="presParOf" srcId="{881C7F2C-7B1D-4B09-A82E-AEEE844A69B8}" destId="{340D485F-27D0-4CF8-B581-755CA0FB5F85}" srcOrd="21" destOrd="0" presId="urn:microsoft.com/office/officeart/2005/8/layout/default"/>
    <dgm:cxn modelId="{2865D33C-31C2-4573-9A21-7731AEDAC3CE}" type="presParOf" srcId="{881C7F2C-7B1D-4B09-A82E-AEEE844A69B8}" destId="{38144DC1-292F-42B1-A327-D3BA9F651A3C}" srcOrd="22" destOrd="0" presId="urn:microsoft.com/office/officeart/2005/8/layout/default"/>
    <dgm:cxn modelId="{E325149C-5CA4-41E0-B6FB-97F4515F3B9C}" type="presParOf" srcId="{881C7F2C-7B1D-4B09-A82E-AEEE844A69B8}" destId="{DC93E8A4-E7AE-4E3F-8A89-9BBC451060D5}" srcOrd="23" destOrd="0" presId="urn:microsoft.com/office/officeart/2005/8/layout/default"/>
    <dgm:cxn modelId="{9C3FBE1D-E587-4439-A4F6-EC0048A5A8C6}" type="presParOf" srcId="{881C7F2C-7B1D-4B09-A82E-AEEE844A69B8}" destId="{BA47C038-B826-466C-AE18-E0D1C1DEDCA4}" srcOrd="24" destOrd="0" presId="urn:microsoft.com/office/officeart/2005/8/layout/default"/>
    <dgm:cxn modelId="{E2B92776-7192-468A-922D-9BC789FEDF81}" type="presParOf" srcId="{881C7F2C-7B1D-4B09-A82E-AEEE844A69B8}" destId="{E6BF9099-CA26-4BFB-BB41-E5E96E3B5277}" srcOrd="25" destOrd="0" presId="urn:microsoft.com/office/officeart/2005/8/layout/default"/>
    <dgm:cxn modelId="{B49A8D49-36E0-446E-BF6D-44991E5AE9DB}" type="presParOf" srcId="{881C7F2C-7B1D-4B09-A82E-AEEE844A69B8}" destId="{9075A0EC-70C9-499F-8432-E710DE0B540E}" srcOrd="26" destOrd="0" presId="urn:microsoft.com/office/officeart/2005/8/layout/default"/>
    <dgm:cxn modelId="{5AE18CBA-1154-4EB6-B815-B33299E2F812}" type="presParOf" srcId="{881C7F2C-7B1D-4B09-A82E-AEEE844A69B8}" destId="{4432D0AD-690E-4D66-BC72-5E97DA17B3D6}" srcOrd="27" destOrd="0" presId="urn:microsoft.com/office/officeart/2005/8/layout/default"/>
    <dgm:cxn modelId="{F3ACA685-4B40-4EBF-B1C0-57B4E7068B3E}" type="presParOf" srcId="{881C7F2C-7B1D-4B09-A82E-AEEE844A69B8}" destId="{1DA58D57-24A2-4096-85B6-106C5D8710C1}" srcOrd="28" destOrd="0" presId="urn:microsoft.com/office/officeart/2005/8/layout/default"/>
    <dgm:cxn modelId="{DE563B65-5C23-41E3-8EF3-3A7DA9484E9E}" type="presParOf" srcId="{881C7F2C-7B1D-4B09-A82E-AEEE844A69B8}" destId="{A34358FC-E46D-4242-BDD5-8E520C46340F}" srcOrd="29" destOrd="0" presId="urn:microsoft.com/office/officeart/2005/8/layout/default"/>
    <dgm:cxn modelId="{98C723EC-2464-43B8-9389-BA8136BD7DEB}" type="presParOf" srcId="{881C7F2C-7B1D-4B09-A82E-AEEE844A69B8}" destId="{889D7F1F-F987-46C2-A8CC-C198DD9355D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5F097B-EF02-4558-8ABA-E72F1924D31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161D50-F348-4ECA-9ACE-2F657F33FA30}">
      <dgm:prSet/>
      <dgm:spPr/>
      <dgm:t>
        <a:bodyPr/>
        <a:lstStyle/>
        <a:p>
          <a:r>
            <a:rPr lang="en-US" b="1"/>
            <a:t>Urban Legend - $10 Million Mistake:</a:t>
          </a:r>
          <a:endParaRPr lang="en-US"/>
        </a:p>
      </dgm:t>
    </dgm:pt>
    <dgm:pt modelId="{55B7C418-EB87-485B-95D0-40E3DB54ED77}" type="parTrans" cxnId="{41E3AF60-CE99-4C3B-9C91-2E45CE1E07EF}">
      <dgm:prSet/>
      <dgm:spPr/>
      <dgm:t>
        <a:bodyPr/>
        <a:lstStyle/>
        <a:p>
          <a:endParaRPr lang="en-US"/>
        </a:p>
      </dgm:t>
    </dgm:pt>
    <dgm:pt modelId="{E2A75EAC-D09D-42AE-BF25-542A35135563}" type="sibTrans" cxnId="{41E3AF60-CE99-4C3B-9C91-2E45CE1E07EF}">
      <dgm:prSet/>
      <dgm:spPr/>
      <dgm:t>
        <a:bodyPr/>
        <a:lstStyle/>
        <a:p>
          <a:endParaRPr lang="en-US"/>
        </a:p>
      </dgm:t>
    </dgm:pt>
    <dgm:pt modelId="{9568A09A-ADBA-469C-954E-E40C5C2A6624}">
      <dgm:prSet/>
      <dgm:spPr/>
      <dgm:t>
        <a:bodyPr/>
        <a:lstStyle/>
        <a:p>
          <a:r>
            <a:rPr lang="en-US"/>
            <a:t>Acknowledge and learn from mistakes rather than fearing repercussions.</a:t>
          </a:r>
        </a:p>
      </dgm:t>
    </dgm:pt>
    <dgm:pt modelId="{88EC19A8-19E6-4DB7-A127-B8DBFDE805F4}" type="parTrans" cxnId="{C0BE7DF0-5A7D-4ECD-9D01-FB9DD67CB644}">
      <dgm:prSet/>
      <dgm:spPr/>
      <dgm:t>
        <a:bodyPr/>
        <a:lstStyle/>
        <a:p>
          <a:endParaRPr lang="en-US"/>
        </a:p>
      </dgm:t>
    </dgm:pt>
    <dgm:pt modelId="{E0C83499-8B09-4725-869B-33E429273275}" type="sibTrans" cxnId="{C0BE7DF0-5A7D-4ECD-9D01-FB9DD67CB644}">
      <dgm:prSet/>
      <dgm:spPr/>
      <dgm:t>
        <a:bodyPr/>
        <a:lstStyle/>
        <a:p>
          <a:endParaRPr lang="en-US"/>
        </a:p>
      </dgm:t>
    </dgm:pt>
    <dgm:pt modelId="{E2B3D23A-7130-4363-9E3B-F74FDB6F1304}">
      <dgm:prSet/>
      <dgm:spPr/>
      <dgm:t>
        <a:bodyPr/>
        <a:lstStyle/>
        <a:p>
          <a:r>
            <a:rPr lang="en-US"/>
            <a:t>Failure can be a valuable training ground for improvement.</a:t>
          </a:r>
        </a:p>
      </dgm:t>
    </dgm:pt>
    <dgm:pt modelId="{D93DA243-EA66-4F5E-8417-D1959469C808}" type="parTrans" cxnId="{CA01C329-AAD3-4D35-8D96-3DFEA8F4A023}">
      <dgm:prSet/>
      <dgm:spPr/>
      <dgm:t>
        <a:bodyPr/>
        <a:lstStyle/>
        <a:p>
          <a:endParaRPr lang="en-US"/>
        </a:p>
      </dgm:t>
    </dgm:pt>
    <dgm:pt modelId="{0224E0EA-26F4-49DD-8F84-44C64E719A7E}" type="sibTrans" cxnId="{CA01C329-AAD3-4D35-8D96-3DFEA8F4A023}">
      <dgm:prSet/>
      <dgm:spPr/>
      <dgm:t>
        <a:bodyPr/>
        <a:lstStyle/>
        <a:p>
          <a:endParaRPr lang="en-US"/>
        </a:p>
      </dgm:t>
    </dgm:pt>
    <dgm:pt modelId="{3A6BD99E-8749-4A33-A63C-17A88FC9F6A8}">
      <dgm:prSet/>
      <dgm:spPr/>
      <dgm:t>
        <a:bodyPr/>
        <a:lstStyle/>
        <a:p>
          <a:r>
            <a:rPr lang="en-US"/>
            <a:t>Thomas Edison's perspective: Each discarded attempt is a step forward.</a:t>
          </a:r>
        </a:p>
      </dgm:t>
    </dgm:pt>
    <dgm:pt modelId="{44623F20-3FDC-4D35-9F49-CC0D64AFBB08}" type="parTrans" cxnId="{31B8B6FD-5235-4D5B-A1D9-685863E54753}">
      <dgm:prSet/>
      <dgm:spPr/>
      <dgm:t>
        <a:bodyPr/>
        <a:lstStyle/>
        <a:p>
          <a:endParaRPr lang="en-US"/>
        </a:p>
      </dgm:t>
    </dgm:pt>
    <dgm:pt modelId="{0FB4D387-BE74-4F94-BD27-590651102BAE}" type="sibTrans" cxnId="{31B8B6FD-5235-4D5B-A1D9-685863E54753}">
      <dgm:prSet/>
      <dgm:spPr/>
      <dgm:t>
        <a:bodyPr/>
        <a:lstStyle/>
        <a:p>
          <a:endParaRPr lang="en-US"/>
        </a:p>
      </dgm:t>
    </dgm:pt>
    <dgm:pt modelId="{F3D07240-41E1-417D-B160-CC57FE406CD5}">
      <dgm:prSet/>
      <dgm:spPr/>
      <dgm:t>
        <a:bodyPr/>
        <a:lstStyle/>
        <a:p>
          <a:r>
            <a:rPr lang="en-US" b="1"/>
            <a:t>Google X's Approach to Failure:</a:t>
          </a:r>
          <a:endParaRPr lang="en-US"/>
        </a:p>
      </dgm:t>
    </dgm:pt>
    <dgm:pt modelId="{18DEB468-AD8B-46D5-BF6F-448F109BDB6E}" type="parTrans" cxnId="{0A8D4CA0-C5AD-43BF-AF2B-1D8039D0A17A}">
      <dgm:prSet/>
      <dgm:spPr/>
      <dgm:t>
        <a:bodyPr/>
        <a:lstStyle/>
        <a:p>
          <a:endParaRPr lang="en-US"/>
        </a:p>
      </dgm:t>
    </dgm:pt>
    <dgm:pt modelId="{DA18F891-BA56-4E73-8C3F-3861327E865C}" type="sibTrans" cxnId="{0A8D4CA0-C5AD-43BF-AF2B-1D8039D0A17A}">
      <dgm:prSet/>
      <dgm:spPr/>
      <dgm:t>
        <a:bodyPr/>
        <a:lstStyle/>
        <a:p>
          <a:endParaRPr lang="en-US"/>
        </a:p>
      </dgm:t>
    </dgm:pt>
    <dgm:pt modelId="{67A45653-CC42-4B57-A21F-962DD851712A}">
      <dgm:prSet/>
      <dgm:spPr/>
      <dgm:t>
        <a:bodyPr/>
        <a:lstStyle/>
        <a:p>
          <a:r>
            <a:rPr lang="en-US"/>
            <a:t>Actively encourage shooting down outlandish ideas to promote innovation.</a:t>
          </a:r>
        </a:p>
      </dgm:t>
    </dgm:pt>
    <dgm:pt modelId="{FC7B2A01-B066-44D4-ADD5-C9BA7C9FF01A}" type="parTrans" cxnId="{2BF3A299-4C93-46A0-AAAC-62B012C12A7A}">
      <dgm:prSet/>
      <dgm:spPr/>
      <dgm:t>
        <a:bodyPr/>
        <a:lstStyle/>
        <a:p>
          <a:endParaRPr lang="en-US"/>
        </a:p>
      </dgm:t>
    </dgm:pt>
    <dgm:pt modelId="{69A764D4-7930-4C61-AF80-1B1F7ABCF187}" type="sibTrans" cxnId="{2BF3A299-4C93-46A0-AAAC-62B012C12A7A}">
      <dgm:prSet/>
      <dgm:spPr/>
      <dgm:t>
        <a:bodyPr/>
        <a:lstStyle/>
        <a:p>
          <a:endParaRPr lang="en-US"/>
        </a:p>
      </dgm:t>
    </dgm:pt>
    <dgm:pt modelId="{DFF4018C-46F4-4CD7-9EAF-A7FED0C7788C}">
      <dgm:prSet/>
      <dgm:spPr/>
      <dgm:t>
        <a:bodyPr/>
        <a:lstStyle/>
        <a:p>
          <a:r>
            <a:rPr lang="en-US"/>
            <a:t>Reward individuals for disproving or invalidating concepts.</a:t>
          </a:r>
        </a:p>
      </dgm:t>
    </dgm:pt>
    <dgm:pt modelId="{1E40B1B1-E9C6-4C79-8DFC-AE968261F94B}" type="parTrans" cxnId="{396FB18E-663D-4795-B2A8-C8E9710C0F8E}">
      <dgm:prSet/>
      <dgm:spPr/>
      <dgm:t>
        <a:bodyPr/>
        <a:lstStyle/>
        <a:p>
          <a:endParaRPr lang="en-US"/>
        </a:p>
      </dgm:t>
    </dgm:pt>
    <dgm:pt modelId="{2AF6086A-44DB-4659-A4DA-79D7385A0EAB}" type="sibTrans" cxnId="{396FB18E-663D-4795-B2A8-C8E9710C0F8E}">
      <dgm:prSet/>
      <dgm:spPr/>
      <dgm:t>
        <a:bodyPr/>
        <a:lstStyle/>
        <a:p>
          <a:endParaRPr lang="en-US"/>
        </a:p>
      </dgm:t>
    </dgm:pt>
    <dgm:pt modelId="{39D1B11E-2119-48B0-894A-2C4931E8FE9E}" type="pres">
      <dgm:prSet presAssocID="{E95F097B-EF02-4558-8ABA-E72F1924D31E}" presName="diagram" presStyleCnt="0">
        <dgm:presLayoutVars>
          <dgm:dir/>
          <dgm:resizeHandles val="exact"/>
        </dgm:presLayoutVars>
      </dgm:prSet>
      <dgm:spPr/>
    </dgm:pt>
    <dgm:pt modelId="{36214F6D-867D-4140-B69D-B5C3B126832F}" type="pres">
      <dgm:prSet presAssocID="{4D161D50-F348-4ECA-9ACE-2F657F33FA30}" presName="node" presStyleLbl="node1" presStyleIdx="0" presStyleCnt="2">
        <dgm:presLayoutVars>
          <dgm:bulletEnabled val="1"/>
        </dgm:presLayoutVars>
      </dgm:prSet>
      <dgm:spPr/>
    </dgm:pt>
    <dgm:pt modelId="{0842DEFA-AFF2-4358-89A1-83CA44691E3C}" type="pres">
      <dgm:prSet presAssocID="{E2A75EAC-D09D-42AE-BF25-542A35135563}" presName="sibTrans" presStyleCnt="0"/>
      <dgm:spPr/>
    </dgm:pt>
    <dgm:pt modelId="{DD1B47EA-F0C5-4CAF-8042-116432FDD635}" type="pres">
      <dgm:prSet presAssocID="{F3D07240-41E1-417D-B160-CC57FE406CD5}" presName="node" presStyleLbl="node1" presStyleIdx="1" presStyleCnt="2">
        <dgm:presLayoutVars>
          <dgm:bulletEnabled val="1"/>
        </dgm:presLayoutVars>
      </dgm:prSet>
      <dgm:spPr/>
    </dgm:pt>
  </dgm:ptLst>
  <dgm:cxnLst>
    <dgm:cxn modelId="{7E006803-DAA3-4225-AA95-4B6900CC71C5}" type="presOf" srcId="{3A6BD99E-8749-4A33-A63C-17A88FC9F6A8}" destId="{36214F6D-867D-4140-B69D-B5C3B126832F}" srcOrd="0" destOrd="3" presId="urn:microsoft.com/office/officeart/2005/8/layout/default"/>
    <dgm:cxn modelId="{BBF2D704-7BB3-40C5-8DE8-232CC97070AB}" type="presOf" srcId="{E2B3D23A-7130-4363-9E3B-F74FDB6F1304}" destId="{36214F6D-867D-4140-B69D-B5C3B126832F}" srcOrd="0" destOrd="2" presId="urn:microsoft.com/office/officeart/2005/8/layout/default"/>
    <dgm:cxn modelId="{CA01C329-AAD3-4D35-8D96-3DFEA8F4A023}" srcId="{4D161D50-F348-4ECA-9ACE-2F657F33FA30}" destId="{E2B3D23A-7130-4363-9E3B-F74FDB6F1304}" srcOrd="1" destOrd="0" parTransId="{D93DA243-EA66-4F5E-8417-D1959469C808}" sibTransId="{0224E0EA-26F4-49DD-8F84-44C64E719A7E}"/>
    <dgm:cxn modelId="{58751636-913D-4258-9688-EEC72C180567}" type="presOf" srcId="{4D161D50-F348-4ECA-9ACE-2F657F33FA30}" destId="{36214F6D-867D-4140-B69D-B5C3B126832F}" srcOrd="0" destOrd="0" presId="urn:microsoft.com/office/officeart/2005/8/layout/default"/>
    <dgm:cxn modelId="{612E0B3B-4EF8-432A-8E4B-79EE4325B6CA}" type="presOf" srcId="{E95F097B-EF02-4558-8ABA-E72F1924D31E}" destId="{39D1B11E-2119-48B0-894A-2C4931E8FE9E}" srcOrd="0" destOrd="0" presId="urn:microsoft.com/office/officeart/2005/8/layout/default"/>
    <dgm:cxn modelId="{41E3AF60-CE99-4C3B-9C91-2E45CE1E07EF}" srcId="{E95F097B-EF02-4558-8ABA-E72F1924D31E}" destId="{4D161D50-F348-4ECA-9ACE-2F657F33FA30}" srcOrd="0" destOrd="0" parTransId="{55B7C418-EB87-485B-95D0-40E3DB54ED77}" sibTransId="{E2A75EAC-D09D-42AE-BF25-542A35135563}"/>
    <dgm:cxn modelId="{B2EFAE4E-3181-4885-B445-7322BD5DFE12}" type="presOf" srcId="{9568A09A-ADBA-469C-954E-E40C5C2A6624}" destId="{36214F6D-867D-4140-B69D-B5C3B126832F}" srcOrd="0" destOrd="1" presId="urn:microsoft.com/office/officeart/2005/8/layout/default"/>
    <dgm:cxn modelId="{920FC06F-46D1-41B6-B480-A66C30C4E5F7}" type="presOf" srcId="{DFF4018C-46F4-4CD7-9EAF-A7FED0C7788C}" destId="{DD1B47EA-F0C5-4CAF-8042-116432FDD635}" srcOrd="0" destOrd="2" presId="urn:microsoft.com/office/officeart/2005/8/layout/default"/>
    <dgm:cxn modelId="{E8343D51-F99D-4946-B726-7BA90FE94119}" type="presOf" srcId="{F3D07240-41E1-417D-B160-CC57FE406CD5}" destId="{DD1B47EA-F0C5-4CAF-8042-116432FDD635}" srcOrd="0" destOrd="0" presId="urn:microsoft.com/office/officeart/2005/8/layout/default"/>
    <dgm:cxn modelId="{396FB18E-663D-4795-B2A8-C8E9710C0F8E}" srcId="{F3D07240-41E1-417D-B160-CC57FE406CD5}" destId="{DFF4018C-46F4-4CD7-9EAF-A7FED0C7788C}" srcOrd="1" destOrd="0" parTransId="{1E40B1B1-E9C6-4C79-8DFC-AE968261F94B}" sibTransId="{2AF6086A-44DB-4659-A4DA-79D7385A0EAB}"/>
    <dgm:cxn modelId="{2BF3A299-4C93-46A0-AAAC-62B012C12A7A}" srcId="{F3D07240-41E1-417D-B160-CC57FE406CD5}" destId="{67A45653-CC42-4B57-A21F-962DD851712A}" srcOrd="0" destOrd="0" parTransId="{FC7B2A01-B066-44D4-ADD5-C9BA7C9FF01A}" sibTransId="{69A764D4-7930-4C61-AF80-1B1F7ABCF187}"/>
    <dgm:cxn modelId="{0A8D4CA0-C5AD-43BF-AF2B-1D8039D0A17A}" srcId="{E95F097B-EF02-4558-8ABA-E72F1924D31E}" destId="{F3D07240-41E1-417D-B160-CC57FE406CD5}" srcOrd="1" destOrd="0" parTransId="{18DEB468-AD8B-46D5-BF6F-448F109BDB6E}" sibTransId="{DA18F891-BA56-4E73-8C3F-3861327E865C}"/>
    <dgm:cxn modelId="{9B29EBA6-F990-4B92-97A0-A05837EF3DC2}" type="presOf" srcId="{67A45653-CC42-4B57-A21F-962DD851712A}" destId="{DD1B47EA-F0C5-4CAF-8042-116432FDD635}" srcOrd="0" destOrd="1" presId="urn:microsoft.com/office/officeart/2005/8/layout/default"/>
    <dgm:cxn modelId="{C0BE7DF0-5A7D-4ECD-9D01-FB9DD67CB644}" srcId="{4D161D50-F348-4ECA-9ACE-2F657F33FA30}" destId="{9568A09A-ADBA-469C-954E-E40C5C2A6624}" srcOrd="0" destOrd="0" parTransId="{88EC19A8-19E6-4DB7-A127-B8DBFDE805F4}" sibTransId="{E0C83499-8B09-4725-869B-33E429273275}"/>
    <dgm:cxn modelId="{31B8B6FD-5235-4D5B-A1D9-685863E54753}" srcId="{4D161D50-F348-4ECA-9ACE-2F657F33FA30}" destId="{3A6BD99E-8749-4A33-A63C-17A88FC9F6A8}" srcOrd="2" destOrd="0" parTransId="{44623F20-3FDC-4D35-9F49-CC0D64AFBB08}" sibTransId="{0FB4D387-BE74-4F94-BD27-590651102BAE}"/>
    <dgm:cxn modelId="{6E56975F-5BB2-4633-B9A3-105406421018}" type="presParOf" srcId="{39D1B11E-2119-48B0-894A-2C4931E8FE9E}" destId="{36214F6D-867D-4140-B69D-B5C3B126832F}" srcOrd="0" destOrd="0" presId="urn:microsoft.com/office/officeart/2005/8/layout/default"/>
    <dgm:cxn modelId="{2F39E6EF-964F-45FF-BE25-091AB4B5A146}" type="presParOf" srcId="{39D1B11E-2119-48B0-894A-2C4931E8FE9E}" destId="{0842DEFA-AFF2-4358-89A1-83CA44691E3C}" srcOrd="1" destOrd="0" presId="urn:microsoft.com/office/officeart/2005/8/layout/default"/>
    <dgm:cxn modelId="{CA0C2E96-58A4-4C9D-8093-1CEEF74EC2EC}" type="presParOf" srcId="{39D1B11E-2119-48B0-894A-2C4931E8FE9E}" destId="{DD1B47EA-F0C5-4CAF-8042-116432FDD63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0B4FB-5686-4441-A590-AEF16C6EDCC2}">
      <dsp:nvSpPr>
        <dsp:cNvPr id="0" name=""/>
        <dsp:cNvSpPr/>
      </dsp:nvSpPr>
      <dsp:spPr>
        <a:xfrm>
          <a:off x="0" y="4705122"/>
          <a:ext cx="1665329" cy="1319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38" tIns="149352" rIns="11843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The Problem with Hiding Work</a:t>
          </a:r>
          <a:endParaRPr lang="en-US" sz="2100" kern="1200"/>
        </a:p>
      </dsp:txBody>
      <dsp:txXfrm>
        <a:off x="0" y="4705122"/>
        <a:ext cx="1665329" cy="1319674"/>
      </dsp:txXfrm>
    </dsp:sp>
    <dsp:sp modelId="{D99958D5-CC4F-4A6F-B552-7B535C6F786E}">
      <dsp:nvSpPr>
        <dsp:cNvPr id="0" name=""/>
        <dsp:cNvSpPr/>
      </dsp:nvSpPr>
      <dsp:spPr>
        <a:xfrm>
          <a:off x="1665329" y="4705122"/>
          <a:ext cx="4995988" cy="13196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2" tIns="228600" rIns="10134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Hiding work until it's perfect is considered a wrong approach, as collaboration and sharing are essential.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Collaboration and social skills are crucial in a work environment.</a:t>
          </a:r>
          <a:endParaRPr lang="en-US" sz="1800" kern="1200" dirty="0"/>
        </a:p>
      </dsp:txBody>
      <dsp:txXfrm>
        <a:off x="1665329" y="4705122"/>
        <a:ext cx="4995988" cy="1319674"/>
      </dsp:txXfrm>
    </dsp:sp>
    <dsp:sp modelId="{10EC4F9C-7269-4012-99CE-538C92B2D55F}">
      <dsp:nvSpPr>
        <dsp:cNvPr id="0" name=""/>
        <dsp:cNvSpPr/>
      </dsp:nvSpPr>
      <dsp:spPr>
        <a:xfrm rot="10800000">
          <a:off x="0" y="2297141"/>
          <a:ext cx="1665329" cy="23840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38" tIns="149352" rIns="11843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Motivations for Hiding Work</a:t>
          </a:r>
          <a:endParaRPr lang="en-US" sz="2100" kern="1200" dirty="0"/>
        </a:p>
      </dsp:txBody>
      <dsp:txXfrm rot="-10800000">
        <a:off x="0" y="2297141"/>
        <a:ext cx="1665329" cy="1549663"/>
      </dsp:txXfrm>
    </dsp:sp>
    <dsp:sp modelId="{48322D81-B80E-4682-B532-2991CD177A9E}">
      <dsp:nvSpPr>
        <dsp:cNvPr id="0" name=""/>
        <dsp:cNvSpPr/>
      </dsp:nvSpPr>
      <dsp:spPr>
        <a:xfrm>
          <a:off x="1629208" y="2306084"/>
          <a:ext cx="4995988" cy="16752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2" tIns="228600" rIns="1013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effectLst/>
            </a:rPr>
            <a:t>Fear of judgment and the desire to avoid being perceived as inexperienced drive the inclination to hide work.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effectLst/>
            </a:rPr>
            <a:t>Some programmers fear others might take their ideas if shared too early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effectLst/>
            </a:rPr>
            <a:t>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0" lang="en-US" altLang="en-US" sz="900" b="0" i="0" u="none" strike="noStrike" kern="1200" cap="none" normalizeH="0" baseline="0" dirty="0">
            <a:ln>
              <a:noFill/>
            </a:ln>
            <a:effectLst/>
          </a:endParaRPr>
        </a:p>
      </dsp:txBody>
      <dsp:txXfrm>
        <a:off x="1629208" y="2306084"/>
        <a:ext cx="4995988" cy="1675272"/>
      </dsp:txXfrm>
    </dsp:sp>
    <dsp:sp modelId="{538B068C-77CB-4ACC-A45E-C3E729CE0487}">
      <dsp:nvSpPr>
        <dsp:cNvPr id="0" name=""/>
        <dsp:cNvSpPr/>
      </dsp:nvSpPr>
      <dsp:spPr>
        <a:xfrm rot="10800000">
          <a:off x="0" y="1273"/>
          <a:ext cx="1665329" cy="235856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38" tIns="149352" rIns="11843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Reality Check </a:t>
          </a:r>
          <a:endParaRPr lang="en-US" sz="2100" kern="1200"/>
        </a:p>
      </dsp:txBody>
      <dsp:txXfrm rot="-10800000">
        <a:off x="0" y="1273"/>
        <a:ext cx="1665329" cy="1533067"/>
      </dsp:txXfrm>
    </dsp:sp>
    <dsp:sp modelId="{24E0D54D-E7F4-4A2F-A13C-AB3457035F64}">
      <dsp:nvSpPr>
        <dsp:cNvPr id="0" name=""/>
        <dsp:cNvSpPr/>
      </dsp:nvSpPr>
      <dsp:spPr>
        <a:xfrm>
          <a:off x="1648093" y="21502"/>
          <a:ext cx="4995988" cy="15042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2" tIns="228600" rIns="10134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Actual geniuses are rare, and having brilliant ideas and programming skills doesn't guarantee success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1648093" y="21502"/>
        <a:ext cx="4995988" cy="1504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0F97B-B0F4-4DD5-A698-ED5A0E8A917D}">
      <dsp:nvSpPr>
        <dsp:cNvPr id="0" name=""/>
        <dsp:cNvSpPr/>
      </dsp:nvSpPr>
      <dsp:spPr>
        <a:xfrm>
          <a:off x="0" y="654849"/>
          <a:ext cx="10515600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The Genius Myth contradicts the need for collaboration, especially in a company like Google or many.</a:t>
          </a:r>
          <a:endParaRPr lang="en-US" sz="3400" kern="1200"/>
        </a:p>
      </dsp:txBody>
      <dsp:txXfrm>
        <a:off x="71850" y="726699"/>
        <a:ext cx="10371900" cy="1328160"/>
      </dsp:txXfrm>
    </dsp:sp>
    <dsp:sp modelId="{A943764F-16CB-4285-B316-E797DD5C4A4B}">
      <dsp:nvSpPr>
        <dsp:cNvPr id="0" name=""/>
        <dsp:cNvSpPr/>
      </dsp:nvSpPr>
      <dsp:spPr>
        <a:xfrm>
          <a:off x="0" y="2224629"/>
          <a:ext cx="10515600" cy="1471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Collaboration and social skills are emphasized as crucial for a successful career in the software development field.</a:t>
          </a:r>
          <a:endParaRPr lang="en-US" sz="3400" kern="1200"/>
        </a:p>
      </dsp:txBody>
      <dsp:txXfrm>
        <a:off x="71850" y="2296479"/>
        <a:ext cx="10371900" cy="132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7E42B-100D-4E1B-B3C2-4F2EBD9CB840}">
      <dsp:nvSpPr>
        <dsp:cNvPr id="0" name=""/>
        <dsp:cNvSpPr/>
      </dsp:nvSpPr>
      <dsp:spPr>
        <a:xfrm>
          <a:off x="0" y="95441"/>
          <a:ext cx="6900512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Working alone increases the risk of unnecessary failure and hinders potential for growth.</a:t>
          </a:r>
        </a:p>
      </dsp:txBody>
      <dsp:txXfrm>
        <a:off x="62808" y="158249"/>
        <a:ext cx="6774896" cy="1161018"/>
      </dsp:txXfrm>
    </dsp:sp>
    <dsp:sp modelId="{F82E7D37-4127-49BD-AECE-CEEE89C19381}">
      <dsp:nvSpPr>
        <dsp:cNvPr id="0" name=""/>
        <dsp:cNvSpPr/>
      </dsp:nvSpPr>
      <dsp:spPr>
        <a:xfrm>
          <a:off x="0" y="1448316"/>
          <a:ext cx="6900512" cy="128663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Difficult to find whether y</a:t>
          </a:r>
          <a:r>
            <a:rPr lang="en-US" sz="2300" b="0" i="0" kern="1200"/>
            <a:t>ou're on the right track when working alone.</a:t>
          </a:r>
          <a:endParaRPr lang="en-US" sz="2300" kern="1200"/>
        </a:p>
      </dsp:txBody>
      <dsp:txXfrm>
        <a:off x="62808" y="1511124"/>
        <a:ext cx="6774896" cy="1161018"/>
      </dsp:txXfrm>
    </dsp:sp>
    <dsp:sp modelId="{77EA0C22-FB38-4DA3-B0B1-1EC649C704BF}">
      <dsp:nvSpPr>
        <dsp:cNvPr id="0" name=""/>
        <dsp:cNvSpPr/>
      </dsp:nvSpPr>
      <dsp:spPr>
        <a:xfrm>
          <a:off x="0" y="2801190"/>
          <a:ext cx="6900512" cy="128663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Collaboration and review are essential in software development, balancing the need for deep concentration with the value of teamwork.</a:t>
          </a:r>
        </a:p>
      </dsp:txBody>
      <dsp:txXfrm>
        <a:off x="62808" y="2863998"/>
        <a:ext cx="6774896" cy="1161018"/>
      </dsp:txXfrm>
    </dsp:sp>
    <dsp:sp modelId="{55B54FAD-40E9-430E-884F-E26E2715D13E}">
      <dsp:nvSpPr>
        <dsp:cNvPr id="0" name=""/>
        <dsp:cNvSpPr/>
      </dsp:nvSpPr>
      <dsp:spPr>
        <a:xfrm>
          <a:off x="0" y="4154064"/>
          <a:ext cx="6900512" cy="128663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story of a bicycle-design enthusiast illustrates the pitfalls of working in secrecy and the benefits of collaboration.</a:t>
          </a:r>
        </a:p>
      </dsp:txBody>
      <dsp:txXfrm>
        <a:off x="62808" y="4216872"/>
        <a:ext cx="6774896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4910-0DE9-43AC-950A-4DC49F946032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Lone craftspeople in programming are extremely rare.</a:t>
          </a:r>
        </a:p>
      </dsp:txBody>
      <dsp:txXfrm>
        <a:off x="402550" y="1992"/>
        <a:ext cx="3034531" cy="1820718"/>
      </dsp:txXfrm>
    </dsp:sp>
    <dsp:sp modelId="{2CB25796-EB55-4641-9D4C-01604B3FA18F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whole is greater than the sum of its parts in a great team.</a:t>
          </a:r>
        </a:p>
      </dsp:txBody>
      <dsp:txXfrm>
        <a:off x="3740534" y="1992"/>
        <a:ext cx="3034531" cy="1820718"/>
      </dsp:txXfrm>
    </dsp:sp>
    <dsp:sp modelId="{60419389-5785-4179-9D8F-8F0AFED4B891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engineering is a team endeavor.</a:t>
          </a:r>
        </a:p>
      </dsp:txBody>
      <dsp:txXfrm>
        <a:off x="7078518" y="1992"/>
        <a:ext cx="3034531" cy="1820718"/>
      </dsp:txXfrm>
    </dsp:sp>
    <dsp:sp modelId="{B171D898-D670-43BE-BBF4-A8CD4EC807CB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Working alone is not enough to change the world; collaboration is essential.</a:t>
          </a:r>
        </a:p>
      </dsp:txBody>
      <dsp:txXfrm>
        <a:off x="402550" y="2126164"/>
        <a:ext cx="3034531" cy="1820718"/>
      </dsp:txXfrm>
    </dsp:sp>
    <dsp:sp modelId="{1ECE7EFA-4AE6-4957-A7A3-D7D55AC11BBE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Successful, widely-used software is rarely written by a single person.</a:t>
          </a:r>
        </a:p>
      </dsp:txBody>
      <dsp:txXfrm>
        <a:off x="3740534" y="2126164"/>
        <a:ext cx="3034531" cy="1820718"/>
      </dsp:txXfrm>
    </dsp:sp>
    <dsp:sp modelId="{DF88E7C1-D144-4BB0-AAE1-192BB961C3F2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High-functioning teams are the true key to success in software engineering.</a:t>
          </a:r>
        </a:p>
      </dsp:txBody>
      <dsp:txXfrm>
        <a:off x="7078518" y="2126164"/>
        <a:ext cx="3034531" cy="1820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D4124-05AA-4B0C-8800-1BB13585B9EB}">
      <dsp:nvSpPr>
        <dsp:cNvPr id="0" name=""/>
        <dsp:cNvSpPr/>
      </dsp:nvSpPr>
      <dsp:spPr>
        <a:xfrm>
          <a:off x="173159" y="2255"/>
          <a:ext cx="5105415" cy="2006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Pillar 1 :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Humility- Acknowledge your limitations and be open to improvement.</a:t>
          </a:r>
        </a:p>
      </dsp:txBody>
      <dsp:txXfrm>
        <a:off x="173159" y="2255"/>
        <a:ext cx="5105415" cy="2006228"/>
      </dsp:txXfrm>
    </dsp:sp>
    <dsp:sp modelId="{7429EB09-BE7D-42B5-859C-3433A15882D7}">
      <dsp:nvSpPr>
        <dsp:cNvPr id="0" name=""/>
        <dsp:cNvSpPr/>
      </dsp:nvSpPr>
      <dsp:spPr>
        <a:xfrm>
          <a:off x="5786106" y="0"/>
          <a:ext cx="5860024" cy="20062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Pillar 2 :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Respect- Show genuine care, treat others kindly, and appreciate their abilities.</a:t>
          </a:r>
        </a:p>
      </dsp:txBody>
      <dsp:txXfrm>
        <a:off x="5786106" y="0"/>
        <a:ext cx="5860024" cy="2006228"/>
      </dsp:txXfrm>
    </dsp:sp>
    <dsp:sp modelId="{2BF69002-DC23-4C3E-8765-F9ADD2F5C947}">
      <dsp:nvSpPr>
        <dsp:cNvPr id="0" name=""/>
        <dsp:cNvSpPr/>
      </dsp:nvSpPr>
      <dsp:spPr>
        <a:xfrm>
          <a:off x="1346652" y="2342854"/>
          <a:ext cx="8952826" cy="20062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Pillar 3 :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Trust-  Believe in others' competence and let them take the lead when appropriate.</a:t>
          </a:r>
        </a:p>
      </dsp:txBody>
      <dsp:txXfrm>
        <a:off x="1346652" y="2342854"/>
        <a:ext cx="8952826" cy="2006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90AF2-A51E-4F17-A55A-B8F4E95D7BA2}">
      <dsp:nvSpPr>
        <dsp:cNvPr id="0" name=""/>
        <dsp:cNvSpPr/>
      </dsp:nvSpPr>
      <dsp:spPr>
        <a:xfrm>
          <a:off x="698558" y="954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Lose the Ego:</a:t>
          </a:r>
          <a:endParaRPr lang="en-US" sz="1700" kern="1200"/>
        </a:p>
      </dsp:txBody>
      <dsp:txXfrm>
        <a:off x="698558" y="954"/>
        <a:ext cx="2120577" cy="1272346"/>
      </dsp:txXfrm>
    </dsp:sp>
    <dsp:sp modelId="{8A48260E-F345-4678-98A6-C13662D40B47}">
      <dsp:nvSpPr>
        <dsp:cNvPr id="0" name=""/>
        <dsp:cNvSpPr/>
      </dsp:nvSpPr>
      <dsp:spPr>
        <a:xfrm>
          <a:off x="3031193" y="954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Avoid behaving as if you're the most important person.</a:t>
          </a:r>
        </a:p>
      </dsp:txBody>
      <dsp:txXfrm>
        <a:off x="3031193" y="954"/>
        <a:ext cx="2120577" cy="1272346"/>
      </dsp:txXfrm>
    </dsp:sp>
    <dsp:sp modelId="{F94D4846-AFB0-4415-B4F3-9E47E728E788}">
      <dsp:nvSpPr>
        <dsp:cNvPr id="0" name=""/>
        <dsp:cNvSpPr/>
      </dsp:nvSpPr>
      <dsp:spPr>
        <a:xfrm>
          <a:off x="5363828" y="954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Don't dominate discussions or insist on having the final say.</a:t>
          </a:r>
        </a:p>
      </dsp:txBody>
      <dsp:txXfrm>
        <a:off x="5363828" y="954"/>
        <a:ext cx="2120577" cy="1272346"/>
      </dsp:txXfrm>
    </dsp:sp>
    <dsp:sp modelId="{877B6FE0-B04F-4E93-8AB7-68070411F851}">
      <dsp:nvSpPr>
        <dsp:cNvPr id="0" name=""/>
        <dsp:cNvSpPr/>
      </dsp:nvSpPr>
      <dsp:spPr>
        <a:xfrm>
          <a:off x="7696464" y="954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Foster a sense of team accomplishment rather than personal superiority.</a:t>
          </a:r>
        </a:p>
      </dsp:txBody>
      <dsp:txXfrm>
        <a:off x="7696464" y="954"/>
        <a:ext cx="2120577" cy="1272346"/>
      </dsp:txXfrm>
    </dsp:sp>
    <dsp:sp modelId="{2116A088-A127-4BFE-BE23-88B012A018D6}">
      <dsp:nvSpPr>
        <dsp:cNvPr id="0" name=""/>
        <dsp:cNvSpPr/>
      </dsp:nvSpPr>
      <dsp:spPr>
        <a:xfrm>
          <a:off x="698558" y="1485359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Give and Take Criticism:</a:t>
          </a:r>
          <a:endParaRPr lang="en-US" sz="1700" kern="1200"/>
        </a:p>
      </dsp:txBody>
      <dsp:txXfrm>
        <a:off x="698558" y="1485359"/>
        <a:ext cx="2120577" cy="1272346"/>
      </dsp:txXfrm>
    </dsp:sp>
    <dsp:sp modelId="{CFC36AB6-BF96-4FA2-8BEA-51E80D1E91B1}">
      <dsp:nvSpPr>
        <dsp:cNvPr id="0" name=""/>
        <dsp:cNvSpPr/>
      </dsp:nvSpPr>
      <dsp:spPr>
        <a:xfrm>
          <a:off x="3031193" y="1485359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Understand the difference between personal and constructive criticism.</a:t>
          </a:r>
        </a:p>
      </dsp:txBody>
      <dsp:txXfrm>
        <a:off x="3031193" y="1485359"/>
        <a:ext cx="2120577" cy="1272346"/>
      </dsp:txXfrm>
    </dsp:sp>
    <dsp:sp modelId="{87C176E5-C1F6-4555-8F0C-441E41E8D05F}">
      <dsp:nvSpPr>
        <dsp:cNvPr id="0" name=""/>
        <dsp:cNvSpPr/>
      </dsp:nvSpPr>
      <dsp:spPr>
        <a:xfrm>
          <a:off x="5363828" y="1485359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Constructive criticism is aimed at improvement, not character attacks.</a:t>
          </a:r>
        </a:p>
      </dsp:txBody>
      <dsp:txXfrm>
        <a:off x="5363828" y="1485359"/>
        <a:ext cx="2120577" cy="1272346"/>
      </dsp:txXfrm>
    </dsp:sp>
    <dsp:sp modelId="{C49FB9C5-5675-4E03-8DE4-BAFE98ACC288}">
      <dsp:nvSpPr>
        <dsp:cNvPr id="0" name=""/>
        <dsp:cNvSpPr/>
      </dsp:nvSpPr>
      <dsp:spPr>
        <a:xfrm>
          <a:off x="7696464" y="1485359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Learn to accept criticism humbly and trust the intentions behind it.</a:t>
          </a:r>
        </a:p>
      </dsp:txBody>
      <dsp:txXfrm>
        <a:off x="7696464" y="1485359"/>
        <a:ext cx="2120577" cy="1272346"/>
      </dsp:txXfrm>
    </dsp:sp>
    <dsp:sp modelId="{9EE9C4B5-B74E-40C0-8967-3694BA9FA60D}">
      <dsp:nvSpPr>
        <dsp:cNvPr id="0" name=""/>
        <dsp:cNvSpPr/>
      </dsp:nvSpPr>
      <dsp:spPr>
        <a:xfrm>
          <a:off x="698558" y="2969763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Fail Fast and Iterate:</a:t>
          </a:r>
          <a:endParaRPr lang="en-US" sz="1700" kern="1200"/>
        </a:p>
      </dsp:txBody>
      <dsp:txXfrm>
        <a:off x="698558" y="2969763"/>
        <a:ext cx="2120577" cy="1272346"/>
      </dsp:txXfrm>
    </dsp:sp>
    <dsp:sp modelId="{59D37EDD-BBBF-4ABD-ACB8-4DFFFAD34134}">
      <dsp:nvSpPr>
        <dsp:cNvPr id="0" name=""/>
        <dsp:cNvSpPr/>
      </dsp:nvSpPr>
      <dsp:spPr>
        <a:xfrm>
          <a:off x="3031193" y="2969763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Embrace failure as an opportunity to learn and innovate.</a:t>
          </a:r>
        </a:p>
      </dsp:txBody>
      <dsp:txXfrm>
        <a:off x="3031193" y="2969763"/>
        <a:ext cx="2120577" cy="1272346"/>
      </dsp:txXfrm>
    </dsp:sp>
    <dsp:sp modelId="{6B2C90F8-9DAE-4EC8-91B9-D62439815D6A}">
      <dsp:nvSpPr>
        <dsp:cNvPr id="0" name=""/>
        <dsp:cNvSpPr/>
      </dsp:nvSpPr>
      <dsp:spPr>
        <a:xfrm>
          <a:off x="5363828" y="2969763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Google's motto: "Failure is an option" encourages risk-taking.</a:t>
          </a:r>
        </a:p>
      </dsp:txBody>
      <dsp:txXfrm>
        <a:off x="5363828" y="2969763"/>
        <a:ext cx="2120577" cy="1272346"/>
      </dsp:txXfrm>
    </dsp:sp>
    <dsp:sp modelId="{38144DC1-292F-42B1-A327-D3BA9F651A3C}">
      <dsp:nvSpPr>
        <dsp:cNvPr id="0" name=""/>
        <dsp:cNvSpPr/>
      </dsp:nvSpPr>
      <dsp:spPr>
        <a:xfrm>
          <a:off x="7696464" y="2969763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Failure is a step forward, and learning from mistakes is essential for progress.</a:t>
          </a:r>
        </a:p>
      </dsp:txBody>
      <dsp:txXfrm>
        <a:off x="7696464" y="2969763"/>
        <a:ext cx="2120577" cy="1272346"/>
      </dsp:txXfrm>
    </dsp:sp>
    <dsp:sp modelId="{BA47C038-B826-466C-AE18-E0D1C1DEDCA4}">
      <dsp:nvSpPr>
        <dsp:cNvPr id="0" name=""/>
        <dsp:cNvSpPr/>
      </dsp:nvSpPr>
      <dsp:spPr>
        <a:xfrm>
          <a:off x="698558" y="4454167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Example Story - Joe's Code Reviews</a:t>
          </a:r>
          <a:r>
            <a:rPr lang="en-US" sz="1700" kern="1200"/>
            <a:t>:</a:t>
          </a:r>
        </a:p>
      </dsp:txBody>
      <dsp:txXfrm>
        <a:off x="698558" y="4454167"/>
        <a:ext cx="2120577" cy="1272346"/>
      </dsp:txXfrm>
    </dsp:sp>
    <dsp:sp modelId="{9075A0EC-70C9-499F-8432-E710DE0B540E}">
      <dsp:nvSpPr>
        <dsp:cNvPr id="0" name=""/>
        <dsp:cNvSpPr/>
      </dsp:nvSpPr>
      <dsp:spPr>
        <a:xfrm>
          <a:off x="3031193" y="4454167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Joe's well-intentioned code reviews were perceived negatively.</a:t>
          </a:r>
        </a:p>
      </dsp:txBody>
      <dsp:txXfrm>
        <a:off x="3031193" y="4454167"/>
        <a:ext cx="2120577" cy="1272346"/>
      </dsp:txXfrm>
    </dsp:sp>
    <dsp:sp modelId="{1DA58D57-24A2-4096-85B6-106C5D8710C1}">
      <dsp:nvSpPr>
        <dsp:cNvPr id="0" name=""/>
        <dsp:cNvSpPr/>
      </dsp:nvSpPr>
      <dsp:spPr>
        <a:xfrm>
          <a:off x="5363828" y="4454167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Sensitivity to the team's dynamics and gradual introduction is crucial.</a:t>
          </a:r>
        </a:p>
      </dsp:txBody>
      <dsp:txXfrm>
        <a:off x="5363828" y="4454167"/>
        <a:ext cx="2120577" cy="1272346"/>
      </dsp:txXfrm>
    </dsp:sp>
    <dsp:sp modelId="{889D7F1F-F987-46C2-A8CC-C198DD9355D3}">
      <dsp:nvSpPr>
        <dsp:cNvPr id="0" name=""/>
        <dsp:cNvSpPr/>
      </dsp:nvSpPr>
      <dsp:spPr>
        <a:xfrm>
          <a:off x="7696464" y="4454167"/>
          <a:ext cx="2120577" cy="1272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Understand team culture and adapt communication accordingly.</a:t>
          </a:r>
        </a:p>
      </dsp:txBody>
      <dsp:txXfrm>
        <a:off x="7696464" y="4454167"/>
        <a:ext cx="2120577" cy="1272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14F6D-867D-4140-B69D-B5C3B126832F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Urban Legend - $10 Million Mistake: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Acknowledge and learn from mistakes rather than fearing repercussions.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Failure can be a valuable training ground for improvement.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Thomas Edison's perspective: Each discarded attempt is a step forward.</a:t>
          </a:r>
        </a:p>
      </dsp:txBody>
      <dsp:txXfrm>
        <a:off x="1283" y="673807"/>
        <a:ext cx="5006206" cy="3003723"/>
      </dsp:txXfrm>
    </dsp:sp>
    <dsp:sp modelId="{DD1B47EA-F0C5-4CAF-8042-116432FDD635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Google X's Approach to Failure: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Actively encourage shooting down outlandish ideas to promote innovation.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Reward individuals for disproving or invalidating concepts.</a:t>
          </a:r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BD34-628B-6355-C9DF-4C191F36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D4DC-E263-EFF6-1368-D5613D2B8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5F03-79AC-B4F4-F84C-A34A87C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1BF6-4173-1912-3E59-F35CF62E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4C0E-B03D-725F-44EC-02ED20DB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991B-32E4-8686-3269-0DD78D21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F2707-4C13-576B-E07E-CD420E18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5CB5-121B-D332-0A29-6EE0DDD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6CBA-D222-DEF6-B6CB-C8A7D6CA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A063-70A5-2EEC-9DD2-570C1D43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2BD34-79D6-85EA-5422-574D8C24E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28DC8-BC44-64DE-1A5A-32A20D96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ADD4-B938-E414-1BF2-B2AA102C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8E21-4B35-C3F7-36E9-B97415E0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71B-188D-4D5A-FCB8-F2B062FB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1541-9FA4-24E8-301C-F26C5E01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46CE-6DB8-CDC7-E8B3-E24D2711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08C3-DB66-E881-960C-AFFB74A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0DC3-5AA7-902B-A3C6-909713D8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EB0C-B784-A21C-8671-5844037C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21FD-F8C6-5383-FAEA-6CDD225E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04C-66DC-1BEB-FD5B-67EE3B6D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FDAA-A86F-CEE9-08AA-DDDCE61C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CE42-E8AE-DCE8-33E4-7AC49711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F757-6E67-6335-907F-C97FAA9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E6CD-2991-6CAD-4AE9-A1667A5A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496E-A898-336F-888F-6562F5A68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49897-3DD7-0B6D-DF3E-371708C3C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F767-4852-37D8-2114-C450AD3D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4B82-1B9C-E11D-6ECD-92BAE6D8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AE7ED-20CB-DD66-B0A7-0C5F77DC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FA7-3565-0002-35DC-C3EE971D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9979-FCF9-D996-B00C-F187C624D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309D-9297-1849-C516-60C3A70D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C1656-7A7E-C715-89C2-01DDDE053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C2BD3-41DA-0D34-D50F-71BDADD2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59E5-3628-502D-9B64-1F3D4DD1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0A91C-A6B6-E0A1-96B8-2ECE5306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50131-8CBB-4C6B-E971-A424B643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E10-E559-FCE2-8975-4B3B61AB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F7E3-C842-6817-D248-CA5A46E7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0DF7B-B06D-AEF4-67BC-D5FC6F2A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1ECE-DFDA-42AE-8F2C-0B15830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7E7F4-145D-776E-196C-FB0CAC26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AEC58-4659-A2BC-B7C9-5FE44F09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C651D-82CC-E673-0446-33436726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4D8-F3F1-958A-5F04-574CD7DB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0A30-7B02-E835-27B2-5896A7B0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3A04B-0C11-FA37-FA98-2061BEF57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3DE7-B6EB-D7D7-4ED1-20778A0B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ADC16-6BEA-8A36-0FAF-9C3AEB0D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B7B6-BF73-4B87-D2C6-1BE5CAD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930E-0924-8934-BBAC-75038175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3E781-D321-0CE3-6DAE-FBE2B8D0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9C396-A1D8-504A-05AE-904C16B8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881B-D36F-7930-6C03-52F4B4E5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3283-71CD-4791-52E0-D69BBF6B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6506-1F28-F5BF-FD49-596F6AB9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8981-25D1-6391-40BD-DFD81F7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FDF8-6906-CA0B-4ECC-EC26CE92F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D026-75F1-4409-35F7-24EB7B151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712D-6AFB-4840-A376-5084EBA50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B8EA-B750-C498-6C90-04E8DDD7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AAFB-98F6-20A3-BF8F-316877CB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F601-AE8C-4701-AE83-855ED8AC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B303-5668-7BDF-1FC8-901AB918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048" y="2593144"/>
            <a:ext cx="9144000" cy="939193"/>
          </a:xfrm>
        </p:spPr>
        <p:txBody>
          <a:bodyPr/>
          <a:lstStyle/>
          <a:p>
            <a:r>
              <a:rPr lang="en-US" b="1" dirty="0"/>
              <a:t>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64B-E0B0-7DC7-6546-766C5D3C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839" y="4377439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2D3B-EB78-62F0-8118-1877E95B8887}"/>
              </a:ext>
            </a:extLst>
          </p:cNvPr>
          <p:cNvSpPr txBox="1"/>
          <p:nvPr/>
        </p:nvSpPr>
        <p:spPr>
          <a:xfrm>
            <a:off x="1524000" y="-1741646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3992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AE99C-5CA8-3FC3-9B28-B153874A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 i="0">
                <a:effectLst/>
              </a:rPr>
              <a:t>The Three Pillars of Social Interaction</a:t>
            </a:r>
            <a:br>
              <a:rPr lang="en-US" sz="3600" b="1" i="0">
                <a:effectLst/>
              </a:rPr>
            </a:br>
            <a:endParaRPr lang="en-GB" sz="36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48FEBEC-F7D6-27B2-CD2C-0A241451E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130422"/>
              </p:ext>
            </p:extLst>
          </p:nvPr>
        </p:nvGraphicFramePr>
        <p:xfrm>
          <a:off x="290945" y="1825625"/>
          <a:ext cx="1164613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95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49B0F-8A4E-0964-E728-A09C1DA2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>
            <a:normAutofit/>
          </a:bodyPr>
          <a:lstStyle/>
          <a:p>
            <a:br>
              <a:rPr lang="en-US" b="1" i="0" dirty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</a:br>
            <a:r>
              <a:rPr lang="en-US" b="1" i="0" dirty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  <a:t>Why Do These Pillars Matter?</a:t>
            </a:r>
            <a:br>
              <a:rPr lang="en-US" b="1" i="0" dirty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501A-74B4-EE17-8435-B0B1E667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196" y="591344"/>
            <a:ext cx="7643004" cy="5585619"/>
          </a:xfrm>
        </p:spPr>
        <p:txBody>
          <a:bodyPr anchor="ctr"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Cause of Social Conflicts: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Lack of humility, respect, or trust often underlies social conflicts.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Analyzing conflicts based on these pillars can provide insights.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Social Skills: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Social problems are part of working with messy, unpredictable people.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Building relationships is crucial for effective collaboration and project success.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Richard Hamming's Insight: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Playing the social game involves building relationships for mutual benefit.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Relationships endure beyond projects and contribute to a collaborative environment.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5436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7957F-FA70-90DF-543F-4BCAB7C7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  <a:t>Why Do These Pillars Matter?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A34D-7E21-D3E9-9BC3-C9FD3A66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i="0" dirty="0">
                <a:effectLst/>
                <a:latin typeface="Noto Serif" panose="02020600060500020200" pitchFamily="18" charset="0"/>
              </a:rPr>
              <a:t>Practical Impact 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Richer relationships with coworkers lead to increased willingness to support each other.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Investing in social skills pays off in getting things done and adapting to the system.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0" i="0" dirty="0">
                <a:effectLst/>
              </a:rPr>
              <a:t>Do not underestimate the power of playing the social game.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400" b="0" i="0" dirty="0">
                <a:effectLst/>
              </a:rPr>
              <a:t> - It’s about creating relationships to get things done</a:t>
            </a:r>
            <a:r>
              <a:rPr lang="en-US" sz="2400" dirty="0"/>
              <a:t>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400" b="0" i="0" dirty="0">
                <a:effectLst/>
              </a:rPr>
              <a:t> -  Richer relationships with your coworkers, will make them to go the extra mile when you need them</a:t>
            </a:r>
            <a:r>
              <a:rPr lang="en-US" sz="2400" b="0" i="0" dirty="0">
                <a:effectLst/>
                <a:latin typeface="Noto serif" panose="02020600060500020200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696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AC5C-3C06-900D-7FC6-5688AF53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04"/>
            <a:ext cx="10515600" cy="764772"/>
          </a:xfrm>
        </p:spPr>
        <p:txBody>
          <a:bodyPr>
            <a:normAutofit fontScale="90000"/>
          </a:bodyPr>
          <a:lstStyle/>
          <a:p>
            <a:br>
              <a:rPr lang="en-US" b="1" i="0">
                <a:solidFill>
                  <a:schemeClr val="accent5">
                    <a:lumMod val="50000"/>
                  </a:schemeClr>
                </a:solidFill>
                <a:effectLst/>
                <a:latin typeface="Noto Serif" panose="02020600060500020200" pitchFamily="18" charset="0"/>
              </a:rPr>
            </a:br>
            <a:r>
              <a:rPr lang="en-US" b="1" i="0">
                <a:solidFill>
                  <a:schemeClr val="accent5">
                    <a:lumMod val="50000"/>
                  </a:schemeClr>
                </a:solidFill>
                <a:effectLst/>
                <a:latin typeface="Noto Serif" panose="02020600060500020200" pitchFamily="18" charset="0"/>
              </a:rPr>
              <a:t>Humility, Respect, and Trust in Practice</a:t>
            </a:r>
            <a:br>
              <a:rPr lang="en-US" b="1" i="0">
                <a:solidFill>
                  <a:schemeClr val="accent5">
                    <a:lumMod val="50000"/>
                  </a:schemeClr>
                </a:solidFill>
                <a:effectLst/>
                <a:latin typeface="Noto Serif" panose="02020600060500020200" pitchFamily="18" charset="0"/>
              </a:rPr>
            </a:b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E8DDA-E4BD-331F-5D7B-F45792C5AA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97526"/>
          <a:ext cx="10515600" cy="572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8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CB2933-4F31-E958-53E9-0B5F9CE06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D4AD8-072B-3CF5-2B9E-E47DC164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/>
              <a:t>Humility Trust and Respect in Practice</a:t>
            </a:r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260B09-E112-E75C-1DA8-73B2FDF55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02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60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B7EDB-268C-5DE7-0C79-0B6B7655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 b="1" i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</a:br>
            <a:r>
              <a:rPr lang="en-US" b="1" i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  <a:t>Blameless Post-Mortem Culture</a:t>
            </a:r>
            <a:br>
              <a:rPr lang="en-US" b="1" i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FCDB-B540-F4DC-335D-D58A6E74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Document failures through root-cause analysis and postmortems to learn from mistakes.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Postmortem documents to cover a summary, timeline, primary cause, impact assessment, action items, lessons learned, and proposed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Make postmortems readily accessible and ensure the team follows through on proposed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Documenting failures helps present and future team members understand what happened and avoid repeating mistakes.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Stay patient and adaptable when working with diverse engineering styles, building trust and exploring alternative collaboration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Be open to influence, acknowledging that it's okay for someone else to change your mind based on new evidence.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Carefully choose battles, listen before deciding, and avoid seeming indecisive by changing your mind too often.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Admitting mistakes or ignorance can boost long-term status, show humility, accountability, and foster trust.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Expressing vulnerability is a signal that you trust others' opinions and fosters respect for honesty and strength in return.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0" i="0">
                <a:effectLst/>
              </a:rPr>
              <a:t>In software development, teammates are collaborators, not competitors, making defensive behavior unnecessary.</a:t>
            </a: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75654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FEF3-49F9-CF96-5DB3-985E6DAA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 b="1" i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</a:br>
            <a:r>
              <a:rPr lang="en-US" b="1" i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  <a:t>Being Googley</a:t>
            </a:r>
            <a:br>
              <a:rPr lang="en-US" b="1" i="0">
                <a:solidFill>
                  <a:srgbClr val="FFFFFF"/>
                </a:solidFill>
                <a:effectLst/>
                <a:latin typeface="Noto Serif" panose="02020600060500020200" pitchFamily="18" charset="0"/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3BC0-6F07-B781-13BA-33DEF575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Söhne"/>
              </a:rPr>
              <a:t>Google values "</a:t>
            </a:r>
            <a:r>
              <a:rPr lang="en-US" sz="2000" b="0" i="0" err="1">
                <a:effectLst/>
                <a:latin typeface="Söhne"/>
              </a:rPr>
              <a:t>Googleyness</a:t>
            </a:r>
            <a:r>
              <a:rPr lang="en-US" sz="2000" b="0" i="0">
                <a:effectLst/>
                <a:latin typeface="Söhne"/>
              </a:rPr>
              <a:t>" – doing the right thing and being good to each other.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Söhne"/>
              </a:rPr>
              <a:t>"</a:t>
            </a:r>
            <a:r>
              <a:rPr lang="en-US" sz="2000" b="0" i="0" err="1">
                <a:effectLst/>
                <a:latin typeface="Söhne"/>
              </a:rPr>
              <a:t>Googleyness</a:t>
            </a:r>
            <a:r>
              <a:rPr lang="en-US" sz="2000" b="0" i="0">
                <a:effectLst/>
                <a:latin typeface="Söhne"/>
              </a:rPr>
              <a:t>" lacked a clear definition, used informally in interviews and reviews.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>
                <a:effectLst/>
                <a:latin typeface="Söhne"/>
              </a:rPr>
              <a:t>Now, Google defines it with traits like thriving in ambiguity, valuing feedback, challenging the status quo, prioritizing the user, caring about the team, and doing the right thing.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Söhne"/>
              </a:rPr>
              <a:t>The term "</a:t>
            </a:r>
            <a:r>
              <a:rPr lang="en-US" sz="2000" b="0" i="0" err="1">
                <a:effectLst/>
                <a:latin typeface="Söhne"/>
              </a:rPr>
              <a:t>Googley</a:t>
            </a:r>
            <a:r>
              <a:rPr lang="en-US" sz="2000" b="0" i="0">
                <a:effectLst/>
                <a:latin typeface="Söhne"/>
              </a:rPr>
              <a:t>" is avoided, focusing on specific expectations and behaviors.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Söhne"/>
              </a:rPr>
              <a:t>A well-functioning team needs humility, trust, and respect for successful software endeavors.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solo software developer myth persists, but collaboration and a healthy team culture are crucial.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Söhne"/>
              </a:rPr>
              <a:t>A healthy team environment allows risk-taking and learning from occasional failures in software development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67502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CBA72-F228-00E3-0205-457BF49A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Mythical Man-Month</a:t>
            </a:r>
            <a:br>
              <a:rPr lang="en-US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23CE-486F-FE03-5C77-D4DF082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More software projects fail due to lack of calendar time than for any other reasons combined.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Poorly developed estimating techniques contribute to project failures.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Effort is often confused with progress, assuming that men and months are interchangeable.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Uncertainty in estimates, leads to a lack of firmness in managing schedules.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Schedule progress is not adequately 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monitored 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Adding manpower when faced with schedule slippage, exacerbates the problem.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Optimism is a prevalent trait among programmers, assuming that all will go well.</a:t>
            </a: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assumption that tasks will take only as long as they "ought" to take is a false premise.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0650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FEF3-49F9-CF96-5DB3-985E6DAA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Mythical Man-Month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3BC0-6F07-B781-13BA-33DEF575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0" i="0">
                <a:effectLst/>
                <a:latin typeface="Söhne"/>
              </a:rPr>
              <a:t>Programmers are optimistic, assuming each task goes as planned, ignoring project delay probabilities.</a:t>
            </a: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a large programming effort, the probability of every task going well becomes vanishingly small.</a:t>
            </a: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Adding more men to a software project often lengthens, rather than shortens due to increased communication effort.</a:t>
            </a: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0" i="0">
                <a:effectLst/>
                <a:latin typeface="Söhne"/>
              </a:rPr>
              <a:t>Debugging and system testing depend on the project's sequential nature and the complexity of errors.</a:t>
            </a: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is often the most mis-scheduled part of programming.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0" i="0">
                <a:effectLst/>
                <a:latin typeface="Söhne"/>
              </a:rPr>
              <a:t>Allocate time to planning, prioritize debugging, and emphasize system tests to prevent delays and financial issues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0" i="0">
                <a:effectLst/>
                <a:latin typeface="Söhne"/>
              </a:rPr>
              <a:t>Conventional approaches underestimate testing time, causing late schedule issues and unsettling consequences.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04100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F3CE-B3F3-359D-B88C-DA4915F3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Gutless Estimating</a:t>
            </a:r>
            <a:b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3AA7-BDF0-C642-8D5D-7621D0C6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scheduling to meet desired dates is common in software development, leading to unrealistic estimates.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Urgency may govern the scheduled completion of a task, but it cannot govern the actual completion.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scheduling is more prevalent in software management compared to other engineering disciplines.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Courageous defense of estimates derived from quantitative methods and data is essential.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b="0" i="0">
                <a:effectLst/>
                <a:latin typeface="Söhne"/>
              </a:rPr>
              <a:t>Develop, share, and publicize figures and rules for better scheduling accuracy.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b="0" i="0">
                <a:effectLst/>
                <a:latin typeface="Söhne"/>
              </a:rPr>
              <a:t>Managers should confidently defend estimates, even if based on hunches, until estimating is on a sounder basis.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Adding manpower to a late software project often does not help and can make matters worse.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78567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AE99C-5CA8-3FC3-9B28-B153874A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i="0" dirty="0">
                <a:effectLst/>
              </a:rPr>
              <a:t>General Traits and Insecurity,</a:t>
            </a:r>
            <a:br>
              <a:rPr lang="en-US" sz="4200" b="1" i="0" dirty="0">
                <a:effectLst/>
              </a:rPr>
            </a:br>
            <a:endParaRPr lang="en-GB" sz="42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F700-3DE7-B4A9-5E70-D4B6D7B3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740"/>
            <a:ext cx="10515600" cy="4930604"/>
          </a:xfrm>
        </p:spPr>
        <p:txBody>
          <a:bodyPr>
            <a:normAutofit fontScale="92500" lnSpcReduction="20000"/>
          </a:bodyPr>
          <a:lstStyle/>
          <a:p>
            <a:pPr marL="266700" lvl="1" indent="-266700"/>
            <a:r>
              <a:rPr lang="en-US" sz="2000" b="1" i="0">
                <a:effectLst/>
              </a:rPr>
              <a:t>General Traits</a:t>
            </a:r>
          </a:p>
          <a:p>
            <a:pPr marL="266700" lvl="1" indent="-266700"/>
            <a:endParaRPr lang="en-US" sz="2000" b="1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</a:rPr>
              <a:t>People are inherently imperfect.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0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</a:rPr>
              <a:t>Think of own reactions, behaviors, and attitudes.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0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R</a:t>
            </a:r>
            <a:r>
              <a:rPr lang="en-US" sz="2000" b="0" i="0">
                <a:effectLst/>
              </a:rPr>
              <a:t>eorganize your behaviors around the core principles of humility, respect, and trust.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0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</a:rPr>
              <a:t>Software development is a team endeavor.</a:t>
            </a:r>
          </a:p>
          <a:p>
            <a:pPr marL="457200" lvl="1" indent="0">
              <a:buNone/>
            </a:pPr>
            <a:endParaRPr lang="en-US" sz="2000" b="0" i="0">
              <a:effectLst/>
            </a:endParaRPr>
          </a:p>
          <a:p>
            <a:r>
              <a:rPr lang="en-US" sz="2000" b="1" i="0">
                <a:effectLst/>
              </a:rPr>
              <a:t>Insecurity</a:t>
            </a:r>
          </a:p>
          <a:p>
            <a:endParaRPr lang="en-US" sz="2000" b="1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</a:rPr>
              <a:t>People are hesitant to share their work in progress due to the fear of judgment.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0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</a:rPr>
              <a:t>Insecurity is identified as a prevalent aspect of human nature, particularly in the context of unfinished work.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0" i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</a:rPr>
              <a:t>In Software Development, insecurity is actually a symptom of a larger problem.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0837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70E7-2E81-7DCF-791D-9643100C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Gutless Estimating</a:t>
            </a:r>
            <a:b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F396-F9FC-5161-C21F-6CC55530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regenerative schedule disaster occurs when additional manpower is added to a behind-schedule project.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b="0" i="0">
                <a:effectLst/>
              </a:rPr>
              <a:t>When a project is behind schedule, options include rescheduling, trimming the task, or taking no small slips</a:t>
            </a: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b="0" i="0">
                <a:effectLst/>
              </a:rPr>
              <a:t>Insisting on original timeframe completion can be disastrous, leading to regenerative effects.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Brooks's</a:t>
            </a: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Law states that adding manpower to a late software project makes it later.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b="0" i="0">
                <a:effectLst/>
              </a:rPr>
              <a:t>Project duration depends on sequential constraints; maximum men depend on independent subtasks.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Workable schedules can be derived using fewer men and more months, but not using more men and fewer months.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b="0" i="0">
                <a:effectLst/>
              </a:rPr>
              <a:t>Calendar time shortage causes more software project failures than all other reasons combined.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44773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223C9-74EE-CD7F-EDC6-A1B3E46B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C876-1686-09B9-954B-9B40DA3B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Queries……</a:t>
            </a:r>
          </a:p>
        </p:txBody>
      </p:sp>
    </p:spTree>
    <p:extLst>
      <p:ext uri="{BB962C8B-B14F-4D97-AF65-F5344CB8AC3E}">
        <p14:creationId xmlns:p14="http://schemas.microsoft.com/office/powerpoint/2010/main" val="21269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86255-14F2-E8E7-CEB8-7C735665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US" sz="5400" b="1" i="0">
                <a:effectLst/>
              </a:rPr>
            </a:br>
            <a:r>
              <a:rPr lang="en-US" sz="5400" b="1" i="0">
                <a:effectLst/>
              </a:rPr>
              <a:t>Genius Myth </a:t>
            </a:r>
            <a:br>
              <a:rPr lang="en-US" sz="5400" b="1" i="0">
                <a:effectLst/>
              </a:rPr>
            </a:br>
            <a:r>
              <a:rPr lang="en-US" sz="5400" b="1" i="0">
                <a:effectLst/>
              </a:rPr>
              <a:t>                 </a:t>
            </a:r>
            <a:br>
              <a:rPr lang="en-US" sz="5400" b="1" i="0">
                <a:effectLst/>
              </a:rPr>
            </a:br>
            <a:br>
              <a:rPr lang="en-US" sz="5400" b="1" i="0">
                <a:effectLst/>
              </a:rPr>
            </a:br>
            <a:endParaRPr lang="en-GB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657-2758-4CE2-197F-F7E6E26F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marR="0" lvl="1" indent="-365125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b="1" i="0">
                <a:effectLst/>
              </a:rPr>
              <a:t>Collective Achievement Over Individual Genius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Linus Torvalds, led a community effort in developing Linux. His real achievement was coordinating collective work.</a:t>
            </a: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Guido Van Rossum, Steve Jobs, Bill Gates- leaders who symbolized the achievements of their communities or teams.</a:t>
            </a: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700"/>
              <a:t> </a:t>
            </a:r>
            <a:r>
              <a:rPr lang="en-US" sz="1700" b="0" i="0">
                <a:effectLst/>
              </a:rPr>
              <a:t>Michael Jordan's success being attributed to effective teamwork under Phil Jackson.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700" b="0" i="0">
              <a:effectLst/>
            </a:endParaRPr>
          </a:p>
          <a:p>
            <a:pPr marL="0" indent="0">
              <a:buNone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The Fantasy of Genius</a:t>
            </a:r>
          </a:p>
          <a:p>
            <a:pPr marL="0" indent="0">
              <a:buNone/>
            </a:pPr>
            <a:endParaRPr kumimoji="0" lang="en-US" altLang="en-US" sz="1700" b="1" i="0" u="none" strike="noStrike" cap="none" normalizeH="0" baseline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Many engineers fantasize about being seen as geniuses, creating something world-changing.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The fantasy involves working in isolation, unveiling a perfect creation, and gaining fame and fortune.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117326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C3D35-3870-441B-56FA-352A435F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b="1" dirty="0"/>
              <a:t>Genius Myth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</a:rPr>
            </a:br>
            <a:endParaRPr lang="en-GB" sz="4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DD952-56EF-1516-7F5D-0F8255AF9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41003"/>
              </p:ext>
            </p:extLst>
          </p:nvPr>
        </p:nvGraphicFramePr>
        <p:xfrm>
          <a:off x="5305254" y="616270"/>
          <a:ext cx="6661318" cy="602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1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E96A-181D-DE69-0800-1F36436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3600" b="1" dirty="0"/>
              <a:t>Genius Myth: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 Importance of Collaboration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</a:br>
            <a:endParaRPr lang="en-GB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DAF40A-8AA5-867F-C3B4-4F295CE9F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488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5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E96A-181D-DE69-0800-1F36436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i="0">
                <a:effectLst/>
              </a:rPr>
              <a:t>Hiding Considered Harmful </a:t>
            </a:r>
            <a:br>
              <a:rPr lang="en-US" sz="5400" b="1" i="0">
                <a:effectLst/>
              </a:rPr>
            </a:br>
            <a:endParaRPr lang="en-GB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3CC39A1-DE5E-608F-7BEF-20F753878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250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7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B524-615E-2782-02C0-118FC674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Pace Progress Analogy </a:t>
            </a:r>
            <a:br>
              <a:rPr lang="en-US" b="1" i="0" dirty="0">
                <a:solidFill>
                  <a:srgbClr val="FFFFFF"/>
                </a:solidFill>
                <a:effectLst/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0B78-5891-EE45-71F9-005FDB5C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Early detection of mistakes is crucial.</a:t>
            </a: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haring ideas early helps prevent fundamental design errors.</a:t>
            </a:r>
            <a:endParaRPr lang="en-US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"bus factor" introduced as  number of people needed for a project to survive unforeseen events; </a:t>
            </a: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ollaboration increases the bus factor.</a:t>
            </a:r>
            <a:endParaRPr lang="en-US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Collaboration accelerates learning and problem-solving.</a:t>
            </a: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 i="0">
                <a:effectLst/>
              </a:rPr>
              <a:t>Need compiler at our side for every little step.</a:t>
            </a: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Rapid feedback loops are needed not only at the code level but also at the whole-project level.</a:t>
            </a:r>
          </a:p>
          <a:p>
            <a:pPr lvl="1"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2868613" algn="l"/>
              </a:tabLst>
            </a:pPr>
            <a:r>
              <a:rPr lang="en-US" i="0">
                <a:effectLst/>
              </a:rPr>
              <a:t>Many eyes make all bugs shallow</a:t>
            </a:r>
            <a:r>
              <a:rPr lang="en-US"/>
              <a:t>.</a:t>
            </a:r>
            <a:endParaRPr lang="en-US" b="0" i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0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00543-E668-3338-1786-CB64715E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DevOps philosophy &amp; Don’t Hide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A80-ADE8-CE19-23CA-074791EE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457200" lvl="1" indent="-457200"/>
            <a:r>
              <a:rPr lang="en-US" b="1" i="0" dirty="0">
                <a:effectLst/>
              </a:rPr>
              <a:t>DevOps philosophy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Get feedback as early as possible,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Test as early as possible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Think about security and production environments as early as possible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400" b="1" i="0" dirty="0">
                <a:effectLst/>
              </a:rPr>
              <a:t>Don’t Hide</a:t>
            </a:r>
            <a:endParaRPr lang="en-US" sz="2400" b="0" i="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Working alone is riskier than working with others.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Fear of idea theft or concerns about intelligence are less significant than the risk of wasting time on the wrong thing.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03033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171B-C11B-4103-1331-F404E5B6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i="0" dirty="0">
                <a:effectLst/>
              </a:rPr>
              <a:t>It’s All About the Team</a:t>
            </a:r>
            <a:br>
              <a:rPr lang="en-US" sz="4200" b="1" i="0" dirty="0">
                <a:effectLst/>
              </a:rPr>
            </a:br>
            <a:endParaRPr lang="en-GB" sz="42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871C022-EB03-D3B6-24D7-FD0A736C3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47891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1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554</TotalTime>
  <Words>1892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Noto serif</vt:lpstr>
      <vt:lpstr>Noto serif</vt:lpstr>
      <vt:lpstr>Söhne</vt:lpstr>
      <vt:lpstr>Times New Roman</vt:lpstr>
      <vt:lpstr>Wingdings</vt:lpstr>
      <vt:lpstr>Office Theme</vt:lpstr>
      <vt:lpstr>Lecture</vt:lpstr>
      <vt:lpstr>General Traits and Insecurity, </vt:lpstr>
      <vt:lpstr> Genius Myth                     </vt:lpstr>
      <vt:lpstr>Genius Myth </vt:lpstr>
      <vt:lpstr>Genius Myth: Importance of Collaboration </vt:lpstr>
      <vt:lpstr>Hiding Considered Harmful  </vt:lpstr>
      <vt:lpstr>Pace Progress Analogy  </vt:lpstr>
      <vt:lpstr>DevOps philosophy &amp; Don’t Hide</vt:lpstr>
      <vt:lpstr>It’s All About the Team </vt:lpstr>
      <vt:lpstr>The Three Pillars of Social Interaction </vt:lpstr>
      <vt:lpstr> Why Do These Pillars Matter? </vt:lpstr>
      <vt:lpstr>Why Do These Pillars Matter?</vt:lpstr>
      <vt:lpstr> Humility, Respect, and Trust in Practice </vt:lpstr>
      <vt:lpstr>Humility Trust and Respect in Practice</vt:lpstr>
      <vt:lpstr> Blameless Post-Mortem Culture </vt:lpstr>
      <vt:lpstr> Being Googley </vt:lpstr>
      <vt:lpstr> The Mythical Man-Month </vt:lpstr>
      <vt:lpstr>The Mythical Man-Month</vt:lpstr>
      <vt:lpstr>Gutless Estimating </vt:lpstr>
      <vt:lpstr>Gutless Estimating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Dahiya, Deepak</dc:creator>
  <cp:lastModifiedBy>Mahima Dahiya</cp:lastModifiedBy>
  <cp:revision>48</cp:revision>
  <dcterms:created xsi:type="dcterms:W3CDTF">2024-01-14T00:10:29Z</dcterms:created>
  <dcterms:modified xsi:type="dcterms:W3CDTF">2024-01-15T18:25:31Z</dcterms:modified>
</cp:coreProperties>
</file>