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2"/>
  </p:notesMasterIdLst>
  <p:handoutMasterIdLst>
    <p:handoutMasterId r:id="rId13"/>
  </p:handoutMasterIdLst>
  <p:sldIdLst>
    <p:sldId id="256" r:id="rId2"/>
    <p:sldId id="257" r:id="rId3"/>
    <p:sldId id="258" r:id="rId4"/>
    <p:sldId id="259" r:id="rId5"/>
    <p:sldId id="263" r:id="rId6"/>
    <p:sldId id="261" r:id="rId7"/>
    <p:sldId id="260" r:id="rId8"/>
    <p:sldId id="264" r:id="rId9"/>
    <p:sldId id="266"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49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F3F2B3D-21D5-44BE-B457-A9FCFF91BF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03FB854-535A-4B21-8002-412D53DF184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D461C1-9F78-4DD3-A435-71C8FE24CBA3}" type="datetimeFigureOut">
              <a:rPr lang="en-US" smtClean="0"/>
              <a:t>3/18/2021</a:t>
            </a:fld>
            <a:endParaRPr lang="en-US"/>
          </a:p>
        </p:txBody>
      </p:sp>
      <p:sp>
        <p:nvSpPr>
          <p:cNvPr id="4" name="Footer Placeholder 3">
            <a:extLst>
              <a:ext uri="{FF2B5EF4-FFF2-40B4-BE49-F238E27FC236}">
                <a16:creationId xmlns:a16="http://schemas.microsoft.com/office/drawing/2014/main" id="{04067F0D-EA0D-4492-B47D-D64646584F5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6C38BBC-6DAA-4386-82B9-50A69D308F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901437-3F85-46EE-B3B8-9BA2BF6D5363}" type="slidenum">
              <a:rPr lang="en-US" smtClean="0"/>
              <a:t>‹#›</a:t>
            </a:fld>
            <a:endParaRPr lang="en-US"/>
          </a:p>
        </p:txBody>
      </p:sp>
    </p:spTree>
    <p:extLst>
      <p:ext uri="{BB962C8B-B14F-4D97-AF65-F5344CB8AC3E}">
        <p14:creationId xmlns:p14="http://schemas.microsoft.com/office/powerpoint/2010/main" val="27967550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74D868-1EC7-4D3C-8B8B-EFCF1D623B04}" type="datetimeFigureOut">
              <a:rPr lang="en-US" smtClean="0"/>
              <a:t>3/18/2021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6A3862-9180-4896-A577-9EB365545CDB}" type="slidenum">
              <a:rPr lang="en-US" smtClean="0"/>
              <a:t>‹#›</a:t>
            </a:fld>
            <a:endParaRPr lang="en-US"/>
          </a:p>
        </p:txBody>
      </p:sp>
    </p:spTree>
    <p:extLst>
      <p:ext uri="{BB962C8B-B14F-4D97-AF65-F5344CB8AC3E}">
        <p14:creationId xmlns:p14="http://schemas.microsoft.com/office/powerpoint/2010/main" val="165910464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C4E44A-E3F0-4C4A-82EF-481A15355D8B}" type="datetime1">
              <a:rPr lang="en-IN" smtClean="0"/>
              <a:t>18-03-2021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B3646-E092-45C4-BF6D-03A9E764403C}" type="slidenum">
              <a:rPr lang="en-IN" smtClean="0"/>
              <a:t>‹#›</a:t>
            </a:fld>
            <a:endParaRPr lang="en-IN"/>
          </a:p>
        </p:txBody>
      </p:sp>
    </p:spTree>
    <p:extLst>
      <p:ext uri="{BB962C8B-B14F-4D97-AF65-F5344CB8AC3E}">
        <p14:creationId xmlns:p14="http://schemas.microsoft.com/office/powerpoint/2010/main" val="2419737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104E09-E58F-483B-A950-308B9149278F}" type="datetime1">
              <a:rPr lang="en-IN" smtClean="0"/>
              <a:t>18-03-2021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B3646-E092-45C4-BF6D-03A9E764403C}" type="slidenum">
              <a:rPr lang="en-IN" smtClean="0"/>
              <a:t>‹#›</a:t>
            </a:fld>
            <a:endParaRPr lang="en-IN"/>
          </a:p>
        </p:txBody>
      </p:sp>
    </p:spTree>
    <p:extLst>
      <p:ext uri="{BB962C8B-B14F-4D97-AF65-F5344CB8AC3E}">
        <p14:creationId xmlns:p14="http://schemas.microsoft.com/office/powerpoint/2010/main" val="3837351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D5A3D0-29AD-426D-B17F-C694D3E0BC93}" type="datetime1">
              <a:rPr lang="en-IN" smtClean="0"/>
              <a:t>18-03-2021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B3646-E092-45C4-BF6D-03A9E764403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11971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8406A4-A5A9-425A-9331-A98AE05E0B0D}" type="datetime1">
              <a:rPr lang="en-IN" smtClean="0"/>
              <a:t>18-03-2021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B3646-E092-45C4-BF6D-03A9E764403C}" type="slidenum">
              <a:rPr lang="en-IN" smtClean="0"/>
              <a:t>‹#›</a:t>
            </a:fld>
            <a:endParaRPr lang="en-IN"/>
          </a:p>
        </p:txBody>
      </p:sp>
    </p:spTree>
    <p:extLst>
      <p:ext uri="{BB962C8B-B14F-4D97-AF65-F5344CB8AC3E}">
        <p14:creationId xmlns:p14="http://schemas.microsoft.com/office/powerpoint/2010/main" val="1642999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FA8081-B9EF-456F-B948-F2DCF8AFD5FA}" type="datetime1">
              <a:rPr lang="en-IN" smtClean="0"/>
              <a:t>18-03-2021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B3646-E092-45C4-BF6D-03A9E764403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41712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FA5109-D4D0-4C72-B8B3-2DC2A78EE741}" type="datetime1">
              <a:rPr lang="en-IN" smtClean="0"/>
              <a:t>18-03-2021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B3646-E092-45C4-BF6D-03A9E764403C}" type="slidenum">
              <a:rPr lang="en-IN" smtClean="0"/>
              <a:t>‹#›</a:t>
            </a:fld>
            <a:endParaRPr lang="en-IN"/>
          </a:p>
        </p:txBody>
      </p:sp>
    </p:spTree>
    <p:extLst>
      <p:ext uri="{BB962C8B-B14F-4D97-AF65-F5344CB8AC3E}">
        <p14:creationId xmlns:p14="http://schemas.microsoft.com/office/powerpoint/2010/main" val="1136449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0799DC-67D7-4A20-A231-D6EB9BBF158B}" type="datetime1">
              <a:rPr lang="en-IN" smtClean="0"/>
              <a:t>18-03-2021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B3646-E092-45C4-BF6D-03A9E764403C}" type="slidenum">
              <a:rPr lang="en-IN" smtClean="0"/>
              <a:t>‹#›</a:t>
            </a:fld>
            <a:endParaRPr lang="en-IN"/>
          </a:p>
        </p:txBody>
      </p:sp>
    </p:spTree>
    <p:extLst>
      <p:ext uri="{BB962C8B-B14F-4D97-AF65-F5344CB8AC3E}">
        <p14:creationId xmlns:p14="http://schemas.microsoft.com/office/powerpoint/2010/main" val="3834294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6260EC-12AA-46C8-9A7C-3E3B97869F26}" type="datetime1">
              <a:rPr lang="en-IN" smtClean="0"/>
              <a:t>18-03-2021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B3646-E092-45C4-BF6D-03A9E764403C}" type="slidenum">
              <a:rPr lang="en-IN" smtClean="0"/>
              <a:t>‹#›</a:t>
            </a:fld>
            <a:endParaRPr lang="en-IN"/>
          </a:p>
        </p:txBody>
      </p:sp>
    </p:spTree>
    <p:extLst>
      <p:ext uri="{BB962C8B-B14F-4D97-AF65-F5344CB8AC3E}">
        <p14:creationId xmlns:p14="http://schemas.microsoft.com/office/powerpoint/2010/main" val="2179761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3FCC5-C7EF-47D1-917D-81A095A2150E}" type="datetime1">
              <a:rPr lang="en-IN" smtClean="0"/>
              <a:t>18-03-2021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B3646-E092-45C4-BF6D-03A9E764403C}" type="slidenum">
              <a:rPr lang="en-IN" smtClean="0"/>
              <a:t>‹#›</a:t>
            </a:fld>
            <a:endParaRPr lang="en-IN"/>
          </a:p>
        </p:txBody>
      </p:sp>
    </p:spTree>
    <p:extLst>
      <p:ext uri="{BB962C8B-B14F-4D97-AF65-F5344CB8AC3E}">
        <p14:creationId xmlns:p14="http://schemas.microsoft.com/office/powerpoint/2010/main" val="553866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5BFD7A-7A8E-4304-ABA3-D23D209E487D}" type="datetime1">
              <a:rPr lang="en-IN" smtClean="0"/>
              <a:t>18-03-2021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B3646-E092-45C4-BF6D-03A9E764403C}" type="slidenum">
              <a:rPr lang="en-IN" smtClean="0"/>
              <a:t>‹#›</a:t>
            </a:fld>
            <a:endParaRPr lang="en-IN"/>
          </a:p>
        </p:txBody>
      </p:sp>
    </p:spTree>
    <p:extLst>
      <p:ext uri="{BB962C8B-B14F-4D97-AF65-F5344CB8AC3E}">
        <p14:creationId xmlns:p14="http://schemas.microsoft.com/office/powerpoint/2010/main" val="164174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51732E-EB3F-43EC-95CB-83FACB03439D}" type="datetime1">
              <a:rPr lang="en-IN" smtClean="0"/>
              <a:t>18-03-2021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1B3646-E092-45C4-BF6D-03A9E764403C}" type="slidenum">
              <a:rPr lang="en-IN" smtClean="0"/>
              <a:t>‹#›</a:t>
            </a:fld>
            <a:endParaRPr lang="en-IN"/>
          </a:p>
        </p:txBody>
      </p:sp>
    </p:spTree>
    <p:extLst>
      <p:ext uri="{BB962C8B-B14F-4D97-AF65-F5344CB8AC3E}">
        <p14:creationId xmlns:p14="http://schemas.microsoft.com/office/powerpoint/2010/main" val="482929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38711E-4145-4672-99F0-3DB59038BFB1}" type="datetime1">
              <a:rPr lang="en-IN" smtClean="0"/>
              <a:t>18-03-2021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1B3646-E092-45C4-BF6D-03A9E764403C}" type="slidenum">
              <a:rPr lang="en-IN" smtClean="0"/>
              <a:t>‹#›</a:t>
            </a:fld>
            <a:endParaRPr lang="en-IN"/>
          </a:p>
        </p:txBody>
      </p:sp>
    </p:spTree>
    <p:extLst>
      <p:ext uri="{BB962C8B-B14F-4D97-AF65-F5344CB8AC3E}">
        <p14:creationId xmlns:p14="http://schemas.microsoft.com/office/powerpoint/2010/main" val="3239779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8836FB-8966-406A-AFE7-4A7FBEEF744F}" type="datetime1">
              <a:rPr lang="en-IN" smtClean="0"/>
              <a:t>18-03-2021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1B3646-E092-45C4-BF6D-03A9E764403C}" type="slidenum">
              <a:rPr lang="en-IN" smtClean="0"/>
              <a:t>‹#›</a:t>
            </a:fld>
            <a:endParaRPr lang="en-IN"/>
          </a:p>
        </p:txBody>
      </p:sp>
    </p:spTree>
    <p:extLst>
      <p:ext uri="{BB962C8B-B14F-4D97-AF65-F5344CB8AC3E}">
        <p14:creationId xmlns:p14="http://schemas.microsoft.com/office/powerpoint/2010/main" val="3877231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37872B-944A-4A25-A533-23B8462391DB}" type="datetime1">
              <a:rPr lang="en-IN" smtClean="0"/>
              <a:t>18-03-2021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1B3646-E092-45C4-BF6D-03A9E764403C}" type="slidenum">
              <a:rPr lang="en-IN" smtClean="0"/>
              <a:t>‹#›</a:t>
            </a:fld>
            <a:endParaRPr lang="en-IN"/>
          </a:p>
        </p:txBody>
      </p:sp>
    </p:spTree>
    <p:extLst>
      <p:ext uri="{BB962C8B-B14F-4D97-AF65-F5344CB8AC3E}">
        <p14:creationId xmlns:p14="http://schemas.microsoft.com/office/powerpoint/2010/main" val="735370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214F3A-0A41-4812-8D93-77394634FA77}" type="datetime1">
              <a:rPr lang="en-IN" smtClean="0"/>
              <a:t>18-03-2021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1B3646-E092-45C4-BF6D-03A9E764403C}" type="slidenum">
              <a:rPr lang="en-IN" smtClean="0"/>
              <a:t>‹#›</a:t>
            </a:fld>
            <a:endParaRPr lang="en-IN"/>
          </a:p>
        </p:txBody>
      </p:sp>
    </p:spTree>
    <p:extLst>
      <p:ext uri="{BB962C8B-B14F-4D97-AF65-F5344CB8AC3E}">
        <p14:creationId xmlns:p14="http://schemas.microsoft.com/office/powerpoint/2010/main" val="1030933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A21E4A-1C03-4E6B-A34C-78196AA1B2B6}" type="datetime1">
              <a:rPr lang="en-IN" smtClean="0"/>
              <a:t>18-03-2021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1B3646-E092-45C4-BF6D-03A9E764403C}" type="slidenum">
              <a:rPr lang="en-IN" smtClean="0"/>
              <a:t>‹#›</a:t>
            </a:fld>
            <a:endParaRPr lang="en-IN"/>
          </a:p>
        </p:txBody>
      </p:sp>
    </p:spTree>
    <p:extLst>
      <p:ext uri="{BB962C8B-B14F-4D97-AF65-F5344CB8AC3E}">
        <p14:creationId xmlns:p14="http://schemas.microsoft.com/office/powerpoint/2010/main" val="652076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6CD29E0-E13F-48EE-B645-582EACA7A774}" type="datetime1">
              <a:rPr lang="en-IN" smtClean="0"/>
              <a:t>18-03-2021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61B3646-E092-45C4-BF6D-03A9E764403C}" type="slidenum">
              <a:rPr lang="en-IN" smtClean="0"/>
              <a:t>‹#›</a:t>
            </a:fld>
            <a:endParaRPr lang="en-IN"/>
          </a:p>
        </p:txBody>
      </p:sp>
    </p:spTree>
    <p:extLst>
      <p:ext uri="{BB962C8B-B14F-4D97-AF65-F5344CB8AC3E}">
        <p14:creationId xmlns:p14="http://schemas.microsoft.com/office/powerpoint/2010/main" val="391317027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hf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6FA1D1E-03CC-433D-BBA4-90F24A2D772B}"/>
              </a:ext>
            </a:extLst>
          </p:cNvPr>
          <p:cNvSpPr txBox="1">
            <a:spLocks noGrp="1"/>
          </p:cNvSpPr>
          <p:nvPr>
            <p:ph type="ctrTitle"/>
          </p:nvPr>
        </p:nvSpPr>
        <p:spPr>
          <a:xfrm>
            <a:off x="1877433" y="550837"/>
            <a:ext cx="7054899" cy="1200329"/>
          </a:xfrm>
          <a:prstGeom prst="rect">
            <a:avLst/>
          </a:prstGeom>
          <a:noFill/>
        </p:spPr>
        <p:txBody>
          <a:bodyPr wrap="square">
            <a:spAutoFit/>
          </a:bodyPr>
          <a:lstStyle/>
          <a:p>
            <a:pPr algn="ctr"/>
            <a:r>
              <a:rPr lang="en-US" sz="3600" dirty="0">
                <a:effectLst/>
                <a:latin typeface="Times New Roman" panose="02020603050405020304" pitchFamily="18" charset="0"/>
                <a:ea typeface="Times New Roman" panose="02020603050405020304" pitchFamily="18" charset="0"/>
              </a:rPr>
              <a:t>Design of Attendance Monitoring System Using RFID</a:t>
            </a:r>
            <a:endParaRPr lang="en-IN" sz="3600"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C63D4E6D-9AD4-46F6-BE5F-2A913F1AF9CE}"/>
              </a:ext>
            </a:extLst>
          </p:cNvPr>
          <p:cNvSpPr txBox="1"/>
          <p:nvPr/>
        </p:nvSpPr>
        <p:spPr>
          <a:xfrm>
            <a:off x="4146997" y="2880601"/>
            <a:ext cx="2601534" cy="2031325"/>
          </a:xfrm>
          <a:prstGeom prst="rect">
            <a:avLst/>
          </a:prstGeom>
          <a:noFill/>
        </p:spPr>
        <p:txBody>
          <a:bodyPr wrap="square">
            <a:spAutoFit/>
          </a:bodyPr>
          <a:lstStyle/>
          <a:p>
            <a:pPr indent="-1270"/>
            <a:r>
              <a:rPr lang="en-US" sz="1800" dirty="0">
                <a:effectLst/>
                <a:latin typeface="Times New Roman" panose="02020603050405020304" pitchFamily="18" charset="0"/>
                <a:ea typeface="Times New Roman" panose="02020603050405020304" pitchFamily="18" charset="0"/>
              </a:rPr>
              <a:t>K. Aravindhan</a:t>
            </a:r>
          </a:p>
          <a:p>
            <a:pPr indent="-1270"/>
            <a:r>
              <a:rPr lang="en-US" sz="1800" dirty="0">
                <a:effectLst/>
                <a:latin typeface="Times New Roman" panose="02020603050405020304" pitchFamily="18" charset="0"/>
                <a:ea typeface="Times New Roman" panose="02020603050405020304" pitchFamily="18" charset="0"/>
              </a:rPr>
              <a:t>Dr.S.K.B.Sangeetha</a:t>
            </a:r>
            <a:endParaRPr lang="en-IN" sz="1800" dirty="0">
              <a:effectLst/>
              <a:latin typeface="Times New Roman" panose="02020603050405020304" pitchFamily="18" charset="0"/>
              <a:ea typeface="Times New Roman" panose="02020603050405020304" pitchFamily="18" charset="0"/>
            </a:endParaRPr>
          </a:p>
          <a:p>
            <a:pPr indent="-1270"/>
            <a:r>
              <a:rPr lang="en-US" sz="1800" dirty="0">
                <a:effectLst/>
                <a:latin typeface="Times New Roman" panose="02020603050405020304" pitchFamily="18" charset="0"/>
                <a:ea typeface="Times New Roman" panose="02020603050405020304" pitchFamily="18" charset="0"/>
              </a:rPr>
              <a:t>Dr. K.Periyakaruppan</a:t>
            </a:r>
            <a:endParaRPr lang="en-IN" sz="1800" dirty="0">
              <a:effectLst/>
              <a:latin typeface="Times New Roman" panose="02020603050405020304" pitchFamily="18" charset="0"/>
              <a:ea typeface="Times New Roman" panose="02020603050405020304" pitchFamily="18" charset="0"/>
            </a:endParaRPr>
          </a:p>
          <a:p>
            <a:pPr indent="-1270"/>
            <a:r>
              <a:rPr lang="en-US" sz="1800" dirty="0">
                <a:effectLst/>
                <a:latin typeface="Times New Roman" panose="02020603050405020304" pitchFamily="18" charset="0"/>
                <a:ea typeface="Times New Roman" panose="02020603050405020304" pitchFamily="18" charset="0"/>
              </a:rPr>
              <a:t>K.P.Keerthana</a:t>
            </a:r>
            <a:endParaRPr lang="en-IN" sz="1800" dirty="0">
              <a:effectLst/>
              <a:latin typeface="Times New Roman" panose="02020603050405020304" pitchFamily="18" charset="0"/>
              <a:ea typeface="Times New Roman" panose="02020603050405020304" pitchFamily="18" charset="0"/>
            </a:endParaRPr>
          </a:p>
          <a:p>
            <a:pPr indent="-1270"/>
            <a:r>
              <a:rPr lang="en-US" sz="1800" dirty="0">
                <a:effectLst/>
                <a:latin typeface="Times New Roman" panose="02020603050405020304" pitchFamily="18" charset="0"/>
                <a:ea typeface="Times New Roman" panose="02020603050405020304" pitchFamily="18" charset="0"/>
              </a:rPr>
              <a:t>V.Sanjay Giridhar</a:t>
            </a:r>
            <a:endParaRPr lang="en-IN" sz="1800" dirty="0">
              <a:effectLst/>
              <a:latin typeface="Times New Roman" panose="02020603050405020304" pitchFamily="18" charset="0"/>
              <a:ea typeface="Times New Roman" panose="02020603050405020304" pitchFamily="18" charset="0"/>
            </a:endParaRPr>
          </a:p>
          <a:p>
            <a:pPr indent="-1270"/>
            <a:r>
              <a:rPr lang="en-US" sz="1800" dirty="0">
                <a:effectLst/>
                <a:latin typeface="Times New Roman" panose="02020603050405020304" pitchFamily="18" charset="0"/>
                <a:ea typeface="Times New Roman" panose="02020603050405020304" pitchFamily="18" charset="0"/>
              </a:rPr>
              <a:t>V.Shamaladevi</a:t>
            </a:r>
            <a:endParaRPr lang="en-IN" sz="1800" dirty="0">
              <a:effectLst/>
              <a:latin typeface="Times New Roman" panose="02020603050405020304" pitchFamily="18" charset="0"/>
              <a:ea typeface="Times New Roman" panose="02020603050405020304" pitchFamily="18" charset="0"/>
            </a:endParaRPr>
          </a:p>
          <a:p>
            <a:pPr indent="-1270" algn="ctr"/>
            <a:endParaRPr lang="en-IN" sz="1800" dirty="0">
              <a:effectLst/>
              <a:latin typeface="Times New Roman" panose="02020603050405020304" pitchFamily="18" charset="0"/>
              <a:ea typeface="Times New Roman" panose="02020603050405020304" pitchFamily="18" charset="0"/>
            </a:endParaRPr>
          </a:p>
        </p:txBody>
      </p:sp>
      <p:sp>
        <p:nvSpPr>
          <p:cNvPr id="2" name="Date Placeholder 1">
            <a:extLst>
              <a:ext uri="{FF2B5EF4-FFF2-40B4-BE49-F238E27FC236}">
                <a16:creationId xmlns:a16="http://schemas.microsoft.com/office/drawing/2014/main" id="{1B6506BA-69CC-4000-B8F2-8437DB2AF3CB}"/>
              </a:ext>
            </a:extLst>
          </p:cNvPr>
          <p:cNvSpPr>
            <a:spLocks noGrp="1"/>
          </p:cNvSpPr>
          <p:nvPr>
            <p:ph type="dt" sz="half" idx="10"/>
          </p:nvPr>
        </p:nvSpPr>
        <p:spPr/>
        <p:txBody>
          <a:bodyPr/>
          <a:lstStyle/>
          <a:p>
            <a:fld id="{0FB9C5E9-263C-4EE2-8E6F-51528EBEA686}" type="datetime1">
              <a:rPr lang="en-IN" smtClean="0"/>
              <a:t>18-03-2021</a:t>
            </a:fld>
            <a:endParaRPr lang="en-IN"/>
          </a:p>
        </p:txBody>
      </p:sp>
      <p:sp>
        <p:nvSpPr>
          <p:cNvPr id="3" name="Slide Number Placeholder 2">
            <a:extLst>
              <a:ext uri="{FF2B5EF4-FFF2-40B4-BE49-F238E27FC236}">
                <a16:creationId xmlns:a16="http://schemas.microsoft.com/office/drawing/2014/main" id="{7CA1316D-57F0-44E9-9CE4-C52D3E5C36F5}"/>
              </a:ext>
            </a:extLst>
          </p:cNvPr>
          <p:cNvSpPr>
            <a:spLocks noGrp="1"/>
          </p:cNvSpPr>
          <p:nvPr>
            <p:ph type="sldNum" sz="quarter" idx="12"/>
          </p:nvPr>
        </p:nvSpPr>
        <p:spPr/>
        <p:txBody>
          <a:bodyPr/>
          <a:lstStyle/>
          <a:p>
            <a:fld id="{261B3646-E092-45C4-BF6D-03A9E764403C}" type="slidenum">
              <a:rPr lang="en-IN" smtClean="0"/>
              <a:t>1</a:t>
            </a:fld>
            <a:endParaRPr lang="en-IN"/>
          </a:p>
        </p:txBody>
      </p:sp>
    </p:spTree>
    <p:extLst>
      <p:ext uri="{BB962C8B-B14F-4D97-AF65-F5344CB8AC3E}">
        <p14:creationId xmlns:p14="http://schemas.microsoft.com/office/powerpoint/2010/main" val="462273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5A0C5-7DBF-4FF7-ACE7-C75F104DD509}"/>
              </a:ext>
            </a:extLst>
          </p:cNvPr>
          <p:cNvSpPr>
            <a:spLocks noGrp="1"/>
          </p:cNvSpPr>
          <p:nvPr>
            <p:ph type="title"/>
          </p:nvPr>
        </p:nvSpPr>
        <p:spPr>
          <a:xfrm>
            <a:off x="1213665" y="2470638"/>
            <a:ext cx="8596668" cy="1547447"/>
          </a:xfrm>
        </p:spPr>
        <p:txBody>
          <a:bodyPr>
            <a:normAutofit fontScale="90000"/>
          </a:bodyPr>
          <a:lstStyle/>
          <a:p>
            <a:pPr algn="ctr"/>
            <a:r>
              <a:rPr lang="en-US" sz="9600" b="1" dirty="0">
                <a:ln w="12700">
                  <a:solidFill>
                    <a:schemeClr val="tx2">
                      <a:satMod val="155000"/>
                    </a:schemeClr>
                  </a:solidFill>
                  <a:prstDash val="solid"/>
                </a:ln>
                <a:solidFill>
                  <a:srgbClr val="7030A0"/>
                </a:solidFill>
                <a:effectLst>
                  <a:outerShdw blurRad="41275" dist="20320" dir="1800000" algn="tl" rotWithShape="0">
                    <a:srgbClr val="000000">
                      <a:alpha val="40000"/>
                    </a:srgbClr>
                  </a:outerShdw>
                </a:effectLst>
                <a:latin typeface="Times New Roman"/>
                <a:ea typeface="Times New Roman"/>
                <a:cs typeface="Times New Roman"/>
                <a:sym typeface="Times New Roman"/>
              </a:rPr>
              <a:t>THANK YOU</a:t>
            </a:r>
            <a:br>
              <a:rPr lang="en-US" sz="9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a:ea typeface="Times New Roman"/>
                <a:cs typeface="Times New Roman"/>
                <a:sym typeface="Times New Roman"/>
              </a:rPr>
            </a:br>
            <a:endParaRPr lang="en-IN" sz="9600" dirty="0"/>
          </a:p>
        </p:txBody>
      </p:sp>
      <p:sp>
        <p:nvSpPr>
          <p:cNvPr id="3" name="Date Placeholder 2">
            <a:extLst>
              <a:ext uri="{FF2B5EF4-FFF2-40B4-BE49-F238E27FC236}">
                <a16:creationId xmlns:a16="http://schemas.microsoft.com/office/drawing/2014/main" id="{AAC921A0-329E-4CD8-89D9-39F8837438BD}"/>
              </a:ext>
            </a:extLst>
          </p:cNvPr>
          <p:cNvSpPr>
            <a:spLocks noGrp="1"/>
          </p:cNvSpPr>
          <p:nvPr>
            <p:ph type="dt" sz="half" idx="10"/>
          </p:nvPr>
        </p:nvSpPr>
        <p:spPr/>
        <p:txBody>
          <a:bodyPr/>
          <a:lstStyle/>
          <a:p>
            <a:fld id="{0FB0DF60-8DF0-45FB-9392-3EBC9F5E951F}" type="datetime1">
              <a:rPr lang="en-IN" smtClean="0"/>
              <a:t>18-03-2021</a:t>
            </a:fld>
            <a:endParaRPr lang="en-IN"/>
          </a:p>
        </p:txBody>
      </p:sp>
      <p:sp>
        <p:nvSpPr>
          <p:cNvPr id="4" name="Slide Number Placeholder 3">
            <a:extLst>
              <a:ext uri="{FF2B5EF4-FFF2-40B4-BE49-F238E27FC236}">
                <a16:creationId xmlns:a16="http://schemas.microsoft.com/office/drawing/2014/main" id="{D32E8D41-16B4-4ACE-B606-76BB4FB54BCE}"/>
              </a:ext>
            </a:extLst>
          </p:cNvPr>
          <p:cNvSpPr>
            <a:spLocks noGrp="1"/>
          </p:cNvSpPr>
          <p:nvPr>
            <p:ph type="sldNum" sz="quarter" idx="12"/>
          </p:nvPr>
        </p:nvSpPr>
        <p:spPr/>
        <p:txBody>
          <a:bodyPr/>
          <a:lstStyle/>
          <a:p>
            <a:fld id="{261B3646-E092-45C4-BF6D-03A9E764403C}" type="slidenum">
              <a:rPr lang="en-IN" smtClean="0"/>
              <a:t>10</a:t>
            </a:fld>
            <a:endParaRPr lang="en-IN"/>
          </a:p>
        </p:txBody>
      </p:sp>
    </p:spTree>
    <p:extLst>
      <p:ext uri="{BB962C8B-B14F-4D97-AF65-F5344CB8AC3E}">
        <p14:creationId xmlns:p14="http://schemas.microsoft.com/office/powerpoint/2010/main" val="1712651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2C9C29-7B23-4C90-9166-C45EE39251BF}"/>
              </a:ext>
            </a:extLst>
          </p:cNvPr>
          <p:cNvSpPr>
            <a:spLocks noGrp="1"/>
          </p:cNvSpPr>
          <p:nvPr>
            <p:ph idx="1"/>
          </p:nvPr>
        </p:nvSpPr>
        <p:spPr>
          <a:xfrm>
            <a:off x="332343" y="1266092"/>
            <a:ext cx="5012390" cy="3344545"/>
          </a:xfrm>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Controlling costs in any business is one of the most critical elements of sound financial management.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Staffing costs are usually one of the biggest categories of spend for most businesses. This is why it is important to make staff planning and wage calculations as efficient and accurate as possible. </a:t>
            </a:r>
          </a:p>
        </p:txBody>
      </p:sp>
      <p:pic>
        <p:nvPicPr>
          <p:cNvPr id="2" name="Picture 1">
            <a:extLst>
              <a:ext uri="{FF2B5EF4-FFF2-40B4-BE49-F238E27FC236}">
                <a16:creationId xmlns:a16="http://schemas.microsoft.com/office/drawing/2014/main" id="{FA626D5B-063B-43A6-9BD1-363C0E749205}"/>
              </a:ext>
            </a:extLst>
          </p:cNvPr>
          <p:cNvPicPr>
            <a:picLocks noChangeAspect="1"/>
          </p:cNvPicPr>
          <p:nvPr/>
        </p:nvPicPr>
        <p:blipFill>
          <a:blip r:embed="rId2"/>
          <a:stretch>
            <a:fillRect/>
          </a:stretch>
        </p:blipFill>
        <p:spPr>
          <a:xfrm>
            <a:off x="5739721" y="1266092"/>
            <a:ext cx="3756303" cy="2604356"/>
          </a:xfrm>
          <a:prstGeom prst="rect">
            <a:avLst/>
          </a:prstGeom>
        </p:spPr>
      </p:pic>
      <p:pic>
        <p:nvPicPr>
          <p:cNvPr id="4" name="Picture 3">
            <a:extLst>
              <a:ext uri="{FF2B5EF4-FFF2-40B4-BE49-F238E27FC236}">
                <a16:creationId xmlns:a16="http://schemas.microsoft.com/office/drawing/2014/main" id="{ABC8B501-9AFD-4DF8-9543-3F56E6D3BAAE}"/>
              </a:ext>
            </a:extLst>
          </p:cNvPr>
          <p:cNvPicPr>
            <a:picLocks noChangeAspect="1"/>
          </p:cNvPicPr>
          <p:nvPr/>
        </p:nvPicPr>
        <p:blipFill>
          <a:blip r:embed="rId3"/>
          <a:stretch>
            <a:fillRect/>
          </a:stretch>
        </p:blipFill>
        <p:spPr>
          <a:xfrm>
            <a:off x="682580" y="3890283"/>
            <a:ext cx="4304288" cy="2151079"/>
          </a:xfrm>
          <a:prstGeom prst="rect">
            <a:avLst/>
          </a:prstGeom>
        </p:spPr>
      </p:pic>
      <p:sp>
        <p:nvSpPr>
          <p:cNvPr id="5" name="Title 1">
            <a:extLst>
              <a:ext uri="{FF2B5EF4-FFF2-40B4-BE49-F238E27FC236}">
                <a16:creationId xmlns:a16="http://schemas.microsoft.com/office/drawing/2014/main" id="{50D8B522-D74A-42AE-BA56-1EB798A63472}"/>
              </a:ext>
            </a:extLst>
          </p:cNvPr>
          <p:cNvSpPr>
            <a:spLocks noGrp="1"/>
          </p:cNvSpPr>
          <p:nvPr>
            <p:ph type="title"/>
          </p:nvPr>
        </p:nvSpPr>
        <p:spPr>
          <a:xfrm>
            <a:off x="1052157" y="418612"/>
            <a:ext cx="8596668" cy="1325093"/>
          </a:xfrm>
        </p:spPr>
        <p:txBody>
          <a:bodyPr/>
          <a:lstStyle/>
          <a:p>
            <a:pPr lvl="0" algn="ctr">
              <a:spcBef>
                <a:spcPts val="1000"/>
              </a:spcBef>
              <a:buClr>
                <a:srgbClr val="90C226"/>
              </a:buClr>
              <a:buSzPct val="80000"/>
            </a:pPr>
            <a:r>
              <a:rPr lang="en-US" sz="4700" dirty="0">
                <a:solidFill>
                  <a:srgbClr val="92D050"/>
                </a:solidFill>
                <a:latin typeface="Showcard Gothic" panose="04020904020102020604" pitchFamily="82" charset="0"/>
                <a:ea typeface="+mn-ea"/>
                <a:cs typeface="Times New Roman" panose="02020603050405020304" pitchFamily="18" charset="0"/>
              </a:rPr>
              <a:t>INTRODUTION</a:t>
            </a:r>
          </a:p>
        </p:txBody>
      </p:sp>
      <p:sp>
        <p:nvSpPr>
          <p:cNvPr id="6" name="Date Placeholder 5">
            <a:extLst>
              <a:ext uri="{FF2B5EF4-FFF2-40B4-BE49-F238E27FC236}">
                <a16:creationId xmlns:a16="http://schemas.microsoft.com/office/drawing/2014/main" id="{867802CA-9C18-423E-9782-0F8F51A45571}"/>
              </a:ext>
            </a:extLst>
          </p:cNvPr>
          <p:cNvSpPr>
            <a:spLocks noGrp="1"/>
          </p:cNvSpPr>
          <p:nvPr>
            <p:ph type="dt" sz="half" idx="10"/>
          </p:nvPr>
        </p:nvSpPr>
        <p:spPr/>
        <p:txBody>
          <a:bodyPr/>
          <a:lstStyle/>
          <a:p>
            <a:fld id="{D960BAB8-607C-430D-9C6D-4432E6CAE22E}" type="datetime1">
              <a:rPr lang="en-IN" smtClean="0"/>
              <a:t>18-03-2021</a:t>
            </a:fld>
            <a:endParaRPr lang="en-IN"/>
          </a:p>
        </p:txBody>
      </p:sp>
      <p:sp>
        <p:nvSpPr>
          <p:cNvPr id="7" name="Slide Number Placeholder 6">
            <a:extLst>
              <a:ext uri="{FF2B5EF4-FFF2-40B4-BE49-F238E27FC236}">
                <a16:creationId xmlns:a16="http://schemas.microsoft.com/office/drawing/2014/main" id="{E433E6B0-24E5-473C-9B97-08C7D8E5835A}"/>
              </a:ext>
            </a:extLst>
          </p:cNvPr>
          <p:cNvSpPr>
            <a:spLocks noGrp="1"/>
          </p:cNvSpPr>
          <p:nvPr>
            <p:ph type="sldNum" sz="quarter" idx="12"/>
          </p:nvPr>
        </p:nvSpPr>
        <p:spPr/>
        <p:txBody>
          <a:bodyPr/>
          <a:lstStyle/>
          <a:p>
            <a:fld id="{261B3646-E092-45C4-BF6D-03A9E764403C}" type="slidenum">
              <a:rPr lang="en-IN" smtClean="0"/>
              <a:t>2</a:t>
            </a:fld>
            <a:endParaRPr lang="en-IN"/>
          </a:p>
        </p:txBody>
      </p:sp>
      <p:sp>
        <p:nvSpPr>
          <p:cNvPr id="8" name="TextBox 7">
            <a:extLst>
              <a:ext uri="{FF2B5EF4-FFF2-40B4-BE49-F238E27FC236}">
                <a16:creationId xmlns:a16="http://schemas.microsoft.com/office/drawing/2014/main" id="{960C00DA-D20D-45DC-8872-0BCAF2BC0672}"/>
              </a:ext>
            </a:extLst>
          </p:cNvPr>
          <p:cNvSpPr txBox="1"/>
          <p:nvPr/>
        </p:nvSpPr>
        <p:spPr>
          <a:xfrm>
            <a:off x="5786670" y="4288309"/>
            <a:ext cx="3748864"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Wage labor involves the exchange of money for time spent at work</a:t>
            </a:r>
            <a:endParaRPr lang="en-US" sz="2000" dirty="0">
              <a:latin typeface="Times New Roman" panose="02020603050405020304" pitchFamily="18" charset="0"/>
              <a:cs typeface="Times New Roman" pitchFamily="18" charset="0"/>
              <a:sym typeface="Times New Roman"/>
            </a:endParaRPr>
          </a:p>
          <a:p>
            <a:endParaRPr lang="en-US" sz="2000" dirty="0"/>
          </a:p>
        </p:txBody>
      </p:sp>
    </p:spTree>
    <p:extLst>
      <p:ext uri="{BB962C8B-B14F-4D97-AF65-F5344CB8AC3E}">
        <p14:creationId xmlns:p14="http://schemas.microsoft.com/office/powerpoint/2010/main" val="1089990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CCE5-2B9C-413C-AC86-EC86B66BE0F6}"/>
              </a:ext>
            </a:extLst>
          </p:cNvPr>
          <p:cNvSpPr>
            <a:spLocks noGrp="1"/>
          </p:cNvSpPr>
          <p:nvPr>
            <p:ph type="title"/>
          </p:nvPr>
        </p:nvSpPr>
        <p:spPr>
          <a:xfrm>
            <a:off x="677334" y="481233"/>
            <a:ext cx="8596668" cy="781318"/>
          </a:xfrm>
        </p:spPr>
        <p:txBody>
          <a:bodyPr/>
          <a:lstStyle/>
          <a:p>
            <a:pPr algn="ctr"/>
            <a:r>
              <a:rPr lang="en-US" sz="3600" b="1" dirty="0">
                <a:latin typeface="Times New Roman"/>
                <a:ea typeface="Times New Roman"/>
                <a:cs typeface="Times New Roman"/>
                <a:sym typeface="Times New Roman"/>
              </a:rPr>
              <a:t>EXISTING SYSTEM</a:t>
            </a:r>
            <a:endParaRPr lang="en-IN" dirty="0"/>
          </a:p>
        </p:txBody>
      </p:sp>
      <p:sp>
        <p:nvSpPr>
          <p:cNvPr id="3" name="Content Placeholder 2">
            <a:extLst>
              <a:ext uri="{FF2B5EF4-FFF2-40B4-BE49-F238E27FC236}">
                <a16:creationId xmlns:a16="http://schemas.microsoft.com/office/drawing/2014/main" id="{9B8A2D8B-F620-4A42-A4D9-062AECC19779}"/>
              </a:ext>
            </a:extLst>
          </p:cNvPr>
          <p:cNvSpPr>
            <a:spLocks noGrp="1"/>
          </p:cNvSpPr>
          <p:nvPr>
            <p:ph idx="1"/>
          </p:nvPr>
        </p:nvSpPr>
        <p:spPr>
          <a:xfrm>
            <a:off x="496208" y="1799981"/>
            <a:ext cx="2567768" cy="4241381"/>
          </a:xfrm>
        </p:spPr>
        <p:txBody>
          <a:bodyPr>
            <a:normAutofit/>
          </a:bodyPr>
          <a:lstStyle/>
          <a:p>
            <a:r>
              <a:rPr lang="en-US" sz="2000" dirty="0">
                <a:latin typeface="Times New Roman" panose="02020603050405020304" pitchFamily="18" charset="0"/>
                <a:cs typeface="Times New Roman" panose="02020603050405020304" pitchFamily="18" charset="0"/>
              </a:rPr>
              <a:t>The existing system is biometrics which is over cost to implement in small organization.</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existing system also need a specific server to store the database.</a:t>
            </a:r>
          </a:p>
          <a:p>
            <a:endParaRPr lang="en-IN" sz="2000" dirty="0">
              <a:latin typeface="Times New Roman" panose="02020603050405020304" pitchFamily="18" charset="0"/>
              <a:cs typeface="Times New Roman" panose="02020603050405020304" pitchFamily="18" charset="0"/>
            </a:endParaRPr>
          </a:p>
        </p:txBody>
      </p:sp>
      <p:pic>
        <p:nvPicPr>
          <p:cNvPr id="1026" name="Picture 2" descr="The Price System and Distributive Justice | Libertarianism.org">
            <a:extLst>
              <a:ext uri="{FF2B5EF4-FFF2-40B4-BE49-F238E27FC236}">
                <a16:creationId xmlns:a16="http://schemas.microsoft.com/office/drawing/2014/main" id="{D22CDF40-FE9F-4F55-AB7B-910873966D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5133" y="2537274"/>
            <a:ext cx="2642431" cy="23278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BC1765A-00B0-4A5B-B201-9A17B3FCD3B3}"/>
              </a:ext>
            </a:extLst>
          </p:cNvPr>
          <p:cNvPicPr>
            <a:picLocks noChangeAspect="1"/>
          </p:cNvPicPr>
          <p:nvPr/>
        </p:nvPicPr>
        <p:blipFill>
          <a:blip r:embed="rId3"/>
          <a:stretch>
            <a:fillRect/>
          </a:stretch>
        </p:blipFill>
        <p:spPr>
          <a:xfrm>
            <a:off x="3439413" y="1707926"/>
            <a:ext cx="3072509" cy="1993276"/>
          </a:xfrm>
          <a:prstGeom prst="rect">
            <a:avLst/>
          </a:prstGeom>
        </p:spPr>
      </p:pic>
      <p:pic>
        <p:nvPicPr>
          <p:cNvPr id="5" name="Picture 4">
            <a:extLst>
              <a:ext uri="{FF2B5EF4-FFF2-40B4-BE49-F238E27FC236}">
                <a16:creationId xmlns:a16="http://schemas.microsoft.com/office/drawing/2014/main" id="{72BA0235-0CB8-4988-9709-9EB1A27D01A9}"/>
              </a:ext>
            </a:extLst>
          </p:cNvPr>
          <p:cNvPicPr>
            <a:picLocks noChangeAspect="1"/>
          </p:cNvPicPr>
          <p:nvPr/>
        </p:nvPicPr>
        <p:blipFill>
          <a:blip r:embed="rId4"/>
          <a:stretch>
            <a:fillRect/>
          </a:stretch>
        </p:blipFill>
        <p:spPr>
          <a:xfrm>
            <a:off x="3439413" y="4004795"/>
            <a:ext cx="3358682" cy="1993276"/>
          </a:xfrm>
          <a:prstGeom prst="rect">
            <a:avLst/>
          </a:prstGeom>
        </p:spPr>
      </p:pic>
      <p:sp>
        <p:nvSpPr>
          <p:cNvPr id="6" name="Date Placeholder 5">
            <a:extLst>
              <a:ext uri="{FF2B5EF4-FFF2-40B4-BE49-F238E27FC236}">
                <a16:creationId xmlns:a16="http://schemas.microsoft.com/office/drawing/2014/main" id="{A59EACC5-064E-4C3C-BB69-60010380E223}"/>
              </a:ext>
            </a:extLst>
          </p:cNvPr>
          <p:cNvSpPr>
            <a:spLocks noGrp="1"/>
          </p:cNvSpPr>
          <p:nvPr>
            <p:ph type="dt" sz="half" idx="10"/>
          </p:nvPr>
        </p:nvSpPr>
        <p:spPr/>
        <p:txBody>
          <a:bodyPr/>
          <a:lstStyle/>
          <a:p>
            <a:fld id="{8F2550F4-F467-43FC-8FCD-823ABC36248A}" type="datetime1">
              <a:rPr lang="en-IN" smtClean="0"/>
              <a:t>18-03-2021</a:t>
            </a:fld>
            <a:endParaRPr lang="en-IN"/>
          </a:p>
        </p:txBody>
      </p:sp>
      <p:sp>
        <p:nvSpPr>
          <p:cNvPr id="7" name="Slide Number Placeholder 6">
            <a:extLst>
              <a:ext uri="{FF2B5EF4-FFF2-40B4-BE49-F238E27FC236}">
                <a16:creationId xmlns:a16="http://schemas.microsoft.com/office/drawing/2014/main" id="{72BA4181-41BA-4F6E-8756-598808312368}"/>
              </a:ext>
            </a:extLst>
          </p:cNvPr>
          <p:cNvSpPr>
            <a:spLocks noGrp="1"/>
          </p:cNvSpPr>
          <p:nvPr>
            <p:ph type="sldNum" sz="quarter" idx="12"/>
          </p:nvPr>
        </p:nvSpPr>
        <p:spPr/>
        <p:txBody>
          <a:bodyPr/>
          <a:lstStyle/>
          <a:p>
            <a:fld id="{261B3646-E092-45C4-BF6D-03A9E764403C}" type="slidenum">
              <a:rPr lang="en-IN" smtClean="0"/>
              <a:t>3</a:t>
            </a:fld>
            <a:endParaRPr lang="en-IN"/>
          </a:p>
        </p:txBody>
      </p:sp>
    </p:spTree>
    <p:extLst>
      <p:ext uri="{BB962C8B-B14F-4D97-AF65-F5344CB8AC3E}">
        <p14:creationId xmlns:p14="http://schemas.microsoft.com/office/powerpoint/2010/main" val="1343127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E0E4B-0EC7-4D67-898F-12825FB5C016}"/>
              </a:ext>
            </a:extLst>
          </p:cNvPr>
          <p:cNvSpPr>
            <a:spLocks noGrp="1"/>
          </p:cNvSpPr>
          <p:nvPr>
            <p:ph type="title"/>
          </p:nvPr>
        </p:nvSpPr>
        <p:spPr/>
        <p:txBody>
          <a:bodyPr/>
          <a:lstStyle/>
          <a:p>
            <a:pPr algn="ctr"/>
            <a:r>
              <a:rPr lang="en-US" sz="3600" b="1" dirty="0">
                <a:latin typeface="Times New Roman"/>
                <a:ea typeface="Times New Roman"/>
                <a:cs typeface="Times New Roman"/>
                <a:sym typeface="Times New Roman"/>
              </a:rPr>
              <a:t>PROPOSED SYSTEM</a:t>
            </a:r>
            <a:endParaRPr lang="en-IN" dirty="0"/>
          </a:p>
        </p:txBody>
      </p:sp>
      <p:sp>
        <p:nvSpPr>
          <p:cNvPr id="3" name="Content Placeholder 2">
            <a:extLst>
              <a:ext uri="{FF2B5EF4-FFF2-40B4-BE49-F238E27FC236}">
                <a16:creationId xmlns:a16="http://schemas.microsoft.com/office/drawing/2014/main" id="{57F3AC8E-E40B-49B0-8700-8324675EED34}"/>
              </a:ext>
            </a:extLst>
          </p:cNvPr>
          <p:cNvSpPr>
            <a:spLocks noGrp="1"/>
          </p:cNvSpPr>
          <p:nvPr>
            <p:ph idx="1"/>
          </p:nvPr>
        </p:nvSpPr>
        <p:spPr>
          <a:xfrm>
            <a:off x="1821811" y="1290749"/>
            <a:ext cx="3572512" cy="3880773"/>
          </a:xfrm>
        </p:spPr>
        <p:txBody>
          <a:bodyPr>
            <a:normAutofit/>
          </a:bodyPr>
          <a:lstStyle/>
          <a:p>
            <a:pPr marL="171450" indent="-171450" algn="just">
              <a:spcBef>
                <a:spcPts val="0"/>
              </a:spcBef>
              <a:buSzPts val="2000"/>
            </a:pPr>
            <a:r>
              <a:rPr lang="en-US" sz="2000" b="0" i="0" dirty="0">
                <a:solidFill>
                  <a:srgbClr val="333333"/>
                </a:solidFill>
                <a:effectLst/>
                <a:latin typeface="Times New Roman" panose="02020603050405020304" pitchFamily="18" charset="0"/>
                <a:cs typeface="Times New Roman" panose="02020603050405020304" pitchFamily="18" charset="0"/>
              </a:rPr>
              <a:t>The </a:t>
            </a:r>
            <a:r>
              <a:rPr lang="en-US" sz="2000" b="1" i="0" dirty="0">
                <a:solidFill>
                  <a:srgbClr val="333333"/>
                </a:solidFill>
                <a:effectLst/>
                <a:latin typeface="Times New Roman" panose="02020603050405020304" pitchFamily="18" charset="0"/>
                <a:cs typeface="Times New Roman" panose="02020603050405020304" pitchFamily="18" charset="0"/>
              </a:rPr>
              <a:t>RFID based attendance system</a:t>
            </a:r>
            <a:r>
              <a:rPr lang="en-US" sz="2000" b="0" i="0" dirty="0">
                <a:solidFill>
                  <a:srgbClr val="333333"/>
                </a:solidFill>
                <a:effectLst/>
                <a:latin typeface="Times New Roman" panose="02020603050405020304" pitchFamily="18" charset="0"/>
                <a:cs typeface="Times New Roman" panose="02020603050405020304" pitchFamily="18" charset="0"/>
              </a:rPr>
              <a:t> has also enabled the organization administration to ensure only accredited people access the organization premises. This goes a long way in enhancing the general security within the organization.</a:t>
            </a:r>
            <a:endParaRPr lang="en-US" sz="2000" dirty="0">
              <a:latin typeface="Times New Roman" panose="02020603050405020304" pitchFamily="18" charset="0"/>
              <a:ea typeface="Times New Roman"/>
              <a:cs typeface="Times New Roman" pitchFamily="18" charset="0"/>
              <a:sym typeface="Times New Roman"/>
            </a:endParaRPr>
          </a:p>
          <a:p>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E23E9E9-0B7B-4941-8BFD-48858D15FD3B}"/>
              </a:ext>
            </a:extLst>
          </p:cNvPr>
          <p:cNvPicPr>
            <a:picLocks noChangeAspect="1"/>
          </p:cNvPicPr>
          <p:nvPr/>
        </p:nvPicPr>
        <p:blipFill>
          <a:blip r:embed="rId2"/>
          <a:stretch>
            <a:fillRect/>
          </a:stretch>
        </p:blipFill>
        <p:spPr>
          <a:xfrm>
            <a:off x="1987031" y="4507606"/>
            <a:ext cx="3352355" cy="1837085"/>
          </a:xfrm>
          <a:prstGeom prst="rect">
            <a:avLst/>
          </a:prstGeom>
        </p:spPr>
      </p:pic>
      <p:pic>
        <p:nvPicPr>
          <p:cNvPr id="5" name="Picture 4">
            <a:extLst>
              <a:ext uri="{FF2B5EF4-FFF2-40B4-BE49-F238E27FC236}">
                <a16:creationId xmlns:a16="http://schemas.microsoft.com/office/drawing/2014/main" id="{CDB4566B-271E-4C21-AF62-921DB3BB1A07}"/>
              </a:ext>
            </a:extLst>
          </p:cNvPr>
          <p:cNvPicPr>
            <a:picLocks noChangeAspect="1"/>
          </p:cNvPicPr>
          <p:nvPr/>
        </p:nvPicPr>
        <p:blipFill>
          <a:blip r:embed="rId3"/>
          <a:stretch>
            <a:fillRect/>
          </a:stretch>
        </p:blipFill>
        <p:spPr>
          <a:xfrm>
            <a:off x="5812977" y="1270000"/>
            <a:ext cx="2933700" cy="5074691"/>
          </a:xfrm>
          <a:prstGeom prst="rect">
            <a:avLst/>
          </a:prstGeom>
        </p:spPr>
      </p:pic>
      <p:sp>
        <p:nvSpPr>
          <p:cNvPr id="6" name="Date Placeholder 5">
            <a:extLst>
              <a:ext uri="{FF2B5EF4-FFF2-40B4-BE49-F238E27FC236}">
                <a16:creationId xmlns:a16="http://schemas.microsoft.com/office/drawing/2014/main" id="{BC200792-F671-4322-B0C9-2CB286A569FA}"/>
              </a:ext>
            </a:extLst>
          </p:cNvPr>
          <p:cNvSpPr>
            <a:spLocks noGrp="1"/>
          </p:cNvSpPr>
          <p:nvPr>
            <p:ph type="dt" sz="half" idx="10"/>
          </p:nvPr>
        </p:nvSpPr>
        <p:spPr/>
        <p:txBody>
          <a:bodyPr/>
          <a:lstStyle/>
          <a:p>
            <a:fld id="{3A057196-C2E7-4B30-8191-7B7523813835}" type="datetime1">
              <a:rPr lang="en-IN" smtClean="0"/>
              <a:t>18-03-2021</a:t>
            </a:fld>
            <a:endParaRPr lang="en-IN"/>
          </a:p>
        </p:txBody>
      </p:sp>
      <p:sp>
        <p:nvSpPr>
          <p:cNvPr id="7" name="Slide Number Placeholder 6">
            <a:extLst>
              <a:ext uri="{FF2B5EF4-FFF2-40B4-BE49-F238E27FC236}">
                <a16:creationId xmlns:a16="http://schemas.microsoft.com/office/drawing/2014/main" id="{65D6481A-2964-41F1-96AA-0A51C57FCF49}"/>
              </a:ext>
            </a:extLst>
          </p:cNvPr>
          <p:cNvSpPr>
            <a:spLocks noGrp="1"/>
          </p:cNvSpPr>
          <p:nvPr>
            <p:ph type="sldNum" sz="quarter" idx="12"/>
          </p:nvPr>
        </p:nvSpPr>
        <p:spPr/>
        <p:txBody>
          <a:bodyPr/>
          <a:lstStyle/>
          <a:p>
            <a:fld id="{261B3646-E092-45C4-BF6D-03A9E764403C}" type="slidenum">
              <a:rPr lang="en-IN" smtClean="0"/>
              <a:t>4</a:t>
            </a:fld>
            <a:endParaRPr lang="en-IN"/>
          </a:p>
        </p:txBody>
      </p:sp>
    </p:spTree>
    <p:extLst>
      <p:ext uri="{BB962C8B-B14F-4D97-AF65-F5344CB8AC3E}">
        <p14:creationId xmlns:p14="http://schemas.microsoft.com/office/powerpoint/2010/main" val="1290406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4551A-EAEF-44D6-971E-A2E055C7E58B}"/>
              </a:ext>
            </a:extLst>
          </p:cNvPr>
          <p:cNvSpPr>
            <a:spLocks noGrp="1"/>
          </p:cNvSpPr>
          <p:nvPr>
            <p:ph type="title"/>
          </p:nvPr>
        </p:nvSpPr>
        <p:spPr/>
        <p:txBody>
          <a:bodyPr/>
          <a:lstStyle/>
          <a:p>
            <a:pPr algn="ctr"/>
            <a:r>
              <a:rPr lang="en-IN" sz="3600" b="1" dirty="0">
                <a:latin typeface="Times New Roman" panose="02020603050405020304" pitchFamily="18" charset="0"/>
                <a:cs typeface="Times New Roman" panose="02020603050405020304" pitchFamily="18" charset="0"/>
              </a:rPr>
              <a:t> COMPONENTS</a:t>
            </a:r>
            <a:endParaRPr lang="en-IN" dirty="0"/>
          </a:p>
        </p:txBody>
      </p:sp>
      <p:pic>
        <p:nvPicPr>
          <p:cNvPr id="4" name="Content Placeholder 3">
            <a:extLst>
              <a:ext uri="{FF2B5EF4-FFF2-40B4-BE49-F238E27FC236}">
                <a16:creationId xmlns:a16="http://schemas.microsoft.com/office/drawing/2014/main" id="{62C173EF-A206-4DE5-A27D-57A140177453}"/>
              </a:ext>
            </a:extLst>
          </p:cNvPr>
          <p:cNvPicPr>
            <a:picLocks noGrp="1" noChangeAspect="1"/>
          </p:cNvPicPr>
          <p:nvPr>
            <p:ph idx="1"/>
          </p:nvPr>
        </p:nvPicPr>
        <p:blipFill>
          <a:blip r:embed="rId2"/>
          <a:stretch>
            <a:fillRect/>
          </a:stretch>
        </p:blipFill>
        <p:spPr>
          <a:xfrm>
            <a:off x="1573396" y="1494064"/>
            <a:ext cx="2286000" cy="2286000"/>
          </a:xfrm>
          <a:prstGeom prst="rect">
            <a:avLst/>
          </a:prstGeom>
        </p:spPr>
      </p:pic>
      <p:pic>
        <p:nvPicPr>
          <p:cNvPr id="5" name="Picture 4">
            <a:extLst>
              <a:ext uri="{FF2B5EF4-FFF2-40B4-BE49-F238E27FC236}">
                <a16:creationId xmlns:a16="http://schemas.microsoft.com/office/drawing/2014/main" id="{CB305B75-B9E6-4676-B0A6-1BA698A948D7}"/>
              </a:ext>
            </a:extLst>
          </p:cNvPr>
          <p:cNvPicPr>
            <a:picLocks noChangeAspect="1"/>
          </p:cNvPicPr>
          <p:nvPr/>
        </p:nvPicPr>
        <p:blipFill>
          <a:blip r:embed="rId3"/>
          <a:stretch>
            <a:fillRect/>
          </a:stretch>
        </p:blipFill>
        <p:spPr>
          <a:xfrm>
            <a:off x="5693109" y="1270000"/>
            <a:ext cx="3067050" cy="2314575"/>
          </a:xfrm>
          <a:prstGeom prst="rect">
            <a:avLst/>
          </a:prstGeom>
        </p:spPr>
      </p:pic>
      <p:pic>
        <p:nvPicPr>
          <p:cNvPr id="6" name="Picture 5">
            <a:extLst>
              <a:ext uri="{FF2B5EF4-FFF2-40B4-BE49-F238E27FC236}">
                <a16:creationId xmlns:a16="http://schemas.microsoft.com/office/drawing/2014/main" id="{BB4FFF2D-1C1A-48A9-8034-1324771D961F}"/>
              </a:ext>
            </a:extLst>
          </p:cNvPr>
          <p:cNvPicPr>
            <a:picLocks noChangeAspect="1"/>
          </p:cNvPicPr>
          <p:nvPr/>
        </p:nvPicPr>
        <p:blipFill>
          <a:blip r:embed="rId4"/>
          <a:stretch>
            <a:fillRect/>
          </a:stretch>
        </p:blipFill>
        <p:spPr>
          <a:xfrm>
            <a:off x="3571875" y="3731219"/>
            <a:ext cx="2524125" cy="2524125"/>
          </a:xfrm>
          <a:prstGeom prst="rect">
            <a:avLst/>
          </a:prstGeom>
        </p:spPr>
      </p:pic>
      <p:sp>
        <p:nvSpPr>
          <p:cNvPr id="3" name="Date Placeholder 2">
            <a:extLst>
              <a:ext uri="{FF2B5EF4-FFF2-40B4-BE49-F238E27FC236}">
                <a16:creationId xmlns:a16="http://schemas.microsoft.com/office/drawing/2014/main" id="{85ED6B28-659D-45C4-B0BD-700A7DCC3FD7}"/>
              </a:ext>
            </a:extLst>
          </p:cNvPr>
          <p:cNvSpPr>
            <a:spLocks noGrp="1"/>
          </p:cNvSpPr>
          <p:nvPr>
            <p:ph type="dt" sz="half" idx="10"/>
          </p:nvPr>
        </p:nvSpPr>
        <p:spPr/>
        <p:txBody>
          <a:bodyPr/>
          <a:lstStyle/>
          <a:p>
            <a:fld id="{31010A04-18C5-467F-935F-F3B92599C447}" type="datetime1">
              <a:rPr lang="en-IN" smtClean="0"/>
              <a:t>18-03-2021</a:t>
            </a:fld>
            <a:endParaRPr lang="en-IN"/>
          </a:p>
        </p:txBody>
      </p:sp>
      <p:sp>
        <p:nvSpPr>
          <p:cNvPr id="7" name="Slide Number Placeholder 6">
            <a:extLst>
              <a:ext uri="{FF2B5EF4-FFF2-40B4-BE49-F238E27FC236}">
                <a16:creationId xmlns:a16="http://schemas.microsoft.com/office/drawing/2014/main" id="{89A5C715-A73E-4FE3-B6BD-66B8FEFE33AA}"/>
              </a:ext>
            </a:extLst>
          </p:cNvPr>
          <p:cNvSpPr>
            <a:spLocks noGrp="1"/>
          </p:cNvSpPr>
          <p:nvPr>
            <p:ph type="sldNum" sz="quarter" idx="12"/>
          </p:nvPr>
        </p:nvSpPr>
        <p:spPr/>
        <p:txBody>
          <a:bodyPr/>
          <a:lstStyle/>
          <a:p>
            <a:fld id="{261B3646-E092-45C4-BF6D-03A9E764403C}" type="slidenum">
              <a:rPr lang="en-IN" smtClean="0"/>
              <a:t>5</a:t>
            </a:fld>
            <a:endParaRPr lang="en-IN"/>
          </a:p>
        </p:txBody>
      </p:sp>
    </p:spTree>
    <p:extLst>
      <p:ext uri="{BB962C8B-B14F-4D97-AF65-F5344CB8AC3E}">
        <p14:creationId xmlns:p14="http://schemas.microsoft.com/office/powerpoint/2010/main" val="3190989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50839-FFF1-4011-AA1E-DB3DFF8D007D}"/>
              </a:ext>
            </a:extLst>
          </p:cNvPr>
          <p:cNvSpPr>
            <a:spLocks noGrp="1"/>
          </p:cNvSpPr>
          <p:nvPr>
            <p:ph type="title"/>
          </p:nvPr>
        </p:nvSpPr>
        <p:spPr/>
        <p:txBody>
          <a:bodyPr/>
          <a:lstStyle/>
          <a:p>
            <a:pPr algn="ctr"/>
            <a:r>
              <a:rPr lang="en-IN" sz="3600" b="1" dirty="0">
                <a:latin typeface="Times New Roman" panose="02020603050405020304" pitchFamily="18" charset="0"/>
                <a:cs typeface="Times New Roman" panose="02020603050405020304" pitchFamily="18" charset="0"/>
              </a:rPr>
              <a:t> FLOW DIAGRAM</a:t>
            </a:r>
            <a:br>
              <a:rPr lang="en-IN" sz="3600" dirty="0">
                <a:latin typeface="Times New Roman" pitchFamily="18" charset="0"/>
                <a:cs typeface="Times New Roman" pitchFamily="18" charset="0"/>
              </a:rPr>
            </a:br>
            <a:endParaRPr lang="en-IN" dirty="0"/>
          </a:p>
        </p:txBody>
      </p:sp>
      <p:pic>
        <p:nvPicPr>
          <p:cNvPr id="4" name="Content Placeholder 3">
            <a:extLst>
              <a:ext uri="{FF2B5EF4-FFF2-40B4-BE49-F238E27FC236}">
                <a16:creationId xmlns:a16="http://schemas.microsoft.com/office/drawing/2014/main" id="{B9DA82D1-F0B6-4D72-B38D-B11FEAF5DC8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039816" y="1424354"/>
            <a:ext cx="6207370" cy="5073161"/>
          </a:xfrm>
          <a:prstGeom prst="rect">
            <a:avLst/>
          </a:prstGeom>
        </p:spPr>
      </p:pic>
      <p:sp>
        <p:nvSpPr>
          <p:cNvPr id="3" name="Date Placeholder 2">
            <a:extLst>
              <a:ext uri="{FF2B5EF4-FFF2-40B4-BE49-F238E27FC236}">
                <a16:creationId xmlns:a16="http://schemas.microsoft.com/office/drawing/2014/main" id="{F90B2D61-0C00-442A-A8EB-8A87CE171478}"/>
              </a:ext>
            </a:extLst>
          </p:cNvPr>
          <p:cNvSpPr>
            <a:spLocks noGrp="1"/>
          </p:cNvSpPr>
          <p:nvPr>
            <p:ph type="dt" sz="half" idx="10"/>
          </p:nvPr>
        </p:nvSpPr>
        <p:spPr/>
        <p:txBody>
          <a:bodyPr/>
          <a:lstStyle/>
          <a:p>
            <a:fld id="{CA31CBCA-E879-48EF-A160-72FA55EED0D1}" type="datetime1">
              <a:rPr lang="en-IN" smtClean="0"/>
              <a:t>18-03-2021</a:t>
            </a:fld>
            <a:endParaRPr lang="en-IN"/>
          </a:p>
        </p:txBody>
      </p:sp>
      <p:sp>
        <p:nvSpPr>
          <p:cNvPr id="5" name="Slide Number Placeholder 4">
            <a:extLst>
              <a:ext uri="{FF2B5EF4-FFF2-40B4-BE49-F238E27FC236}">
                <a16:creationId xmlns:a16="http://schemas.microsoft.com/office/drawing/2014/main" id="{9A759931-7878-465E-958C-C4ADF580C610}"/>
              </a:ext>
            </a:extLst>
          </p:cNvPr>
          <p:cNvSpPr>
            <a:spLocks noGrp="1"/>
          </p:cNvSpPr>
          <p:nvPr>
            <p:ph type="sldNum" sz="quarter" idx="12"/>
          </p:nvPr>
        </p:nvSpPr>
        <p:spPr/>
        <p:txBody>
          <a:bodyPr/>
          <a:lstStyle/>
          <a:p>
            <a:fld id="{261B3646-E092-45C4-BF6D-03A9E764403C}" type="slidenum">
              <a:rPr lang="en-IN" smtClean="0"/>
              <a:t>6</a:t>
            </a:fld>
            <a:endParaRPr lang="en-IN"/>
          </a:p>
        </p:txBody>
      </p:sp>
    </p:spTree>
    <p:extLst>
      <p:ext uri="{BB962C8B-B14F-4D97-AF65-F5344CB8AC3E}">
        <p14:creationId xmlns:p14="http://schemas.microsoft.com/office/powerpoint/2010/main" val="1127736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8B3A9-BA65-40D1-867A-C8A297AA2F67}"/>
              </a:ext>
            </a:extLst>
          </p:cNvPr>
          <p:cNvSpPr>
            <a:spLocks noGrp="1"/>
          </p:cNvSpPr>
          <p:nvPr>
            <p:ph type="title"/>
          </p:nvPr>
        </p:nvSpPr>
        <p:spPr/>
        <p:txBody>
          <a:bodyPr/>
          <a:lstStyle/>
          <a:p>
            <a:pPr algn="ctr"/>
            <a:r>
              <a:rPr lang="en-IN" sz="3600" b="1" dirty="0">
                <a:latin typeface="Times New Roman" pitchFamily="18" charset="0"/>
                <a:cs typeface="Times New Roman" pitchFamily="18" charset="0"/>
              </a:rPr>
              <a:t>ARCHITECTURE</a:t>
            </a:r>
            <a:endParaRPr lang="en-IN" dirty="0"/>
          </a:p>
        </p:txBody>
      </p:sp>
      <p:pic>
        <p:nvPicPr>
          <p:cNvPr id="4" name="Content Placeholder 3">
            <a:extLst>
              <a:ext uri="{FF2B5EF4-FFF2-40B4-BE49-F238E27FC236}">
                <a16:creationId xmlns:a16="http://schemas.microsoft.com/office/drawing/2014/main" id="{7C1BA36B-2757-4511-9046-CBCEFFE7715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26903" y="2160588"/>
            <a:ext cx="8506181" cy="3881437"/>
          </a:xfrm>
          <a:prstGeom prst="rect">
            <a:avLst/>
          </a:prstGeom>
        </p:spPr>
      </p:pic>
      <p:sp>
        <p:nvSpPr>
          <p:cNvPr id="3" name="Date Placeholder 2">
            <a:extLst>
              <a:ext uri="{FF2B5EF4-FFF2-40B4-BE49-F238E27FC236}">
                <a16:creationId xmlns:a16="http://schemas.microsoft.com/office/drawing/2014/main" id="{443C8579-E121-4AD5-832B-17752145EB4E}"/>
              </a:ext>
            </a:extLst>
          </p:cNvPr>
          <p:cNvSpPr>
            <a:spLocks noGrp="1"/>
          </p:cNvSpPr>
          <p:nvPr>
            <p:ph type="dt" sz="half" idx="10"/>
          </p:nvPr>
        </p:nvSpPr>
        <p:spPr/>
        <p:txBody>
          <a:bodyPr/>
          <a:lstStyle/>
          <a:p>
            <a:fld id="{9DA4DD43-9C38-42F1-9F8A-7119A9FB10A2}" type="datetime1">
              <a:rPr lang="en-IN" smtClean="0"/>
              <a:t>18-03-2021</a:t>
            </a:fld>
            <a:endParaRPr lang="en-IN"/>
          </a:p>
        </p:txBody>
      </p:sp>
      <p:sp>
        <p:nvSpPr>
          <p:cNvPr id="5" name="Slide Number Placeholder 4">
            <a:extLst>
              <a:ext uri="{FF2B5EF4-FFF2-40B4-BE49-F238E27FC236}">
                <a16:creationId xmlns:a16="http://schemas.microsoft.com/office/drawing/2014/main" id="{0B9175B9-3AF5-484B-8A15-6B77778EFF84}"/>
              </a:ext>
            </a:extLst>
          </p:cNvPr>
          <p:cNvSpPr>
            <a:spLocks noGrp="1"/>
          </p:cNvSpPr>
          <p:nvPr>
            <p:ph type="sldNum" sz="quarter" idx="12"/>
          </p:nvPr>
        </p:nvSpPr>
        <p:spPr/>
        <p:txBody>
          <a:bodyPr/>
          <a:lstStyle/>
          <a:p>
            <a:fld id="{261B3646-E092-45C4-BF6D-03A9E764403C}" type="slidenum">
              <a:rPr lang="en-IN" smtClean="0"/>
              <a:t>7</a:t>
            </a:fld>
            <a:endParaRPr lang="en-IN"/>
          </a:p>
        </p:txBody>
      </p:sp>
    </p:spTree>
    <p:extLst>
      <p:ext uri="{BB962C8B-B14F-4D97-AF65-F5344CB8AC3E}">
        <p14:creationId xmlns:p14="http://schemas.microsoft.com/office/powerpoint/2010/main" val="1340905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2B812-CD67-4C6D-BC6F-58C7273E26AC}"/>
              </a:ext>
            </a:extLst>
          </p:cNvPr>
          <p:cNvSpPr>
            <a:spLocks noGrp="1"/>
          </p:cNvSpPr>
          <p:nvPr>
            <p:ph type="title"/>
          </p:nvPr>
        </p:nvSpPr>
        <p:spPr>
          <a:xfrm>
            <a:off x="677334" y="206062"/>
            <a:ext cx="8596668" cy="798490"/>
          </a:xfrm>
        </p:spPr>
        <p:txBody>
          <a:bodyPr/>
          <a:lstStyle/>
          <a:p>
            <a:pPr algn="ctr"/>
            <a:r>
              <a:rPr lang="en-US" dirty="0"/>
              <a:t>RESULT</a:t>
            </a:r>
            <a:endParaRPr lang="en-IN" dirty="0"/>
          </a:p>
        </p:txBody>
      </p:sp>
      <p:pic>
        <p:nvPicPr>
          <p:cNvPr id="5" name="Content Placeholder 4">
            <a:extLst>
              <a:ext uri="{FF2B5EF4-FFF2-40B4-BE49-F238E27FC236}">
                <a16:creationId xmlns:a16="http://schemas.microsoft.com/office/drawing/2014/main" id="{F8E1227F-9FB9-4AE9-9FB3-47E916ACA3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393" y="1004552"/>
            <a:ext cx="8638028" cy="5362607"/>
          </a:xfrm>
        </p:spPr>
      </p:pic>
      <p:sp>
        <p:nvSpPr>
          <p:cNvPr id="3" name="Date Placeholder 2">
            <a:extLst>
              <a:ext uri="{FF2B5EF4-FFF2-40B4-BE49-F238E27FC236}">
                <a16:creationId xmlns:a16="http://schemas.microsoft.com/office/drawing/2014/main" id="{EC35A435-AECD-4310-8BEE-0731777B953D}"/>
              </a:ext>
            </a:extLst>
          </p:cNvPr>
          <p:cNvSpPr>
            <a:spLocks noGrp="1"/>
          </p:cNvSpPr>
          <p:nvPr>
            <p:ph type="dt" sz="half" idx="10"/>
          </p:nvPr>
        </p:nvSpPr>
        <p:spPr/>
        <p:txBody>
          <a:bodyPr/>
          <a:lstStyle/>
          <a:p>
            <a:fld id="{339718D1-5347-455D-BB49-2A644348FA14}" type="datetime1">
              <a:rPr lang="en-IN" smtClean="0"/>
              <a:t>18-03-2021</a:t>
            </a:fld>
            <a:endParaRPr lang="en-IN"/>
          </a:p>
        </p:txBody>
      </p:sp>
      <p:sp>
        <p:nvSpPr>
          <p:cNvPr id="4" name="Slide Number Placeholder 3">
            <a:extLst>
              <a:ext uri="{FF2B5EF4-FFF2-40B4-BE49-F238E27FC236}">
                <a16:creationId xmlns:a16="http://schemas.microsoft.com/office/drawing/2014/main" id="{062316B7-6562-437B-8C6E-770B94321AC0}"/>
              </a:ext>
            </a:extLst>
          </p:cNvPr>
          <p:cNvSpPr>
            <a:spLocks noGrp="1"/>
          </p:cNvSpPr>
          <p:nvPr>
            <p:ph type="sldNum" sz="quarter" idx="12"/>
          </p:nvPr>
        </p:nvSpPr>
        <p:spPr/>
        <p:txBody>
          <a:bodyPr/>
          <a:lstStyle/>
          <a:p>
            <a:fld id="{261B3646-E092-45C4-BF6D-03A9E764403C}" type="slidenum">
              <a:rPr lang="en-IN" smtClean="0"/>
              <a:t>8</a:t>
            </a:fld>
            <a:endParaRPr lang="en-IN"/>
          </a:p>
        </p:txBody>
      </p:sp>
    </p:spTree>
    <p:extLst>
      <p:ext uri="{BB962C8B-B14F-4D97-AF65-F5344CB8AC3E}">
        <p14:creationId xmlns:p14="http://schemas.microsoft.com/office/powerpoint/2010/main" val="934982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B88E28-0FA7-49A0-AE3B-497F6A4F9DF8}"/>
              </a:ext>
            </a:extLst>
          </p:cNvPr>
          <p:cNvPicPr>
            <a:picLocks noChangeAspect="1"/>
          </p:cNvPicPr>
          <p:nvPr/>
        </p:nvPicPr>
        <p:blipFill>
          <a:blip r:embed="rId2"/>
          <a:stretch>
            <a:fillRect/>
          </a:stretch>
        </p:blipFill>
        <p:spPr>
          <a:xfrm>
            <a:off x="3033943" y="1893798"/>
            <a:ext cx="3883449" cy="3883449"/>
          </a:xfrm>
          <a:prstGeom prst="rect">
            <a:avLst/>
          </a:prstGeom>
        </p:spPr>
      </p:pic>
      <p:sp>
        <p:nvSpPr>
          <p:cNvPr id="5" name="Title 1">
            <a:extLst>
              <a:ext uri="{FF2B5EF4-FFF2-40B4-BE49-F238E27FC236}">
                <a16:creationId xmlns:a16="http://schemas.microsoft.com/office/drawing/2014/main" id="{84FB8301-E158-421B-93E5-BA9B0BBC07CB}"/>
              </a:ext>
            </a:extLst>
          </p:cNvPr>
          <p:cNvSpPr>
            <a:spLocks noGrp="1"/>
          </p:cNvSpPr>
          <p:nvPr>
            <p:ph type="title"/>
          </p:nvPr>
        </p:nvSpPr>
        <p:spPr>
          <a:xfrm>
            <a:off x="677334" y="206062"/>
            <a:ext cx="8596668" cy="798490"/>
          </a:xfrm>
        </p:spPr>
        <p:txBody>
          <a:bodyPr/>
          <a:lstStyle/>
          <a:p>
            <a:pPr algn="ctr"/>
            <a:r>
              <a:rPr lang="en-US" dirty="0"/>
              <a:t>QUESTION TIME</a:t>
            </a:r>
            <a:endParaRPr lang="en-IN" dirty="0"/>
          </a:p>
        </p:txBody>
      </p:sp>
      <p:sp>
        <p:nvSpPr>
          <p:cNvPr id="3" name="Date Placeholder 2">
            <a:extLst>
              <a:ext uri="{FF2B5EF4-FFF2-40B4-BE49-F238E27FC236}">
                <a16:creationId xmlns:a16="http://schemas.microsoft.com/office/drawing/2014/main" id="{550AD685-286E-4158-81BA-E4A046128141}"/>
              </a:ext>
            </a:extLst>
          </p:cNvPr>
          <p:cNvSpPr>
            <a:spLocks noGrp="1"/>
          </p:cNvSpPr>
          <p:nvPr>
            <p:ph type="dt" sz="half" idx="10"/>
          </p:nvPr>
        </p:nvSpPr>
        <p:spPr/>
        <p:txBody>
          <a:bodyPr/>
          <a:lstStyle/>
          <a:p>
            <a:fld id="{0E9CAD81-DFF1-4DD3-84B9-8713DB05B721}" type="datetime1">
              <a:rPr lang="en-IN" smtClean="0"/>
              <a:t>18-03-2021</a:t>
            </a:fld>
            <a:endParaRPr lang="en-IN"/>
          </a:p>
        </p:txBody>
      </p:sp>
      <p:sp>
        <p:nvSpPr>
          <p:cNvPr id="6" name="Slide Number Placeholder 5">
            <a:extLst>
              <a:ext uri="{FF2B5EF4-FFF2-40B4-BE49-F238E27FC236}">
                <a16:creationId xmlns:a16="http://schemas.microsoft.com/office/drawing/2014/main" id="{FA991187-AEE2-455B-A35D-FE8A45CF08A8}"/>
              </a:ext>
            </a:extLst>
          </p:cNvPr>
          <p:cNvSpPr>
            <a:spLocks noGrp="1"/>
          </p:cNvSpPr>
          <p:nvPr>
            <p:ph type="sldNum" sz="quarter" idx="12"/>
          </p:nvPr>
        </p:nvSpPr>
        <p:spPr/>
        <p:txBody>
          <a:bodyPr/>
          <a:lstStyle/>
          <a:p>
            <a:fld id="{261B3646-E092-45C4-BF6D-03A9E764403C}" type="slidenum">
              <a:rPr lang="en-IN" smtClean="0"/>
              <a:t>9</a:t>
            </a:fld>
            <a:endParaRPr lang="en-IN"/>
          </a:p>
        </p:txBody>
      </p:sp>
    </p:spTree>
    <p:extLst>
      <p:ext uri="{BB962C8B-B14F-4D97-AF65-F5344CB8AC3E}">
        <p14:creationId xmlns:p14="http://schemas.microsoft.com/office/powerpoint/2010/main" val="5951265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160</TotalTime>
  <Words>202</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Showcard Gothic</vt:lpstr>
      <vt:lpstr>Times New Roman</vt:lpstr>
      <vt:lpstr>Trebuchet MS</vt:lpstr>
      <vt:lpstr>Wingdings</vt:lpstr>
      <vt:lpstr>Wingdings 3</vt:lpstr>
      <vt:lpstr>Facet</vt:lpstr>
      <vt:lpstr>Design of Attendance Monitoring System Using RFID</vt:lpstr>
      <vt:lpstr>INTRODUTION</vt:lpstr>
      <vt:lpstr>EXISTING SYSTEM</vt:lpstr>
      <vt:lpstr>PROPOSED SYSTEM</vt:lpstr>
      <vt:lpstr> COMPONENTS</vt:lpstr>
      <vt:lpstr> FLOW DIAGRAM </vt:lpstr>
      <vt:lpstr>ARCHITECTURE</vt:lpstr>
      <vt:lpstr>RESULT</vt:lpstr>
      <vt:lpstr>QUESTION TIME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Attendance Monitoring System  Using RFID</dc:title>
  <dc:creator>Shamala Veerasamy</dc:creator>
  <cp:lastModifiedBy>sanjay giridhar venkat</cp:lastModifiedBy>
  <cp:revision>11</cp:revision>
  <dcterms:created xsi:type="dcterms:W3CDTF">2021-03-17T11:25:26Z</dcterms:created>
  <dcterms:modified xsi:type="dcterms:W3CDTF">2021-03-18T04:51:34Z</dcterms:modified>
</cp:coreProperties>
</file>