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56" r:id="rId2"/>
    <p:sldId id="258" r:id="rId3"/>
    <p:sldId id="259" r:id="rId4"/>
    <p:sldId id="261" r:id="rId5"/>
    <p:sldId id="262" r:id="rId6"/>
    <p:sldId id="271" r:id="rId7"/>
    <p:sldId id="268" r:id="rId8"/>
    <p:sldId id="265" r:id="rId9"/>
    <p:sldId id="267" r:id="rId10"/>
    <p:sldId id="269"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498"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C1654CF-C959-4030-9748-A8EEC939D85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51C0542-5274-4CE0-BC35-54268181C78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D2D174-437B-4002-B35A-85AE10EFA909}" type="datetimeFigureOut">
              <a:rPr lang="en-US" smtClean="0"/>
              <a:t>3/19/2021</a:t>
            </a:fld>
            <a:endParaRPr lang="en-US"/>
          </a:p>
        </p:txBody>
      </p:sp>
      <p:sp>
        <p:nvSpPr>
          <p:cNvPr id="4" name="Footer Placeholder 3">
            <a:extLst>
              <a:ext uri="{FF2B5EF4-FFF2-40B4-BE49-F238E27FC236}">
                <a16:creationId xmlns:a16="http://schemas.microsoft.com/office/drawing/2014/main" id="{74EB9919-A1BD-463E-9FCA-5DE9D4C6820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D1E5F1C-9CF9-4CA0-95FB-F586267C576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15674F-8DA1-45DE-BD1C-9E29C4D42BFE}" type="slidenum">
              <a:rPr lang="en-US" smtClean="0"/>
              <a:t>‹#›</a:t>
            </a:fld>
            <a:endParaRPr lang="en-US"/>
          </a:p>
        </p:txBody>
      </p:sp>
    </p:spTree>
    <p:extLst>
      <p:ext uri="{BB962C8B-B14F-4D97-AF65-F5344CB8AC3E}">
        <p14:creationId xmlns:p14="http://schemas.microsoft.com/office/powerpoint/2010/main" val="4147720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46D17-E62D-44E9-9615-438D621CE7A9}" type="datetimeFigureOut">
              <a:rPr lang="en-US" smtClean="0"/>
              <a:t>3/19/2021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DA572-8D18-4191-946C-EB793F673B5B}" type="slidenum">
              <a:rPr lang="en-US" smtClean="0"/>
              <a:t>‹#›</a:t>
            </a:fld>
            <a:endParaRPr lang="en-US"/>
          </a:p>
        </p:txBody>
      </p:sp>
    </p:spTree>
    <p:extLst>
      <p:ext uri="{BB962C8B-B14F-4D97-AF65-F5344CB8AC3E}">
        <p14:creationId xmlns:p14="http://schemas.microsoft.com/office/powerpoint/2010/main" val="20865791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E4E90E-D63F-42C6-8F63-D8CC6B814219}" type="datetime1">
              <a:rPr lang="en-IN" smtClean="0"/>
              <a:t>19-03-2021</a:t>
            </a:fld>
            <a:endParaRPr lang="en-IN"/>
          </a:p>
        </p:txBody>
      </p:sp>
      <p:sp>
        <p:nvSpPr>
          <p:cNvPr id="5" name="Footer Placeholder 4"/>
          <p:cNvSpPr>
            <a:spLocks noGrp="1"/>
          </p:cNvSpPr>
          <p:nvPr>
            <p:ph type="ftr" sz="quarter" idx="11"/>
          </p:nvPr>
        </p:nvSpPr>
        <p:spPr/>
        <p:txBody>
          <a:bodyPr/>
          <a:lstStyle/>
          <a:p>
            <a:r>
              <a:rPr lang="en-US"/>
              <a:t>2021 7th International Conference on Advanced Computing and Communication Systems (ICACCS).</a:t>
            </a:r>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4D49760-38ED-4FD7-B688-626F7BAAF0E4}" type="slidenum">
              <a:rPr lang="en-IN" smtClean="0"/>
              <a:pPr/>
              <a:t>‹#›</a:t>
            </a:fld>
            <a:endParaRPr lang="en-IN"/>
          </a:p>
        </p:txBody>
      </p:sp>
    </p:spTree>
    <p:extLst>
      <p:ext uri="{BB962C8B-B14F-4D97-AF65-F5344CB8AC3E}">
        <p14:creationId xmlns:p14="http://schemas.microsoft.com/office/powerpoint/2010/main" val="2802651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5F1FEB-D78A-4C55-9EAD-E216FEF2BDA6}" type="datetime1">
              <a:rPr lang="en-IN" smtClean="0"/>
              <a:t>19-03-2021</a:t>
            </a:fld>
            <a:endParaRPr lang="en-IN"/>
          </a:p>
        </p:txBody>
      </p:sp>
      <p:sp>
        <p:nvSpPr>
          <p:cNvPr id="5" name="Footer Placeholder 4"/>
          <p:cNvSpPr>
            <a:spLocks noGrp="1"/>
          </p:cNvSpPr>
          <p:nvPr>
            <p:ph type="ftr" sz="quarter" idx="11"/>
          </p:nvPr>
        </p:nvSpPr>
        <p:spPr/>
        <p:txBody>
          <a:bodyPr/>
          <a:lstStyle/>
          <a:p>
            <a:r>
              <a:rPr lang="en-US"/>
              <a:t>2021 7th International Conference on Advanced Computing and Communication Systems (ICACCS).</a:t>
            </a:r>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4D49760-38ED-4FD7-B688-626F7BAAF0E4}" type="slidenum">
              <a:rPr lang="en-IN" smtClean="0"/>
              <a:pPr/>
              <a:t>‹#›</a:t>
            </a:fld>
            <a:endParaRPr lang="en-IN"/>
          </a:p>
        </p:txBody>
      </p:sp>
    </p:spTree>
    <p:extLst>
      <p:ext uri="{BB962C8B-B14F-4D97-AF65-F5344CB8AC3E}">
        <p14:creationId xmlns:p14="http://schemas.microsoft.com/office/powerpoint/2010/main" val="2213924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3BD1AA-C1DD-4F9F-8AD8-BE8B85E9F768}" type="datetime1">
              <a:rPr lang="en-IN" smtClean="0"/>
              <a:t>19-03-2021</a:t>
            </a:fld>
            <a:endParaRPr lang="en-IN"/>
          </a:p>
        </p:txBody>
      </p:sp>
      <p:sp>
        <p:nvSpPr>
          <p:cNvPr id="5" name="Footer Placeholder 4"/>
          <p:cNvSpPr>
            <a:spLocks noGrp="1"/>
          </p:cNvSpPr>
          <p:nvPr>
            <p:ph type="ftr" sz="quarter" idx="11"/>
          </p:nvPr>
        </p:nvSpPr>
        <p:spPr/>
        <p:txBody>
          <a:bodyPr/>
          <a:lstStyle/>
          <a:p>
            <a:r>
              <a:rPr lang="en-US"/>
              <a:t>2021 7th International Conference on Advanced Computing and Communication Systems (ICACCS).</a:t>
            </a:r>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4D49760-38ED-4FD7-B688-626F7BAAF0E4}"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86381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901271E-992B-4CCA-8BCA-7C9D140B3D25}" type="datetime1">
              <a:rPr lang="en-IN" smtClean="0"/>
              <a:t>19-03-2021</a:t>
            </a:fld>
            <a:endParaRPr lang="en-IN"/>
          </a:p>
        </p:txBody>
      </p:sp>
      <p:sp>
        <p:nvSpPr>
          <p:cNvPr id="6" name="Footer Placeholder 5"/>
          <p:cNvSpPr>
            <a:spLocks noGrp="1"/>
          </p:cNvSpPr>
          <p:nvPr>
            <p:ph type="ftr" sz="quarter" idx="11"/>
          </p:nvPr>
        </p:nvSpPr>
        <p:spPr/>
        <p:txBody>
          <a:bodyPr/>
          <a:lstStyle/>
          <a:p>
            <a:r>
              <a:rPr lang="en-US"/>
              <a:t>2021 7th International Conference on Advanced Computing and Communication Systems (ICACCS).</a:t>
            </a:r>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4D49760-38ED-4FD7-B688-626F7BAAF0E4}" type="slidenum">
              <a:rPr lang="en-IN" smtClean="0"/>
              <a:pPr/>
              <a:t>‹#›</a:t>
            </a:fld>
            <a:endParaRPr lang="en-IN"/>
          </a:p>
        </p:txBody>
      </p:sp>
    </p:spTree>
    <p:extLst>
      <p:ext uri="{BB962C8B-B14F-4D97-AF65-F5344CB8AC3E}">
        <p14:creationId xmlns:p14="http://schemas.microsoft.com/office/powerpoint/2010/main" val="1070933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D08A055-1DFE-4066-A365-9C9FB9977EC9}" type="datetime1">
              <a:rPr lang="en-IN" smtClean="0"/>
              <a:t>19-03-2021</a:t>
            </a:fld>
            <a:endParaRPr lang="en-IN"/>
          </a:p>
        </p:txBody>
      </p:sp>
      <p:sp>
        <p:nvSpPr>
          <p:cNvPr id="6" name="Footer Placeholder 5"/>
          <p:cNvSpPr>
            <a:spLocks noGrp="1"/>
          </p:cNvSpPr>
          <p:nvPr>
            <p:ph type="ftr" sz="quarter" idx="11"/>
          </p:nvPr>
        </p:nvSpPr>
        <p:spPr/>
        <p:txBody>
          <a:bodyPr/>
          <a:lstStyle/>
          <a:p>
            <a:r>
              <a:rPr lang="en-US"/>
              <a:t>2021 7th International Conference on Advanced Computing and Communication Systems (ICACCS).</a:t>
            </a:r>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4D49760-38ED-4FD7-B688-626F7BAAF0E4}"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83272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A345F89-D3AA-4231-8516-E0A88126BE70}" type="datetime1">
              <a:rPr lang="en-IN" smtClean="0"/>
              <a:t>19-03-2021</a:t>
            </a:fld>
            <a:endParaRPr lang="en-IN"/>
          </a:p>
        </p:txBody>
      </p:sp>
      <p:sp>
        <p:nvSpPr>
          <p:cNvPr id="6" name="Footer Placeholder 5"/>
          <p:cNvSpPr>
            <a:spLocks noGrp="1"/>
          </p:cNvSpPr>
          <p:nvPr>
            <p:ph type="ftr" sz="quarter" idx="11"/>
          </p:nvPr>
        </p:nvSpPr>
        <p:spPr/>
        <p:txBody>
          <a:bodyPr/>
          <a:lstStyle/>
          <a:p>
            <a:r>
              <a:rPr lang="en-US"/>
              <a:t>2021 7th International Conference on Advanced Computing and Communication Systems (ICACCS).</a:t>
            </a:r>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4D49760-38ED-4FD7-B688-626F7BAAF0E4}" type="slidenum">
              <a:rPr lang="en-IN" smtClean="0"/>
              <a:pPr/>
              <a:t>‹#›</a:t>
            </a:fld>
            <a:endParaRPr lang="en-IN"/>
          </a:p>
        </p:txBody>
      </p:sp>
    </p:spTree>
    <p:extLst>
      <p:ext uri="{BB962C8B-B14F-4D97-AF65-F5344CB8AC3E}">
        <p14:creationId xmlns:p14="http://schemas.microsoft.com/office/powerpoint/2010/main" val="2254942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8C8A1D-51C7-4B89-9409-EDA21DF0FF41}" type="datetime1">
              <a:rPr lang="en-IN" smtClean="0"/>
              <a:t>19-03-2021</a:t>
            </a:fld>
            <a:endParaRPr lang="en-IN"/>
          </a:p>
        </p:txBody>
      </p:sp>
      <p:sp>
        <p:nvSpPr>
          <p:cNvPr id="5" name="Footer Placeholder 4"/>
          <p:cNvSpPr>
            <a:spLocks noGrp="1"/>
          </p:cNvSpPr>
          <p:nvPr>
            <p:ph type="ftr" sz="quarter" idx="11"/>
          </p:nvPr>
        </p:nvSpPr>
        <p:spPr/>
        <p:txBody>
          <a:bodyPr/>
          <a:lstStyle/>
          <a:p>
            <a:r>
              <a:rPr lang="en-US"/>
              <a:t>2021 7th International Conference on Advanced Computing and Communication Systems (ICACCS).</a:t>
            </a:r>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4D49760-38ED-4FD7-B688-626F7BAAF0E4}" type="slidenum">
              <a:rPr lang="en-IN" smtClean="0"/>
              <a:pPr/>
              <a:t>‹#›</a:t>
            </a:fld>
            <a:endParaRPr lang="en-IN"/>
          </a:p>
        </p:txBody>
      </p:sp>
    </p:spTree>
    <p:extLst>
      <p:ext uri="{BB962C8B-B14F-4D97-AF65-F5344CB8AC3E}">
        <p14:creationId xmlns:p14="http://schemas.microsoft.com/office/powerpoint/2010/main" val="95976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3945F-651C-49BF-8C86-2B7C1648B7E0}" type="datetime1">
              <a:rPr lang="en-IN" smtClean="0"/>
              <a:t>19-03-2021</a:t>
            </a:fld>
            <a:endParaRPr lang="en-IN"/>
          </a:p>
        </p:txBody>
      </p:sp>
      <p:sp>
        <p:nvSpPr>
          <p:cNvPr id="5" name="Footer Placeholder 4"/>
          <p:cNvSpPr>
            <a:spLocks noGrp="1"/>
          </p:cNvSpPr>
          <p:nvPr>
            <p:ph type="ftr" sz="quarter" idx="11"/>
          </p:nvPr>
        </p:nvSpPr>
        <p:spPr/>
        <p:txBody>
          <a:bodyPr/>
          <a:lstStyle/>
          <a:p>
            <a:r>
              <a:rPr lang="en-US"/>
              <a:t>2021 7th International Conference on Advanced Computing and Communication Systems (ICACCS).</a:t>
            </a:r>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4D49760-38ED-4FD7-B688-626F7BAAF0E4}" type="slidenum">
              <a:rPr lang="en-IN" smtClean="0"/>
              <a:pPr/>
              <a:t>‹#›</a:t>
            </a:fld>
            <a:endParaRPr lang="en-IN"/>
          </a:p>
        </p:txBody>
      </p:sp>
    </p:spTree>
    <p:extLst>
      <p:ext uri="{BB962C8B-B14F-4D97-AF65-F5344CB8AC3E}">
        <p14:creationId xmlns:p14="http://schemas.microsoft.com/office/powerpoint/2010/main" val="880767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F0F62F-2DE8-4A0A-84E9-299E2AD406C4}" type="datetime1">
              <a:rPr lang="en-IN" smtClean="0"/>
              <a:t>19-03-2021</a:t>
            </a:fld>
            <a:endParaRPr lang="en-IN"/>
          </a:p>
        </p:txBody>
      </p:sp>
      <p:sp>
        <p:nvSpPr>
          <p:cNvPr id="5" name="Footer Placeholder 4"/>
          <p:cNvSpPr>
            <a:spLocks noGrp="1"/>
          </p:cNvSpPr>
          <p:nvPr>
            <p:ph type="ftr" sz="quarter" idx="11"/>
          </p:nvPr>
        </p:nvSpPr>
        <p:spPr/>
        <p:txBody>
          <a:bodyPr/>
          <a:lstStyle/>
          <a:p>
            <a:r>
              <a:rPr lang="en-US"/>
              <a:t>2021 7th International Conference on Advanced Computing and Communication Systems (ICACCS).</a:t>
            </a:r>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4D49760-38ED-4FD7-B688-626F7BAAF0E4}" type="slidenum">
              <a:rPr lang="en-IN" smtClean="0"/>
              <a:pPr/>
              <a:t>‹#›</a:t>
            </a:fld>
            <a:endParaRPr lang="en-IN"/>
          </a:p>
        </p:txBody>
      </p:sp>
    </p:spTree>
    <p:extLst>
      <p:ext uri="{BB962C8B-B14F-4D97-AF65-F5344CB8AC3E}">
        <p14:creationId xmlns:p14="http://schemas.microsoft.com/office/powerpoint/2010/main" val="1442272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387EB0-FBBF-4F60-9FA2-3747887736EE}" type="datetime1">
              <a:rPr lang="en-IN" smtClean="0"/>
              <a:t>19-03-2021</a:t>
            </a:fld>
            <a:endParaRPr lang="en-IN"/>
          </a:p>
        </p:txBody>
      </p:sp>
      <p:sp>
        <p:nvSpPr>
          <p:cNvPr id="5" name="Footer Placeholder 4"/>
          <p:cNvSpPr>
            <a:spLocks noGrp="1"/>
          </p:cNvSpPr>
          <p:nvPr>
            <p:ph type="ftr" sz="quarter" idx="11"/>
          </p:nvPr>
        </p:nvSpPr>
        <p:spPr/>
        <p:txBody>
          <a:bodyPr/>
          <a:lstStyle/>
          <a:p>
            <a:r>
              <a:rPr lang="en-US"/>
              <a:t>2021 7th International Conference on Advanced Computing and Communication Systems (ICACCS).</a:t>
            </a:r>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4D49760-38ED-4FD7-B688-626F7BAAF0E4}" type="slidenum">
              <a:rPr lang="en-IN" smtClean="0"/>
              <a:pPr/>
              <a:t>‹#›</a:t>
            </a:fld>
            <a:endParaRPr lang="en-IN"/>
          </a:p>
        </p:txBody>
      </p:sp>
    </p:spTree>
    <p:extLst>
      <p:ext uri="{BB962C8B-B14F-4D97-AF65-F5344CB8AC3E}">
        <p14:creationId xmlns:p14="http://schemas.microsoft.com/office/powerpoint/2010/main" val="3906855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6E279A-8307-41E1-A3B1-9AD6A99BC951}" type="datetime1">
              <a:rPr lang="en-IN" smtClean="0"/>
              <a:t>19-03-2021</a:t>
            </a:fld>
            <a:endParaRPr lang="en-IN"/>
          </a:p>
        </p:txBody>
      </p:sp>
      <p:sp>
        <p:nvSpPr>
          <p:cNvPr id="6" name="Footer Placeholder 5"/>
          <p:cNvSpPr>
            <a:spLocks noGrp="1"/>
          </p:cNvSpPr>
          <p:nvPr>
            <p:ph type="ftr" sz="quarter" idx="11"/>
          </p:nvPr>
        </p:nvSpPr>
        <p:spPr/>
        <p:txBody>
          <a:bodyPr/>
          <a:lstStyle/>
          <a:p>
            <a:r>
              <a:rPr lang="en-US"/>
              <a:t>2021 7th International Conference on Advanced Computing and Communication Systems (ICACCS).</a:t>
            </a:r>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4D49760-38ED-4FD7-B688-626F7BAAF0E4}" type="slidenum">
              <a:rPr lang="en-IN" smtClean="0"/>
              <a:pPr/>
              <a:t>‹#›</a:t>
            </a:fld>
            <a:endParaRPr lang="en-IN"/>
          </a:p>
        </p:txBody>
      </p:sp>
    </p:spTree>
    <p:extLst>
      <p:ext uri="{BB962C8B-B14F-4D97-AF65-F5344CB8AC3E}">
        <p14:creationId xmlns:p14="http://schemas.microsoft.com/office/powerpoint/2010/main" val="2240401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FFB8C1-6494-402D-9B15-F91B4B96BA93}" type="datetime1">
              <a:rPr lang="en-IN" smtClean="0"/>
              <a:t>19-03-2021</a:t>
            </a:fld>
            <a:endParaRPr lang="en-IN"/>
          </a:p>
        </p:txBody>
      </p:sp>
      <p:sp>
        <p:nvSpPr>
          <p:cNvPr id="8" name="Footer Placeholder 7"/>
          <p:cNvSpPr>
            <a:spLocks noGrp="1"/>
          </p:cNvSpPr>
          <p:nvPr>
            <p:ph type="ftr" sz="quarter" idx="11"/>
          </p:nvPr>
        </p:nvSpPr>
        <p:spPr/>
        <p:txBody>
          <a:bodyPr/>
          <a:lstStyle/>
          <a:p>
            <a:r>
              <a:rPr lang="en-US"/>
              <a:t>2021 7th International Conference on Advanced Computing and Communication Systems (ICACCS).</a:t>
            </a:r>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4D49760-38ED-4FD7-B688-626F7BAAF0E4}" type="slidenum">
              <a:rPr lang="en-IN" smtClean="0"/>
              <a:pPr/>
              <a:t>‹#›</a:t>
            </a:fld>
            <a:endParaRPr lang="en-IN"/>
          </a:p>
        </p:txBody>
      </p:sp>
    </p:spTree>
    <p:extLst>
      <p:ext uri="{BB962C8B-B14F-4D97-AF65-F5344CB8AC3E}">
        <p14:creationId xmlns:p14="http://schemas.microsoft.com/office/powerpoint/2010/main" val="1539188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081773-C230-4AFB-B2E8-B38AD8837FE8}" type="datetime1">
              <a:rPr lang="en-IN" smtClean="0"/>
              <a:t>19-03-2021</a:t>
            </a:fld>
            <a:endParaRPr lang="en-IN"/>
          </a:p>
        </p:txBody>
      </p:sp>
      <p:sp>
        <p:nvSpPr>
          <p:cNvPr id="4" name="Footer Placeholder 3"/>
          <p:cNvSpPr>
            <a:spLocks noGrp="1"/>
          </p:cNvSpPr>
          <p:nvPr>
            <p:ph type="ftr" sz="quarter" idx="11"/>
          </p:nvPr>
        </p:nvSpPr>
        <p:spPr/>
        <p:txBody>
          <a:bodyPr/>
          <a:lstStyle/>
          <a:p>
            <a:r>
              <a:rPr lang="en-US"/>
              <a:t>2021 7th International Conference on Advanced Computing and Communication Systems (ICACCS).</a:t>
            </a:r>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4D49760-38ED-4FD7-B688-626F7BAAF0E4}" type="slidenum">
              <a:rPr lang="en-IN" smtClean="0"/>
              <a:pPr/>
              <a:t>‹#›</a:t>
            </a:fld>
            <a:endParaRPr lang="en-IN"/>
          </a:p>
        </p:txBody>
      </p:sp>
    </p:spTree>
    <p:extLst>
      <p:ext uri="{BB962C8B-B14F-4D97-AF65-F5344CB8AC3E}">
        <p14:creationId xmlns:p14="http://schemas.microsoft.com/office/powerpoint/2010/main" val="2183148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E0DAF-9FF9-4DAF-80B2-1425118E72D6}" type="datetime1">
              <a:rPr lang="en-IN" smtClean="0"/>
              <a:t>19-03-2021</a:t>
            </a:fld>
            <a:endParaRPr lang="en-IN"/>
          </a:p>
        </p:txBody>
      </p:sp>
      <p:sp>
        <p:nvSpPr>
          <p:cNvPr id="3" name="Footer Placeholder 2"/>
          <p:cNvSpPr>
            <a:spLocks noGrp="1"/>
          </p:cNvSpPr>
          <p:nvPr>
            <p:ph type="ftr" sz="quarter" idx="11"/>
          </p:nvPr>
        </p:nvSpPr>
        <p:spPr/>
        <p:txBody>
          <a:bodyPr/>
          <a:lstStyle/>
          <a:p>
            <a:r>
              <a:rPr lang="en-US"/>
              <a:t>2021 7th International Conference on Advanced Computing and Communication Systems (ICACCS).</a:t>
            </a:r>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4D49760-38ED-4FD7-B688-626F7BAAF0E4}" type="slidenum">
              <a:rPr lang="en-IN" smtClean="0"/>
              <a:pPr/>
              <a:t>‹#›</a:t>
            </a:fld>
            <a:endParaRPr lang="en-IN"/>
          </a:p>
        </p:txBody>
      </p:sp>
    </p:spTree>
    <p:extLst>
      <p:ext uri="{BB962C8B-B14F-4D97-AF65-F5344CB8AC3E}">
        <p14:creationId xmlns:p14="http://schemas.microsoft.com/office/powerpoint/2010/main" val="2617597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9A48C3-4777-4CBB-B6A9-57B4FE087381}" type="datetime1">
              <a:rPr lang="en-IN" smtClean="0"/>
              <a:t>19-03-2021</a:t>
            </a:fld>
            <a:endParaRPr lang="en-IN"/>
          </a:p>
        </p:txBody>
      </p:sp>
      <p:sp>
        <p:nvSpPr>
          <p:cNvPr id="6" name="Footer Placeholder 5"/>
          <p:cNvSpPr>
            <a:spLocks noGrp="1"/>
          </p:cNvSpPr>
          <p:nvPr>
            <p:ph type="ftr" sz="quarter" idx="11"/>
          </p:nvPr>
        </p:nvSpPr>
        <p:spPr/>
        <p:txBody>
          <a:bodyPr/>
          <a:lstStyle/>
          <a:p>
            <a:r>
              <a:rPr lang="en-US"/>
              <a:t>2021 7th International Conference on Advanced Computing and Communication Systems (ICACCS).</a:t>
            </a:r>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4D49760-38ED-4FD7-B688-626F7BAAF0E4}" type="slidenum">
              <a:rPr lang="en-IN" smtClean="0"/>
              <a:pPr/>
              <a:t>‹#›</a:t>
            </a:fld>
            <a:endParaRPr lang="en-IN"/>
          </a:p>
        </p:txBody>
      </p:sp>
    </p:spTree>
    <p:extLst>
      <p:ext uri="{BB962C8B-B14F-4D97-AF65-F5344CB8AC3E}">
        <p14:creationId xmlns:p14="http://schemas.microsoft.com/office/powerpoint/2010/main" val="2747798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9BE8E4-7FAC-48D8-86C4-D71E82F102C0}" type="datetime1">
              <a:rPr lang="en-IN" smtClean="0"/>
              <a:t>19-03-2021</a:t>
            </a:fld>
            <a:endParaRPr lang="en-IN"/>
          </a:p>
        </p:txBody>
      </p:sp>
      <p:sp>
        <p:nvSpPr>
          <p:cNvPr id="6" name="Footer Placeholder 5"/>
          <p:cNvSpPr>
            <a:spLocks noGrp="1"/>
          </p:cNvSpPr>
          <p:nvPr>
            <p:ph type="ftr" sz="quarter" idx="11"/>
          </p:nvPr>
        </p:nvSpPr>
        <p:spPr/>
        <p:txBody>
          <a:bodyPr/>
          <a:lstStyle/>
          <a:p>
            <a:r>
              <a:rPr lang="en-US"/>
              <a:t>2021 7th International Conference on Advanced Computing and Communication Systems (ICACCS).</a:t>
            </a:r>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4D49760-38ED-4FD7-B688-626F7BAAF0E4}" type="slidenum">
              <a:rPr lang="en-IN" smtClean="0"/>
              <a:pPr/>
              <a:t>‹#›</a:t>
            </a:fld>
            <a:endParaRPr lang="en-IN"/>
          </a:p>
        </p:txBody>
      </p:sp>
    </p:spTree>
    <p:extLst>
      <p:ext uri="{BB962C8B-B14F-4D97-AF65-F5344CB8AC3E}">
        <p14:creationId xmlns:p14="http://schemas.microsoft.com/office/powerpoint/2010/main" val="3904671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393B38B-B840-41E6-9109-1B7B44AF2D4C}" type="datetime1">
              <a:rPr lang="en-IN" smtClean="0"/>
              <a:t>19-03-2021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2021 7th International Conference on Advanced Computing and Communication Systems (ICACCS).</a:t>
            </a:r>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4D49760-38ED-4FD7-B688-626F7BAAF0E4}" type="slidenum">
              <a:rPr lang="en-IN" smtClean="0"/>
              <a:pPr/>
              <a:t>‹#›</a:t>
            </a:fld>
            <a:endParaRPr lang="en-IN"/>
          </a:p>
        </p:txBody>
      </p:sp>
    </p:spTree>
    <p:extLst>
      <p:ext uri="{BB962C8B-B14F-4D97-AF65-F5344CB8AC3E}">
        <p14:creationId xmlns:p14="http://schemas.microsoft.com/office/powerpoint/2010/main" val="14383066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ravindhan03@gmail.com"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mailto:vusdevi@gmail.com" TargetMode="External"/><Relationship Id="rId5" Type="http://schemas.openxmlformats.org/officeDocument/2006/relationships/hyperlink" Target="mailto:sanjaygiridhar20@gmail.com" TargetMode="External"/><Relationship Id="rId4" Type="http://schemas.openxmlformats.org/officeDocument/2006/relationships/hyperlink" Target="mailto:keerthanaeie@gmail.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311579" y="2828835"/>
            <a:ext cx="10252364" cy="1200329"/>
          </a:xfrm>
          <a:prstGeom prst="rect">
            <a:avLst/>
          </a:prstGeom>
        </p:spPr>
        <p:txBody>
          <a:bodyPr wrap="square">
            <a:spAutoFit/>
          </a:bodyPr>
          <a:lstStyle/>
          <a:p>
            <a:pPr algn="ctr"/>
            <a:r>
              <a:rPr lang="en-US" sz="3600" dirty="0">
                <a:solidFill>
                  <a:srgbClr val="FF0000"/>
                </a:solidFill>
              </a:rPr>
              <a:t>Design of Attendance Monitoring System </a:t>
            </a:r>
          </a:p>
          <a:p>
            <a:pPr algn="ctr"/>
            <a:r>
              <a:rPr lang="en-US" sz="3600" dirty="0">
                <a:solidFill>
                  <a:srgbClr val="FF0000"/>
                </a:solidFill>
              </a:rPr>
              <a:t>Using RFID</a:t>
            </a:r>
          </a:p>
        </p:txBody>
      </p:sp>
      <p:pic>
        <p:nvPicPr>
          <p:cNvPr id="10" name="image1.jpeg">
            <a:extLst>
              <a:ext uri="{FF2B5EF4-FFF2-40B4-BE49-F238E27FC236}">
                <a16:creationId xmlns:a16="http://schemas.microsoft.com/office/drawing/2014/main" id="{D2E7AEF8-6197-4720-9551-05B1346692A8}"/>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2682172"/>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533950476"/>
              </p:ext>
            </p:extLst>
          </p:nvPr>
        </p:nvGraphicFramePr>
        <p:xfrm>
          <a:off x="1751527" y="4132235"/>
          <a:ext cx="9656618" cy="1889760"/>
        </p:xfrm>
        <a:graphic>
          <a:graphicData uri="http://schemas.openxmlformats.org/drawingml/2006/table">
            <a:tbl>
              <a:tblPr/>
              <a:tblGrid>
                <a:gridCol w="3210426">
                  <a:extLst>
                    <a:ext uri="{9D8B030D-6E8A-4147-A177-3AD203B41FA5}">
                      <a16:colId xmlns:a16="http://schemas.microsoft.com/office/drawing/2014/main" val="20000"/>
                    </a:ext>
                  </a:extLst>
                </a:gridCol>
                <a:gridCol w="3288396">
                  <a:extLst>
                    <a:ext uri="{9D8B030D-6E8A-4147-A177-3AD203B41FA5}">
                      <a16:colId xmlns:a16="http://schemas.microsoft.com/office/drawing/2014/main" val="20001"/>
                    </a:ext>
                  </a:extLst>
                </a:gridCol>
                <a:gridCol w="3157796">
                  <a:extLst>
                    <a:ext uri="{9D8B030D-6E8A-4147-A177-3AD203B41FA5}">
                      <a16:colId xmlns:a16="http://schemas.microsoft.com/office/drawing/2014/main" val="20002"/>
                    </a:ext>
                  </a:extLst>
                </a:gridCol>
              </a:tblGrid>
              <a:tr h="0">
                <a:tc>
                  <a:txBody>
                    <a:bodyPr/>
                    <a:lstStyle/>
                    <a:p>
                      <a:pPr marL="0" marR="0" indent="-1270" algn="ctr">
                        <a:spcBef>
                          <a:spcPts val="0"/>
                        </a:spcBef>
                        <a:spcAft>
                          <a:spcPts val="0"/>
                        </a:spcAft>
                      </a:pPr>
                      <a:r>
                        <a:rPr lang="en-US" sz="1400" dirty="0">
                          <a:latin typeface="Times New Roman"/>
                          <a:ea typeface="Times New Roman"/>
                        </a:rPr>
                        <a:t>Dr. </a:t>
                      </a:r>
                      <a:r>
                        <a:rPr lang="en-US" sz="1400" dirty="0" err="1">
                          <a:latin typeface="Times New Roman"/>
                          <a:ea typeface="Times New Roman"/>
                        </a:rPr>
                        <a:t>K.Periyakaruppan</a:t>
                      </a:r>
                      <a:endParaRPr lang="en-US" sz="1100" dirty="0">
                        <a:latin typeface="Times New Roman"/>
                        <a:ea typeface="Times New Roman"/>
                      </a:endParaRPr>
                    </a:p>
                    <a:p>
                      <a:pPr marL="0" marR="0" indent="-1270" algn="ctr">
                        <a:spcBef>
                          <a:spcPts val="0"/>
                        </a:spcBef>
                        <a:spcAft>
                          <a:spcPts val="0"/>
                        </a:spcAft>
                      </a:pPr>
                      <a:r>
                        <a:rPr lang="en-US" sz="1100" dirty="0">
                          <a:latin typeface="Times New Roman"/>
                          <a:ea typeface="Times New Roman"/>
                        </a:rPr>
                        <a:t>Professor and Head</a:t>
                      </a:r>
                    </a:p>
                    <a:p>
                      <a:pPr marL="0" marR="0" indent="-1270" algn="ctr">
                        <a:spcBef>
                          <a:spcPts val="0"/>
                        </a:spcBef>
                        <a:spcAft>
                          <a:spcPts val="0"/>
                        </a:spcAft>
                      </a:pPr>
                      <a:r>
                        <a:rPr lang="en-US" sz="1100" dirty="0">
                          <a:latin typeface="Times New Roman"/>
                          <a:ea typeface="Times New Roman"/>
                        </a:rPr>
                        <a:t>Department of Computer Science and Engineering</a:t>
                      </a:r>
                    </a:p>
                    <a:p>
                      <a:pPr marL="0" marR="0" indent="-1270" algn="ctr">
                        <a:spcBef>
                          <a:spcPts val="0"/>
                        </a:spcBef>
                        <a:spcAft>
                          <a:spcPts val="0"/>
                        </a:spcAft>
                      </a:pPr>
                      <a:r>
                        <a:rPr lang="en-US" sz="1100" dirty="0">
                          <a:latin typeface="Times New Roman"/>
                          <a:ea typeface="Times New Roman"/>
                        </a:rPr>
                        <a:t>SNS College of Engineering, Coimbatore</a:t>
                      </a:r>
                    </a:p>
                    <a:p>
                      <a:pPr marL="0" marR="0" indent="-1270" algn="ctr">
                        <a:spcBef>
                          <a:spcPts val="0"/>
                        </a:spcBef>
                        <a:spcAft>
                          <a:spcPts val="0"/>
                        </a:spcAft>
                      </a:pPr>
                      <a:r>
                        <a:rPr lang="en-US" sz="1100" dirty="0">
                          <a:latin typeface="Times New Roman"/>
                          <a:ea typeface="Times New Roman"/>
                        </a:rPr>
                        <a:t>kperiyakaruppan@gmail.com</a:t>
                      </a:r>
                    </a:p>
                  </a:txBody>
                  <a:tcPr marL="68580" marR="68580" marT="0" marB="0">
                    <a:lnL>
                      <a:noFill/>
                    </a:lnL>
                    <a:lnR>
                      <a:noFill/>
                    </a:lnR>
                    <a:lnT>
                      <a:noFill/>
                    </a:lnT>
                    <a:lnB>
                      <a:noFill/>
                    </a:lnB>
                  </a:tcPr>
                </a:tc>
                <a:tc>
                  <a:txBody>
                    <a:bodyPr/>
                    <a:lstStyle/>
                    <a:p>
                      <a:pPr marL="0" marR="0" indent="-1270" algn="ctr">
                        <a:spcBef>
                          <a:spcPts val="0"/>
                        </a:spcBef>
                        <a:spcAft>
                          <a:spcPts val="0"/>
                        </a:spcAft>
                      </a:pPr>
                      <a:r>
                        <a:rPr lang="en-US" sz="1100" dirty="0" err="1">
                          <a:latin typeface="Times New Roman"/>
                          <a:ea typeface="Times New Roman"/>
                        </a:rPr>
                        <a:t>Dr.S.K.B.Sangeetha</a:t>
                      </a:r>
                      <a:endParaRPr lang="en-US" sz="1100" dirty="0">
                        <a:latin typeface="Times New Roman"/>
                        <a:ea typeface="Times New Roman"/>
                      </a:endParaRPr>
                    </a:p>
                    <a:p>
                      <a:pPr marL="0" marR="0" algn="ctr">
                        <a:spcBef>
                          <a:spcPts val="0"/>
                        </a:spcBef>
                        <a:spcAft>
                          <a:spcPts val="0"/>
                        </a:spcAft>
                      </a:pPr>
                      <a:r>
                        <a:rPr lang="en-US" sz="1100" dirty="0">
                          <a:latin typeface="Times New Roman"/>
                          <a:ea typeface="Times New Roman"/>
                        </a:rPr>
                        <a:t>Assistant Professor (</a:t>
                      </a:r>
                      <a:r>
                        <a:rPr lang="en-US" sz="1100" dirty="0" err="1">
                          <a:latin typeface="Times New Roman"/>
                          <a:ea typeface="Times New Roman"/>
                        </a:rPr>
                        <a:t>Sr.G</a:t>
                      </a:r>
                      <a:r>
                        <a:rPr lang="en-US" sz="1100" dirty="0">
                          <a:latin typeface="Times New Roman"/>
                          <a:ea typeface="Times New Roman"/>
                        </a:rPr>
                        <a:t>),</a:t>
                      </a:r>
                    </a:p>
                    <a:p>
                      <a:pPr marL="0" marR="0" algn="ctr">
                        <a:spcBef>
                          <a:spcPts val="0"/>
                        </a:spcBef>
                        <a:spcAft>
                          <a:spcPts val="0"/>
                        </a:spcAft>
                      </a:pPr>
                      <a:r>
                        <a:rPr lang="en-US" sz="1100" dirty="0">
                          <a:latin typeface="Times New Roman"/>
                          <a:ea typeface="Times New Roman"/>
                        </a:rPr>
                        <a:t>Department of Computer Science and Engineering,</a:t>
                      </a:r>
                    </a:p>
                    <a:p>
                      <a:pPr marL="0" marR="0" algn="ctr">
                        <a:spcBef>
                          <a:spcPts val="0"/>
                        </a:spcBef>
                        <a:spcAft>
                          <a:spcPts val="0"/>
                        </a:spcAft>
                      </a:pPr>
                      <a:r>
                        <a:rPr lang="en-US" sz="1100" dirty="0">
                          <a:latin typeface="Times New Roman"/>
                          <a:ea typeface="Times New Roman"/>
                        </a:rPr>
                        <a:t>SRM Institute of Science and Technology, Chennai</a:t>
                      </a:r>
                    </a:p>
                    <a:p>
                      <a:pPr marL="0" marR="0" indent="-1270" algn="ctr">
                        <a:spcBef>
                          <a:spcPts val="0"/>
                        </a:spcBef>
                        <a:spcAft>
                          <a:spcPts val="0"/>
                        </a:spcAft>
                      </a:pPr>
                      <a:r>
                        <a:rPr lang="en-US" sz="1100" dirty="0">
                          <a:latin typeface="Times New Roman"/>
                          <a:ea typeface="Times New Roman"/>
                        </a:rPr>
                        <a:t>sangeets8@srmist.edu.in</a:t>
                      </a:r>
                    </a:p>
                  </a:txBody>
                  <a:tcPr marL="68580" marR="68580" marT="0" marB="0">
                    <a:lnL>
                      <a:noFill/>
                    </a:lnL>
                    <a:lnR>
                      <a:noFill/>
                    </a:lnR>
                    <a:lnT>
                      <a:noFill/>
                    </a:lnT>
                    <a:lnB>
                      <a:noFill/>
                    </a:lnB>
                  </a:tcPr>
                </a:tc>
                <a:tc>
                  <a:txBody>
                    <a:bodyPr/>
                    <a:lstStyle/>
                    <a:p>
                      <a:pPr marL="0" marR="0" indent="-1270" algn="ctr">
                        <a:spcBef>
                          <a:spcPts val="0"/>
                        </a:spcBef>
                        <a:spcAft>
                          <a:spcPts val="0"/>
                        </a:spcAft>
                      </a:pPr>
                      <a:r>
                        <a:rPr lang="en-US" sz="1400">
                          <a:latin typeface="Times New Roman"/>
                          <a:ea typeface="Times New Roman"/>
                        </a:rPr>
                        <a:t>K. Aravindhan</a:t>
                      </a:r>
                      <a:endParaRPr lang="en-US" sz="1100">
                        <a:latin typeface="Times New Roman"/>
                        <a:ea typeface="Times New Roman"/>
                      </a:endParaRPr>
                    </a:p>
                    <a:p>
                      <a:pPr marL="0" marR="0" indent="-1270" algn="ctr">
                        <a:spcBef>
                          <a:spcPts val="0"/>
                        </a:spcBef>
                        <a:spcAft>
                          <a:spcPts val="0"/>
                        </a:spcAft>
                      </a:pPr>
                      <a:r>
                        <a:rPr lang="en-US" sz="1100">
                          <a:latin typeface="Times New Roman"/>
                          <a:ea typeface="Times New Roman"/>
                        </a:rPr>
                        <a:t>Assistant Professor</a:t>
                      </a:r>
                    </a:p>
                    <a:p>
                      <a:pPr marL="0" marR="0" indent="-1270" algn="ctr">
                        <a:spcBef>
                          <a:spcPts val="0"/>
                        </a:spcBef>
                        <a:spcAft>
                          <a:spcPts val="0"/>
                        </a:spcAft>
                      </a:pPr>
                      <a:r>
                        <a:rPr lang="en-US" sz="1100">
                          <a:latin typeface="Times New Roman"/>
                          <a:ea typeface="Times New Roman"/>
                        </a:rPr>
                        <a:t>Department of Computer Science and Engineering</a:t>
                      </a:r>
                    </a:p>
                    <a:p>
                      <a:pPr marL="0" marR="0" indent="-1270" algn="ctr">
                        <a:spcBef>
                          <a:spcPts val="0"/>
                        </a:spcBef>
                        <a:spcAft>
                          <a:spcPts val="0"/>
                        </a:spcAft>
                      </a:pPr>
                      <a:r>
                        <a:rPr lang="en-US" sz="1100">
                          <a:latin typeface="Times New Roman"/>
                          <a:ea typeface="Times New Roman"/>
                        </a:rPr>
                        <a:t>SNS College of Engineering, Coimbatore</a:t>
                      </a:r>
                    </a:p>
                    <a:p>
                      <a:pPr marL="0" marR="0" indent="-1270" algn="ctr">
                        <a:spcBef>
                          <a:spcPts val="0"/>
                        </a:spcBef>
                        <a:spcAft>
                          <a:spcPts val="0"/>
                        </a:spcAft>
                      </a:pPr>
                      <a:r>
                        <a:rPr lang="en-US" sz="1100" u="none" strike="noStrike">
                          <a:solidFill>
                            <a:srgbClr val="0000FF"/>
                          </a:solidFill>
                          <a:latin typeface="Times New Roman"/>
                          <a:ea typeface="Times New Roman"/>
                          <a:hlinkClick r:id="rId3"/>
                        </a:rPr>
                        <a:t>aravindhan03@gmail.com</a:t>
                      </a:r>
                      <a:endParaRPr lang="en-US" sz="1100">
                        <a:latin typeface="Times New Roman"/>
                        <a:ea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0"/>
                  </a:ext>
                </a:extLst>
              </a:tr>
              <a:tr h="0">
                <a:tc>
                  <a:txBody>
                    <a:bodyPr/>
                    <a:lstStyle/>
                    <a:p>
                      <a:pPr marL="0" marR="0" indent="-1270" algn="ctr">
                        <a:spcBef>
                          <a:spcPts val="0"/>
                        </a:spcBef>
                        <a:spcAft>
                          <a:spcPts val="0"/>
                        </a:spcAft>
                      </a:pPr>
                      <a:r>
                        <a:rPr lang="en-US" sz="1100" dirty="0" err="1">
                          <a:latin typeface="Times New Roman"/>
                          <a:ea typeface="Times New Roman"/>
                        </a:rPr>
                        <a:t>K.P.Keerthana</a:t>
                      </a:r>
                      <a:endParaRPr lang="en-US" sz="1100" dirty="0">
                        <a:latin typeface="Times New Roman"/>
                        <a:ea typeface="Times New Roman"/>
                      </a:endParaRPr>
                    </a:p>
                    <a:p>
                      <a:pPr marL="0" marR="0" indent="-1270" algn="ctr">
                        <a:spcBef>
                          <a:spcPts val="0"/>
                        </a:spcBef>
                        <a:spcAft>
                          <a:spcPts val="0"/>
                        </a:spcAft>
                      </a:pPr>
                      <a:r>
                        <a:rPr lang="en-US" sz="1100" dirty="0">
                          <a:latin typeface="Times New Roman"/>
                          <a:ea typeface="Times New Roman"/>
                        </a:rPr>
                        <a:t>Assistant Professor</a:t>
                      </a:r>
                    </a:p>
                    <a:p>
                      <a:pPr marL="0" marR="0" indent="-1270" algn="ctr">
                        <a:spcBef>
                          <a:spcPts val="0"/>
                        </a:spcBef>
                        <a:spcAft>
                          <a:spcPts val="0"/>
                        </a:spcAft>
                      </a:pPr>
                      <a:r>
                        <a:rPr lang="en-US" sz="1100" dirty="0">
                          <a:latin typeface="Times New Roman"/>
                          <a:ea typeface="Times New Roman"/>
                        </a:rPr>
                        <a:t>Department of Electronic and Communication Engineering </a:t>
                      </a:r>
                    </a:p>
                    <a:p>
                      <a:pPr marL="0" marR="0" indent="-1270" algn="ctr">
                        <a:spcBef>
                          <a:spcPts val="0"/>
                        </a:spcBef>
                        <a:spcAft>
                          <a:spcPts val="0"/>
                        </a:spcAft>
                      </a:pPr>
                      <a:r>
                        <a:rPr lang="en-US" sz="1100" dirty="0" err="1">
                          <a:latin typeface="Times New Roman"/>
                          <a:ea typeface="Times New Roman"/>
                        </a:rPr>
                        <a:t>KGiSL</a:t>
                      </a:r>
                      <a:r>
                        <a:rPr lang="en-US" sz="1100" dirty="0">
                          <a:latin typeface="Times New Roman"/>
                          <a:ea typeface="Times New Roman"/>
                        </a:rPr>
                        <a:t> Institute of Technology, Coimbatore</a:t>
                      </a:r>
                    </a:p>
                    <a:p>
                      <a:pPr marL="0" marR="0" indent="-1270" algn="ctr">
                        <a:spcBef>
                          <a:spcPts val="0"/>
                        </a:spcBef>
                        <a:spcAft>
                          <a:spcPts val="0"/>
                        </a:spcAft>
                      </a:pPr>
                      <a:r>
                        <a:rPr lang="en-US" sz="1100" u="none" strike="noStrike" dirty="0">
                          <a:solidFill>
                            <a:srgbClr val="0000FF"/>
                          </a:solidFill>
                          <a:latin typeface="Times New Roman"/>
                          <a:ea typeface="Times New Roman"/>
                          <a:hlinkClick r:id="rId4"/>
                        </a:rPr>
                        <a:t>keerthanaeie@gmail.com</a:t>
                      </a:r>
                      <a:endParaRPr lang="en-US" sz="1100" dirty="0">
                        <a:latin typeface="Times New Roman"/>
                        <a:ea typeface="Times New Roman"/>
                      </a:endParaRPr>
                    </a:p>
                  </a:txBody>
                  <a:tcPr marL="68580" marR="68580" marT="0" marB="0">
                    <a:lnL>
                      <a:noFill/>
                    </a:lnL>
                    <a:lnR>
                      <a:noFill/>
                    </a:lnR>
                    <a:lnT>
                      <a:noFill/>
                    </a:lnT>
                    <a:lnB>
                      <a:noFill/>
                    </a:lnB>
                  </a:tcPr>
                </a:tc>
                <a:tc>
                  <a:txBody>
                    <a:bodyPr/>
                    <a:lstStyle/>
                    <a:p>
                      <a:pPr marL="0" marR="0" indent="-1270" algn="ctr">
                        <a:lnSpc>
                          <a:spcPct val="115000"/>
                        </a:lnSpc>
                        <a:spcBef>
                          <a:spcPts val="0"/>
                        </a:spcBef>
                        <a:spcAft>
                          <a:spcPts val="0"/>
                        </a:spcAft>
                      </a:pPr>
                      <a:r>
                        <a:rPr lang="en-US" sz="1400" dirty="0" err="1">
                          <a:latin typeface="Times New Roman"/>
                          <a:ea typeface="Times New Roman"/>
                        </a:rPr>
                        <a:t>V.Sanjay</a:t>
                      </a:r>
                      <a:r>
                        <a:rPr lang="en-US" sz="1400" dirty="0">
                          <a:latin typeface="Times New Roman"/>
                          <a:ea typeface="Times New Roman"/>
                        </a:rPr>
                        <a:t> </a:t>
                      </a:r>
                      <a:r>
                        <a:rPr lang="en-US" sz="1400" dirty="0" err="1">
                          <a:latin typeface="Times New Roman"/>
                          <a:ea typeface="Times New Roman"/>
                        </a:rPr>
                        <a:t>Giridhar</a:t>
                      </a:r>
                      <a:endParaRPr lang="en-US" sz="1100" dirty="0">
                        <a:latin typeface="Times New Roman"/>
                        <a:ea typeface="Times New Roman"/>
                      </a:endParaRPr>
                    </a:p>
                    <a:p>
                      <a:pPr marL="0" marR="0" indent="-1270" algn="ctr">
                        <a:lnSpc>
                          <a:spcPct val="115000"/>
                        </a:lnSpc>
                        <a:spcBef>
                          <a:spcPts val="0"/>
                        </a:spcBef>
                        <a:spcAft>
                          <a:spcPts val="0"/>
                        </a:spcAft>
                      </a:pPr>
                      <a:r>
                        <a:rPr lang="en-US" sz="1100" dirty="0">
                          <a:latin typeface="Times New Roman"/>
                          <a:ea typeface="Times New Roman"/>
                        </a:rPr>
                        <a:t>UG Scholar</a:t>
                      </a:r>
                    </a:p>
                    <a:p>
                      <a:pPr marL="0" marR="0" indent="-1270" algn="ctr">
                        <a:spcBef>
                          <a:spcPts val="0"/>
                        </a:spcBef>
                        <a:spcAft>
                          <a:spcPts val="0"/>
                        </a:spcAft>
                      </a:pPr>
                      <a:r>
                        <a:rPr lang="en-US" sz="1100" dirty="0">
                          <a:latin typeface="Times New Roman"/>
                          <a:ea typeface="Times New Roman"/>
                        </a:rPr>
                        <a:t>Department of Computer Science and Engineering</a:t>
                      </a:r>
                    </a:p>
                    <a:p>
                      <a:pPr marL="0" marR="0" indent="-1270" algn="ctr">
                        <a:spcBef>
                          <a:spcPts val="0"/>
                        </a:spcBef>
                        <a:spcAft>
                          <a:spcPts val="0"/>
                        </a:spcAft>
                      </a:pPr>
                      <a:r>
                        <a:rPr lang="en-US" sz="1100" dirty="0">
                          <a:latin typeface="Times New Roman"/>
                          <a:ea typeface="Times New Roman"/>
                        </a:rPr>
                        <a:t>SNS College of Engineering, Coimbatore</a:t>
                      </a:r>
                    </a:p>
                    <a:p>
                      <a:pPr marL="0" marR="0" indent="-1270" algn="ctr">
                        <a:lnSpc>
                          <a:spcPct val="115000"/>
                        </a:lnSpc>
                        <a:spcBef>
                          <a:spcPts val="0"/>
                        </a:spcBef>
                        <a:spcAft>
                          <a:spcPts val="0"/>
                        </a:spcAft>
                      </a:pPr>
                      <a:r>
                        <a:rPr lang="en-US" sz="1100" dirty="0">
                          <a:latin typeface="Times New Roman"/>
                          <a:ea typeface="Times New Roman"/>
                          <a:hlinkClick r:id="rId5"/>
                        </a:rPr>
                        <a:t>sanjaygiridhar20@gmail.com</a:t>
                      </a:r>
                      <a:endParaRPr lang="en-US" sz="1100" dirty="0">
                        <a:latin typeface="Times New Roman"/>
                        <a:ea typeface="Times New Roman"/>
                      </a:endParaRPr>
                    </a:p>
                  </a:txBody>
                  <a:tcPr marL="68580" marR="68580" marT="0" marB="0">
                    <a:lnL>
                      <a:noFill/>
                    </a:lnL>
                    <a:lnR>
                      <a:noFill/>
                    </a:lnR>
                    <a:lnT>
                      <a:noFill/>
                    </a:lnT>
                    <a:lnB>
                      <a:noFill/>
                    </a:lnB>
                  </a:tcPr>
                </a:tc>
                <a:tc>
                  <a:txBody>
                    <a:bodyPr/>
                    <a:lstStyle/>
                    <a:p>
                      <a:pPr marL="0" marR="0" indent="-1270" algn="ctr">
                        <a:spcBef>
                          <a:spcPts val="0"/>
                        </a:spcBef>
                        <a:spcAft>
                          <a:spcPts val="0"/>
                        </a:spcAft>
                      </a:pPr>
                      <a:r>
                        <a:rPr lang="en-US" sz="1400" dirty="0" err="1">
                          <a:latin typeface="Times New Roman"/>
                          <a:ea typeface="Times New Roman"/>
                        </a:rPr>
                        <a:t>V.Shamaladevi</a:t>
                      </a:r>
                      <a:endParaRPr lang="en-US" sz="1100" dirty="0">
                        <a:latin typeface="Times New Roman"/>
                        <a:ea typeface="Times New Roman"/>
                      </a:endParaRPr>
                    </a:p>
                    <a:p>
                      <a:pPr marL="0" marR="0" indent="-1270" algn="ctr">
                        <a:spcBef>
                          <a:spcPts val="0"/>
                        </a:spcBef>
                        <a:spcAft>
                          <a:spcPts val="0"/>
                        </a:spcAft>
                      </a:pPr>
                      <a:r>
                        <a:rPr lang="en-US" sz="1100" dirty="0">
                          <a:latin typeface="Times New Roman"/>
                          <a:ea typeface="Times New Roman"/>
                        </a:rPr>
                        <a:t>UG Scholar</a:t>
                      </a:r>
                    </a:p>
                    <a:p>
                      <a:pPr marL="0" marR="0" indent="-1270" algn="ctr">
                        <a:spcBef>
                          <a:spcPts val="0"/>
                        </a:spcBef>
                        <a:spcAft>
                          <a:spcPts val="0"/>
                        </a:spcAft>
                      </a:pPr>
                      <a:r>
                        <a:rPr lang="en-US" sz="1100" dirty="0">
                          <a:latin typeface="Times New Roman"/>
                          <a:ea typeface="Times New Roman"/>
                        </a:rPr>
                        <a:t>Department of Computer Science and Engineering</a:t>
                      </a:r>
                    </a:p>
                    <a:p>
                      <a:pPr marL="0" marR="0" indent="-1270" algn="ctr">
                        <a:spcBef>
                          <a:spcPts val="0"/>
                        </a:spcBef>
                        <a:spcAft>
                          <a:spcPts val="0"/>
                        </a:spcAft>
                      </a:pPr>
                      <a:r>
                        <a:rPr lang="en-US" sz="1100" dirty="0">
                          <a:latin typeface="Times New Roman"/>
                          <a:ea typeface="Times New Roman"/>
                        </a:rPr>
                        <a:t>SNS College of Engineering, Coimbatore</a:t>
                      </a:r>
                    </a:p>
                    <a:p>
                      <a:pPr marL="0" marR="0" indent="-1270" algn="ctr">
                        <a:lnSpc>
                          <a:spcPct val="115000"/>
                        </a:lnSpc>
                        <a:spcBef>
                          <a:spcPts val="0"/>
                        </a:spcBef>
                        <a:spcAft>
                          <a:spcPts val="0"/>
                        </a:spcAft>
                      </a:pPr>
                      <a:r>
                        <a:rPr lang="en-US" sz="1100" u="none" strike="noStrike" dirty="0">
                          <a:solidFill>
                            <a:srgbClr val="0000FF"/>
                          </a:solidFill>
                          <a:latin typeface="Times New Roman"/>
                          <a:ea typeface="Times New Roman"/>
                          <a:hlinkClick r:id="rId6"/>
                        </a:rPr>
                        <a:t>vusdevi@gmail.com</a:t>
                      </a:r>
                      <a:endParaRPr lang="en-US" sz="1100" dirty="0">
                        <a:latin typeface="Times New Roman"/>
                        <a:ea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1"/>
                  </a:ext>
                </a:extLst>
              </a:tr>
            </a:tbl>
          </a:graphicData>
        </a:graphic>
      </p:graphicFrame>
      <p:sp>
        <p:nvSpPr>
          <p:cNvPr id="2" name="Date Placeholder 1">
            <a:extLst>
              <a:ext uri="{FF2B5EF4-FFF2-40B4-BE49-F238E27FC236}">
                <a16:creationId xmlns:a16="http://schemas.microsoft.com/office/drawing/2014/main" id="{E17F8146-4985-428E-9C80-1B778A9AFD50}"/>
              </a:ext>
            </a:extLst>
          </p:cNvPr>
          <p:cNvSpPr>
            <a:spLocks noGrp="1"/>
          </p:cNvSpPr>
          <p:nvPr>
            <p:ph type="dt" sz="half" idx="10"/>
          </p:nvPr>
        </p:nvSpPr>
        <p:spPr/>
        <p:txBody>
          <a:bodyPr/>
          <a:lstStyle/>
          <a:p>
            <a:fld id="{A59026AE-4296-404C-9573-1971893111FE}" type="datetime1">
              <a:rPr lang="en-IN" smtClean="0"/>
              <a:t>19-03-2021</a:t>
            </a:fld>
            <a:endParaRPr lang="en-IN"/>
          </a:p>
        </p:txBody>
      </p:sp>
      <p:sp>
        <p:nvSpPr>
          <p:cNvPr id="3" name="Slide Number Placeholder 2">
            <a:extLst>
              <a:ext uri="{FF2B5EF4-FFF2-40B4-BE49-F238E27FC236}">
                <a16:creationId xmlns:a16="http://schemas.microsoft.com/office/drawing/2014/main" id="{B2FE6D79-84B2-45E1-AFB9-6370AF8C1CBA}"/>
              </a:ext>
            </a:extLst>
          </p:cNvPr>
          <p:cNvSpPr>
            <a:spLocks noGrp="1"/>
          </p:cNvSpPr>
          <p:nvPr>
            <p:ph type="sldNum" sz="quarter" idx="12"/>
          </p:nvPr>
        </p:nvSpPr>
        <p:spPr/>
        <p:txBody>
          <a:bodyPr/>
          <a:lstStyle/>
          <a:p>
            <a:fld id="{04D49760-38ED-4FD7-B688-626F7BAAF0E4}" type="slidenum">
              <a:rPr lang="en-IN" smtClean="0"/>
              <a:pPr/>
              <a:t>1</a:t>
            </a:fld>
            <a:endParaRPr lang="en-IN"/>
          </a:p>
        </p:txBody>
      </p:sp>
      <p:sp>
        <p:nvSpPr>
          <p:cNvPr id="4" name="Footer Placeholder 3">
            <a:extLst>
              <a:ext uri="{FF2B5EF4-FFF2-40B4-BE49-F238E27FC236}">
                <a16:creationId xmlns:a16="http://schemas.microsoft.com/office/drawing/2014/main" id="{1BBDBC71-1DE7-4EFF-8638-3007CB1FA260}"/>
              </a:ext>
            </a:extLst>
          </p:cNvPr>
          <p:cNvSpPr>
            <a:spLocks noGrp="1"/>
          </p:cNvSpPr>
          <p:nvPr>
            <p:ph type="ftr" sz="quarter" idx="11"/>
          </p:nvPr>
        </p:nvSpPr>
        <p:spPr/>
        <p:txBody>
          <a:bodyPr/>
          <a:lstStyle/>
          <a:p>
            <a:r>
              <a:rPr lang="en-US"/>
              <a:t>2021 7th International Conference on Advanced Computing and Communication Systems (ICACCS).</a:t>
            </a:r>
            <a:endParaRPr lang="en-IN"/>
          </a:p>
        </p:txBody>
      </p:sp>
    </p:spTree>
    <p:extLst>
      <p:ext uri="{BB962C8B-B14F-4D97-AF65-F5344CB8AC3E}">
        <p14:creationId xmlns:p14="http://schemas.microsoft.com/office/powerpoint/2010/main" val="1505682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7CB629C-F338-4E92-9263-ABF5092DD69D}"/>
              </a:ext>
            </a:extLst>
          </p:cNvPr>
          <p:cNvSpPr>
            <a:spLocks noGrp="1"/>
          </p:cNvSpPr>
          <p:nvPr>
            <p:ph type="title"/>
          </p:nvPr>
        </p:nvSpPr>
        <p:spPr>
          <a:xfrm>
            <a:off x="1609860" y="624110"/>
            <a:ext cx="9894752" cy="638020"/>
          </a:xfrm>
        </p:spPr>
        <p:txBody>
          <a:bodyPr>
            <a:normAutofit fontScale="90000"/>
          </a:bodyPr>
          <a:lstStyle/>
          <a:p>
            <a:pPr algn="ctr"/>
            <a:r>
              <a:rPr lang="en-US" b="1" dirty="0"/>
              <a:t>QUESTION TIME</a:t>
            </a:r>
          </a:p>
        </p:txBody>
      </p:sp>
      <p:sp>
        <p:nvSpPr>
          <p:cNvPr id="4" name="Date Placeholder 3">
            <a:extLst>
              <a:ext uri="{FF2B5EF4-FFF2-40B4-BE49-F238E27FC236}">
                <a16:creationId xmlns:a16="http://schemas.microsoft.com/office/drawing/2014/main" id="{BE0B9A89-59D5-4F01-AACA-5F8567D755AE}"/>
              </a:ext>
            </a:extLst>
          </p:cNvPr>
          <p:cNvSpPr>
            <a:spLocks noGrp="1"/>
          </p:cNvSpPr>
          <p:nvPr>
            <p:ph type="dt" sz="half" idx="10"/>
          </p:nvPr>
        </p:nvSpPr>
        <p:spPr/>
        <p:txBody>
          <a:bodyPr/>
          <a:lstStyle/>
          <a:p>
            <a:fld id="{3FF0F62F-2DE8-4A0A-84E9-299E2AD406C4}" type="datetime1">
              <a:rPr lang="en-IN" smtClean="0"/>
              <a:t>19-03-2021</a:t>
            </a:fld>
            <a:endParaRPr lang="en-IN"/>
          </a:p>
        </p:txBody>
      </p:sp>
      <p:sp>
        <p:nvSpPr>
          <p:cNvPr id="5" name="Footer Placeholder 4">
            <a:extLst>
              <a:ext uri="{FF2B5EF4-FFF2-40B4-BE49-F238E27FC236}">
                <a16:creationId xmlns:a16="http://schemas.microsoft.com/office/drawing/2014/main" id="{F60E0C33-B060-4E7A-B573-578B470A2D88}"/>
              </a:ext>
            </a:extLst>
          </p:cNvPr>
          <p:cNvSpPr>
            <a:spLocks noGrp="1"/>
          </p:cNvSpPr>
          <p:nvPr>
            <p:ph type="ftr" sz="quarter" idx="11"/>
          </p:nvPr>
        </p:nvSpPr>
        <p:spPr/>
        <p:txBody>
          <a:bodyPr/>
          <a:lstStyle/>
          <a:p>
            <a:r>
              <a:rPr lang="en-US"/>
              <a:t>2021 7th International Conference on Advanced Computing and Communication Systems (ICACCS).</a:t>
            </a:r>
            <a:endParaRPr lang="en-IN"/>
          </a:p>
        </p:txBody>
      </p:sp>
      <p:sp>
        <p:nvSpPr>
          <p:cNvPr id="6" name="Slide Number Placeholder 5">
            <a:extLst>
              <a:ext uri="{FF2B5EF4-FFF2-40B4-BE49-F238E27FC236}">
                <a16:creationId xmlns:a16="http://schemas.microsoft.com/office/drawing/2014/main" id="{DA43D840-A608-4403-8C11-BFF3697984B7}"/>
              </a:ext>
            </a:extLst>
          </p:cNvPr>
          <p:cNvSpPr>
            <a:spLocks noGrp="1"/>
          </p:cNvSpPr>
          <p:nvPr>
            <p:ph type="sldNum" sz="quarter" idx="12"/>
          </p:nvPr>
        </p:nvSpPr>
        <p:spPr/>
        <p:txBody>
          <a:bodyPr/>
          <a:lstStyle/>
          <a:p>
            <a:fld id="{04D49760-38ED-4FD7-B688-626F7BAAF0E4}" type="slidenum">
              <a:rPr lang="en-IN" smtClean="0"/>
              <a:pPr/>
              <a:t>10</a:t>
            </a:fld>
            <a:endParaRPr lang="en-IN"/>
          </a:p>
        </p:txBody>
      </p:sp>
      <p:pic>
        <p:nvPicPr>
          <p:cNvPr id="9" name="Picture 8">
            <a:extLst>
              <a:ext uri="{FF2B5EF4-FFF2-40B4-BE49-F238E27FC236}">
                <a16:creationId xmlns:a16="http://schemas.microsoft.com/office/drawing/2014/main" id="{05AEB651-AE1D-430C-8AE1-6CC4E720C88F}"/>
              </a:ext>
            </a:extLst>
          </p:cNvPr>
          <p:cNvPicPr>
            <a:picLocks noChangeAspect="1"/>
          </p:cNvPicPr>
          <p:nvPr/>
        </p:nvPicPr>
        <p:blipFill>
          <a:blip r:embed="rId2"/>
          <a:stretch>
            <a:fillRect/>
          </a:stretch>
        </p:blipFill>
        <p:spPr>
          <a:xfrm>
            <a:off x="4615511" y="1487275"/>
            <a:ext cx="3883449" cy="3883449"/>
          </a:xfrm>
          <a:prstGeom prst="rect">
            <a:avLst/>
          </a:prstGeom>
        </p:spPr>
      </p:pic>
    </p:spTree>
    <p:extLst>
      <p:ext uri="{BB962C8B-B14F-4D97-AF65-F5344CB8AC3E}">
        <p14:creationId xmlns:p14="http://schemas.microsoft.com/office/powerpoint/2010/main" val="1411145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A5E960-F256-40D2-9673-44818CF78B03}"/>
              </a:ext>
            </a:extLst>
          </p:cNvPr>
          <p:cNvSpPr>
            <a:spLocks noGrp="1"/>
          </p:cNvSpPr>
          <p:nvPr>
            <p:ph type="dt" sz="half" idx="10"/>
          </p:nvPr>
        </p:nvSpPr>
        <p:spPr/>
        <p:txBody>
          <a:bodyPr/>
          <a:lstStyle/>
          <a:p>
            <a:fld id="{19DE0DAF-9FF9-4DAF-80B2-1425118E72D6}" type="datetime1">
              <a:rPr lang="en-IN" smtClean="0"/>
              <a:t>19-03-2021</a:t>
            </a:fld>
            <a:endParaRPr lang="en-IN"/>
          </a:p>
        </p:txBody>
      </p:sp>
      <p:sp>
        <p:nvSpPr>
          <p:cNvPr id="3" name="Footer Placeholder 2">
            <a:extLst>
              <a:ext uri="{FF2B5EF4-FFF2-40B4-BE49-F238E27FC236}">
                <a16:creationId xmlns:a16="http://schemas.microsoft.com/office/drawing/2014/main" id="{111532B9-6967-4BA7-9203-BE31E03C6A7E}"/>
              </a:ext>
            </a:extLst>
          </p:cNvPr>
          <p:cNvSpPr>
            <a:spLocks noGrp="1"/>
          </p:cNvSpPr>
          <p:nvPr>
            <p:ph type="ftr" sz="quarter" idx="11"/>
          </p:nvPr>
        </p:nvSpPr>
        <p:spPr/>
        <p:txBody>
          <a:bodyPr/>
          <a:lstStyle/>
          <a:p>
            <a:r>
              <a:rPr lang="en-US"/>
              <a:t>2021 7th International Conference on Advanced Computing and Communication Systems (ICACCS).</a:t>
            </a:r>
            <a:endParaRPr lang="en-IN"/>
          </a:p>
        </p:txBody>
      </p:sp>
      <p:sp>
        <p:nvSpPr>
          <p:cNvPr id="4" name="Slide Number Placeholder 3">
            <a:extLst>
              <a:ext uri="{FF2B5EF4-FFF2-40B4-BE49-F238E27FC236}">
                <a16:creationId xmlns:a16="http://schemas.microsoft.com/office/drawing/2014/main" id="{0D33DDA0-3B17-4653-95CD-ECED67AB8AA2}"/>
              </a:ext>
            </a:extLst>
          </p:cNvPr>
          <p:cNvSpPr>
            <a:spLocks noGrp="1"/>
          </p:cNvSpPr>
          <p:nvPr>
            <p:ph type="sldNum" sz="quarter" idx="12"/>
          </p:nvPr>
        </p:nvSpPr>
        <p:spPr/>
        <p:txBody>
          <a:bodyPr/>
          <a:lstStyle/>
          <a:p>
            <a:fld id="{04D49760-38ED-4FD7-B688-626F7BAAF0E4}" type="slidenum">
              <a:rPr lang="en-IN" smtClean="0"/>
              <a:pPr/>
              <a:t>11</a:t>
            </a:fld>
            <a:endParaRPr lang="en-IN" dirty="0"/>
          </a:p>
        </p:txBody>
      </p:sp>
      <p:sp>
        <p:nvSpPr>
          <p:cNvPr id="5" name="Rectangle 4">
            <a:extLst>
              <a:ext uri="{FF2B5EF4-FFF2-40B4-BE49-F238E27FC236}">
                <a16:creationId xmlns:a16="http://schemas.microsoft.com/office/drawing/2014/main" id="{EB6643B8-ED84-4E85-8492-660F330E390D}"/>
              </a:ext>
            </a:extLst>
          </p:cNvPr>
          <p:cNvSpPr/>
          <p:nvPr/>
        </p:nvSpPr>
        <p:spPr>
          <a:xfrm>
            <a:off x="3284112" y="2537137"/>
            <a:ext cx="6645500" cy="1323439"/>
          </a:xfrm>
          <a:prstGeom prst="rect">
            <a:avLst/>
          </a:prstGeom>
        </p:spPr>
        <p:txBody>
          <a:bodyPr wrap="square">
            <a:spAutoFit/>
          </a:bodyPr>
          <a:lstStyle/>
          <a:p>
            <a:r>
              <a:rPr lang="en-US" sz="8000" b="1" dirty="0">
                <a:ln w="12700">
                  <a:solidFill>
                    <a:schemeClr val="tx2">
                      <a:satMod val="155000"/>
                    </a:schemeClr>
                  </a:solidFill>
                  <a:prstDash val="solid"/>
                </a:ln>
                <a:solidFill>
                  <a:schemeClr val="accent1"/>
                </a:solidFill>
                <a:effectLst>
                  <a:outerShdw blurRad="41275" dist="20320" dir="1800000" algn="tl" rotWithShape="0">
                    <a:srgbClr val="000000">
                      <a:alpha val="40000"/>
                    </a:srgbClr>
                  </a:outerShdw>
                </a:effectLst>
                <a:latin typeface="Times New Roman"/>
                <a:ea typeface="Times New Roman"/>
                <a:cs typeface="Times New Roman"/>
                <a:sym typeface="Times New Roman"/>
              </a:rPr>
              <a:t>THANK YOU</a:t>
            </a:r>
            <a:endParaRPr lang="en-US" sz="8000" dirty="0">
              <a:solidFill>
                <a:schemeClr val="accent1"/>
              </a:solidFill>
            </a:endParaRPr>
          </a:p>
        </p:txBody>
      </p:sp>
    </p:spTree>
    <p:extLst>
      <p:ext uri="{BB962C8B-B14F-4D97-AF65-F5344CB8AC3E}">
        <p14:creationId xmlns:p14="http://schemas.microsoft.com/office/powerpoint/2010/main" val="361384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E4279E-3042-47A7-AB9C-2F571A3B544D}"/>
              </a:ext>
            </a:extLst>
          </p:cNvPr>
          <p:cNvSpPr>
            <a:spLocks noGrp="1"/>
          </p:cNvSpPr>
          <p:nvPr>
            <p:ph idx="1"/>
          </p:nvPr>
        </p:nvSpPr>
        <p:spPr>
          <a:xfrm>
            <a:off x="1493949" y="1226127"/>
            <a:ext cx="10254705" cy="4608003"/>
          </a:xfrm>
        </p:spPr>
        <p:txBody>
          <a:bodyPr>
            <a:normAutofit fontScale="77500" lnSpcReduction="20000"/>
          </a:bodyPr>
          <a:lstStyle/>
          <a:p>
            <a:pPr>
              <a:buFont typeface="Wingdings 3" panose="05040102010807070707" pitchFamily="18" charset="2"/>
              <a:buChar char=""/>
            </a:pPr>
            <a:r>
              <a:rPr lang="en-US" sz="3200" dirty="0">
                <a:solidFill>
                  <a:srgbClr val="333333"/>
                </a:solidFill>
                <a:latin typeface="Times New Roman" panose="02020603050405020304" pitchFamily="18" charset="0"/>
                <a:cs typeface="Times New Roman" panose="02020603050405020304" pitchFamily="18" charset="0"/>
              </a:rPr>
              <a:t>This Attendance System With Storing Data on Google Spreadsheet Using RFID and Arduino Ethernet Shield. Now a days attendance management system is one of main thing  in any organization. The pervious attendance system is too cost in this mainly we are reducing cost.</a:t>
            </a:r>
          </a:p>
          <a:p>
            <a:pPr>
              <a:buFont typeface="Wingdings 3" panose="05040102010807070707" pitchFamily="18" charset="2"/>
              <a:buChar char=""/>
            </a:pPr>
            <a:r>
              <a:rPr lang="en-US" sz="3200" dirty="0">
                <a:latin typeface="Times New Roman" panose="02020603050405020304" pitchFamily="18" charset="0"/>
                <a:cs typeface="Times New Roman" panose="02020603050405020304" pitchFamily="18" charset="0"/>
              </a:rPr>
              <a:t>To make an attendance system based on RFID reader which will save attendance data in real time to google spreadsheet.</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a:p>
            <a:pPr algn="just">
              <a:spcBef>
                <a:spcPts val="0"/>
              </a:spcBef>
              <a:buSzPts val="2800"/>
              <a:buFont typeface="Wingdings 3" panose="05040102010807070707" pitchFamily="18" charset="2"/>
              <a:buChar char=""/>
            </a:pPr>
            <a:r>
              <a:rPr lang="en-US" sz="3200" dirty="0">
                <a:latin typeface="Times New Roman"/>
                <a:ea typeface="Times New Roman"/>
                <a:cs typeface="Times New Roman"/>
                <a:sym typeface="Times New Roman"/>
              </a:rPr>
              <a:t>The objective of this system is to get the data in google sheet. And also we are not using a specific server to it we are using </a:t>
            </a:r>
            <a:r>
              <a:rPr lang="en-IN" sz="3200" dirty="0">
                <a:solidFill>
                  <a:srgbClr val="262626"/>
                </a:solidFill>
                <a:latin typeface="Times New Roman" panose="02020603050405020304" pitchFamily="18" charset="0"/>
                <a:cs typeface="Times New Roman" panose="02020603050405020304" pitchFamily="18" charset="0"/>
              </a:rPr>
              <a:t>Google Cloud Platform to store Data.</a:t>
            </a:r>
            <a:endParaRPr lang="en-US" sz="3200" dirty="0">
              <a:latin typeface="Times New Roman" panose="02020603050405020304" pitchFamily="18" charset="0"/>
              <a:ea typeface="Times New Roman"/>
              <a:cs typeface="Times New Roman" panose="02020603050405020304" pitchFamily="18" charset="0"/>
              <a:sym typeface="Times New Roman"/>
            </a:endParaRPr>
          </a:p>
          <a:p>
            <a:pPr algn="just">
              <a:spcBef>
                <a:spcPts val="0"/>
              </a:spcBef>
              <a:buSzPts val="2800"/>
              <a:buFont typeface="Wingdings 3" panose="05040102010807070707" pitchFamily="18" charset="2"/>
              <a:buChar char=""/>
            </a:pPr>
            <a:endParaRPr lang="en-US" sz="3200" dirty="0">
              <a:latin typeface="Times New Roman"/>
              <a:ea typeface="Times New Roman"/>
              <a:cs typeface="Times New Roman"/>
              <a:sym typeface="Times New Roman"/>
            </a:endParaRPr>
          </a:p>
          <a:p>
            <a:pPr algn="just">
              <a:spcBef>
                <a:spcPts val="0"/>
              </a:spcBef>
              <a:buSzPts val="2800"/>
              <a:buFont typeface="Wingdings 3" panose="05040102010807070707" pitchFamily="18" charset="2"/>
              <a:buChar char=""/>
            </a:pPr>
            <a:r>
              <a:rPr lang="en-US" sz="3200" dirty="0">
                <a:latin typeface="Times New Roman"/>
                <a:ea typeface="Times New Roman"/>
                <a:cs typeface="Times New Roman"/>
                <a:sym typeface="Times New Roman"/>
              </a:rPr>
              <a:t>The main objective is to reduce cost and to give simpler and efficient one.</a:t>
            </a:r>
          </a:p>
        </p:txBody>
      </p:sp>
      <p:sp>
        <p:nvSpPr>
          <p:cNvPr id="4" name="Title 1">
            <a:extLst>
              <a:ext uri="{FF2B5EF4-FFF2-40B4-BE49-F238E27FC236}">
                <a16:creationId xmlns:a16="http://schemas.microsoft.com/office/drawing/2014/main" id="{D432D22C-D3DA-4C31-A6D0-E6C6C84F26A1}"/>
              </a:ext>
            </a:extLst>
          </p:cNvPr>
          <p:cNvSpPr txBox="1">
            <a:spLocks/>
          </p:cNvSpPr>
          <p:nvPr/>
        </p:nvSpPr>
        <p:spPr>
          <a:xfrm>
            <a:off x="1914052" y="263892"/>
            <a:ext cx="8911687" cy="789053"/>
          </a:xfrm>
          <a:prstGeom prst="rect">
            <a:avLst/>
          </a:prstGeom>
        </p:spPr>
        <p:txBody>
          <a:bodyPr vert="horz" lIns="91440" tIns="45720" rIns="91440" bIns="45720" rtlCol="0" anchor="t">
            <a:normAutofit/>
          </a:bodyPr>
          <a:lstStyle/>
          <a:p>
            <a:pPr lvl="0" algn="ctr">
              <a:spcBef>
                <a:spcPct val="0"/>
              </a:spcBef>
            </a:pPr>
            <a:r>
              <a:rPr lang="en-IN" sz="3600" b="1" dirty="0">
                <a:solidFill>
                  <a:schemeClr val="tx1">
                    <a:lumMod val="85000"/>
                    <a:lumOff val="15000"/>
                  </a:schemeClr>
                </a:solidFill>
                <a:latin typeface="+mj-lt"/>
                <a:ea typeface="+mj-ea"/>
                <a:cs typeface="+mj-cs"/>
              </a:rPr>
              <a:t>ABSTRACT</a:t>
            </a:r>
            <a:endParaRPr kumimoji="0" lang="en-IN" sz="3600" b="1" i="0" u="none" strike="noStrike" kern="1200" cap="none" spc="0" normalizeH="0" baseline="0" noProof="0" dirty="0">
              <a:ln>
                <a:noFill/>
              </a:ln>
              <a:solidFill>
                <a:schemeClr val="tx1">
                  <a:lumMod val="85000"/>
                  <a:lumOff val="15000"/>
                </a:schemeClr>
              </a:solidFill>
              <a:effectLst/>
              <a:uLnTx/>
              <a:uFillTx/>
              <a:latin typeface="+mj-lt"/>
              <a:ea typeface="+mj-ea"/>
              <a:cs typeface="+mj-cs"/>
            </a:endParaRPr>
          </a:p>
        </p:txBody>
      </p:sp>
      <p:sp>
        <p:nvSpPr>
          <p:cNvPr id="2" name="Date Placeholder 1">
            <a:extLst>
              <a:ext uri="{FF2B5EF4-FFF2-40B4-BE49-F238E27FC236}">
                <a16:creationId xmlns:a16="http://schemas.microsoft.com/office/drawing/2014/main" id="{C556D127-6E9E-4E8A-BB89-79506AEDE7B0}"/>
              </a:ext>
            </a:extLst>
          </p:cNvPr>
          <p:cNvSpPr>
            <a:spLocks noGrp="1"/>
          </p:cNvSpPr>
          <p:nvPr>
            <p:ph type="dt" sz="half" idx="10"/>
          </p:nvPr>
        </p:nvSpPr>
        <p:spPr/>
        <p:txBody>
          <a:bodyPr/>
          <a:lstStyle/>
          <a:p>
            <a:fld id="{321F7DF4-3E2C-4E3E-9589-D27F5523E979}" type="datetime1">
              <a:rPr lang="en-IN" smtClean="0"/>
              <a:t>19-03-2021</a:t>
            </a:fld>
            <a:endParaRPr lang="en-IN"/>
          </a:p>
        </p:txBody>
      </p:sp>
      <p:sp>
        <p:nvSpPr>
          <p:cNvPr id="5" name="Slide Number Placeholder 4">
            <a:extLst>
              <a:ext uri="{FF2B5EF4-FFF2-40B4-BE49-F238E27FC236}">
                <a16:creationId xmlns:a16="http://schemas.microsoft.com/office/drawing/2014/main" id="{038D27EC-DF31-451B-9B04-DCA0E470C4FE}"/>
              </a:ext>
            </a:extLst>
          </p:cNvPr>
          <p:cNvSpPr>
            <a:spLocks noGrp="1"/>
          </p:cNvSpPr>
          <p:nvPr>
            <p:ph type="sldNum" sz="quarter" idx="12"/>
          </p:nvPr>
        </p:nvSpPr>
        <p:spPr/>
        <p:txBody>
          <a:bodyPr/>
          <a:lstStyle/>
          <a:p>
            <a:fld id="{04D49760-38ED-4FD7-B688-626F7BAAF0E4}" type="slidenum">
              <a:rPr lang="en-IN" smtClean="0"/>
              <a:pPr/>
              <a:t>2</a:t>
            </a:fld>
            <a:endParaRPr lang="en-IN"/>
          </a:p>
        </p:txBody>
      </p:sp>
      <p:sp>
        <p:nvSpPr>
          <p:cNvPr id="6" name="Footer Placeholder 5">
            <a:extLst>
              <a:ext uri="{FF2B5EF4-FFF2-40B4-BE49-F238E27FC236}">
                <a16:creationId xmlns:a16="http://schemas.microsoft.com/office/drawing/2014/main" id="{E4095DBA-3430-4B0B-A758-F0134A433C2E}"/>
              </a:ext>
            </a:extLst>
          </p:cNvPr>
          <p:cNvSpPr>
            <a:spLocks noGrp="1"/>
          </p:cNvSpPr>
          <p:nvPr>
            <p:ph type="ftr" sz="quarter" idx="11"/>
          </p:nvPr>
        </p:nvSpPr>
        <p:spPr/>
        <p:txBody>
          <a:bodyPr/>
          <a:lstStyle/>
          <a:p>
            <a:r>
              <a:rPr lang="en-US"/>
              <a:t>2021 7th International Conference on Advanced Computing and Communication Systems (ICACCS).</a:t>
            </a:r>
            <a:endParaRPr lang="en-IN"/>
          </a:p>
        </p:txBody>
      </p:sp>
    </p:spTree>
    <p:extLst>
      <p:ext uri="{BB962C8B-B14F-4D97-AF65-F5344CB8AC3E}">
        <p14:creationId xmlns:p14="http://schemas.microsoft.com/office/powerpoint/2010/main" val="2482835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FE4BEB-56F2-4D3F-9780-0E4CD4329DCD}"/>
              </a:ext>
            </a:extLst>
          </p:cNvPr>
          <p:cNvSpPr>
            <a:spLocks noGrp="1"/>
          </p:cNvSpPr>
          <p:nvPr>
            <p:ph idx="1"/>
          </p:nvPr>
        </p:nvSpPr>
        <p:spPr>
          <a:xfrm>
            <a:off x="1760151" y="1427018"/>
            <a:ext cx="9444469" cy="4558145"/>
          </a:xfrm>
        </p:spPr>
        <p:txBody>
          <a:bodyPr>
            <a:normAutofit/>
          </a:bodyPr>
          <a:lstStyle/>
          <a:p>
            <a:pPr algn="just">
              <a:lnSpc>
                <a:spcPct val="80000"/>
              </a:lnSpc>
            </a:pPr>
            <a:r>
              <a:rPr lang="en-US" sz="2000" dirty="0">
                <a:latin typeface="Times New Roman" panose="02020603050405020304" pitchFamily="18" charset="0"/>
                <a:cs typeface="Times New Roman" panose="02020603050405020304" pitchFamily="18" charset="0"/>
              </a:rPr>
              <a:t>Controlling costs in any business is one of the most critical elements of sound financial management.</a:t>
            </a:r>
          </a:p>
          <a:p>
            <a:pPr algn="just">
              <a:lnSpc>
                <a:spcPct val="80000"/>
              </a:lnSpc>
            </a:pPr>
            <a:r>
              <a:rPr lang="en-US" sz="2000" dirty="0">
                <a:latin typeface="Times New Roman" panose="02020603050405020304" pitchFamily="18" charset="0"/>
                <a:cs typeface="Times New Roman" panose="02020603050405020304" pitchFamily="18" charset="0"/>
              </a:rPr>
              <a:t> Staffing costs are usually one of the biggest categories of spend for most businesses. This is why it is important to make staff planning and wage calculations as efficient and accurate as possible. </a:t>
            </a:r>
          </a:p>
          <a:p>
            <a:pPr algn="just">
              <a:lnSpc>
                <a:spcPct val="80000"/>
              </a:lnSpc>
            </a:pPr>
            <a:r>
              <a:rPr lang="en-US" sz="2000" b="1" dirty="0">
                <a:latin typeface="Times New Roman" panose="02020603050405020304" pitchFamily="18" charset="0"/>
                <a:cs typeface="Times New Roman" panose="02020603050405020304" pitchFamily="18" charset="0"/>
              </a:rPr>
              <a:t>Wage labor</a:t>
            </a:r>
            <a:r>
              <a:rPr lang="en-US" sz="2000" dirty="0">
                <a:latin typeface="Times New Roman" panose="02020603050405020304" pitchFamily="18" charset="0"/>
                <a:cs typeface="Times New Roman" panose="02020603050405020304" pitchFamily="18" charset="0"/>
              </a:rPr>
              <a:t> involves the exchange of money for time spent at work</a:t>
            </a:r>
          </a:p>
          <a:p>
            <a:pPr algn="just">
              <a:lnSpc>
                <a:spcPct val="80000"/>
              </a:lnSpc>
            </a:pPr>
            <a:endParaRPr lang="en-US" sz="2000"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D432D22C-D3DA-4C31-A6D0-E6C6C84F26A1}"/>
              </a:ext>
            </a:extLst>
          </p:cNvPr>
          <p:cNvSpPr txBox="1">
            <a:spLocks/>
          </p:cNvSpPr>
          <p:nvPr/>
        </p:nvSpPr>
        <p:spPr>
          <a:xfrm>
            <a:off x="1914052" y="263892"/>
            <a:ext cx="8911687" cy="789053"/>
          </a:xfrm>
          <a:prstGeom prst="rect">
            <a:avLst/>
          </a:prstGeom>
        </p:spPr>
        <p:txBody>
          <a:bodyPr vert="horz" lIns="91440" tIns="45720" rIns="91440" bIns="45720" rtlCol="0" anchor="t">
            <a:normAutofit/>
          </a:bodyPr>
          <a:lstStyle/>
          <a:p>
            <a:pPr lvl="0" algn="ctr">
              <a:spcBef>
                <a:spcPct val="0"/>
              </a:spcBef>
            </a:pPr>
            <a:r>
              <a:rPr lang="en-IN" sz="3600" b="1" dirty="0">
                <a:solidFill>
                  <a:schemeClr val="tx1">
                    <a:lumMod val="85000"/>
                    <a:lumOff val="15000"/>
                  </a:schemeClr>
                </a:solidFill>
                <a:latin typeface="+mj-lt"/>
                <a:ea typeface="+mj-ea"/>
                <a:cs typeface="+mj-cs"/>
              </a:rPr>
              <a:t>INTRODUCTION</a:t>
            </a:r>
            <a:endParaRPr kumimoji="0" lang="en-IN" sz="3600" b="1" i="0" u="none" strike="noStrike" kern="1200" cap="none" spc="0" normalizeH="0" baseline="0" noProof="0" dirty="0">
              <a:ln>
                <a:noFill/>
              </a:ln>
              <a:solidFill>
                <a:schemeClr val="tx1">
                  <a:lumMod val="85000"/>
                  <a:lumOff val="15000"/>
                </a:schemeClr>
              </a:solidFill>
              <a:effectLst/>
              <a:uLnTx/>
              <a:uFillTx/>
              <a:latin typeface="+mj-lt"/>
              <a:ea typeface="+mj-ea"/>
              <a:cs typeface="+mj-cs"/>
            </a:endParaRPr>
          </a:p>
        </p:txBody>
      </p:sp>
      <p:pic>
        <p:nvPicPr>
          <p:cNvPr id="5" name="Picture 4">
            <a:extLst>
              <a:ext uri="{FF2B5EF4-FFF2-40B4-BE49-F238E27FC236}">
                <a16:creationId xmlns:a16="http://schemas.microsoft.com/office/drawing/2014/main" id="{FA626D5B-063B-43A6-9BD1-363C0E749205}"/>
              </a:ext>
            </a:extLst>
          </p:cNvPr>
          <p:cNvPicPr>
            <a:picLocks noChangeAspect="1"/>
          </p:cNvPicPr>
          <p:nvPr/>
        </p:nvPicPr>
        <p:blipFill>
          <a:blip r:embed="rId2"/>
          <a:stretch>
            <a:fillRect/>
          </a:stretch>
        </p:blipFill>
        <p:spPr>
          <a:xfrm>
            <a:off x="7143121" y="3597168"/>
            <a:ext cx="3756303" cy="2604356"/>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ABC8B501-9AFD-4DF8-9543-3F56E6D3BAAE}"/>
              </a:ext>
            </a:extLst>
          </p:cNvPr>
          <p:cNvPicPr>
            <a:picLocks noChangeAspect="1"/>
          </p:cNvPicPr>
          <p:nvPr/>
        </p:nvPicPr>
        <p:blipFill>
          <a:blip r:embed="rId3"/>
          <a:stretch>
            <a:fillRect/>
          </a:stretch>
        </p:blipFill>
        <p:spPr>
          <a:xfrm>
            <a:off x="1914052" y="3609852"/>
            <a:ext cx="4335849" cy="2578988"/>
          </a:xfrm>
          <a:prstGeom prst="rect">
            <a:avLst/>
          </a:prstGeom>
          <a:ln>
            <a:noFill/>
          </a:ln>
          <a:effectLst>
            <a:outerShdw blurRad="292100" dist="139700" dir="2700000" algn="tl" rotWithShape="0">
              <a:srgbClr val="333333">
                <a:alpha val="65000"/>
              </a:srgbClr>
            </a:outerShdw>
          </a:effectLst>
        </p:spPr>
      </p:pic>
      <p:sp>
        <p:nvSpPr>
          <p:cNvPr id="2" name="Date Placeholder 1">
            <a:extLst>
              <a:ext uri="{FF2B5EF4-FFF2-40B4-BE49-F238E27FC236}">
                <a16:creationId xmlns:a16="http://schemas.microsoft.com/office/drawing/2014/main" id="{97552976-DBB6-4922-BF8B-7EF9062C3A58}"/>
              </a:ext>
            </a:extLst>
          </p:cNvPr>
          <p:cNvSpPr>
            <a:spLocks noGrp="1"/>
          </p:cNvSpPr>
          <p:nvPr>
            <p:ph type="dt" sz="half" idx="10"/>
          </p:nvPr>
        </p:nvSpPr>
        <p:spPr/>
        <p:txBody>
          <a:bodyPr/>
          <a:lstStyle/>
          <a:p>
            <a:fld id="{607B6D14-56D7-4DF8-B1D0-12113E47EDAD}" type="datetime1">
              <a:rPr lang="en-IN" smtClean="0"/>
              <a:t>19-03-2021</a:t>
            </a:fld>
            <a:endParaRPr lang="en-IN"/>
          </a:p>
        </p:txBody>
      </p:sp>
      <p:sp>
        <p:nvSpPr>
          <p:cNvPr id="7" name="Slide Number Placeholder 6">
            <a:extLst>
              <a:ext uri="{FF2B5EF4-FFF2-40B4-BE49-F238E27FC236}">
                <a16:creationId xmlns:a16="http://schemas.microsoft.com/office/drawing/2014/main" id="{CD410F70-B8D8-4846-83B8-91FFDAFF59EE}"/>
              </a:ext>
            </a:extLst>
          </p:cNvPr>
          <p:cNvSpPr>
            <a:spLocks noGrp="1"/>
          </p:cNvSpPr>
          <p:nvPr>
            <p:ph type="sldNum" sz="quarter" idx="12"/>
          </p:nvPr>
        </p:nvSpPr>
        <p:spPr/>
        <p:txBody>
          <a:bodyPr/>
          <a:lstStyle/>
          <a:p>
            <a:fld id="{04D49760-38ED-4FD7-B688-626F7BAAF0E4}" type="slidenum">
              <a:rPr lang="en-IN" smtClean="0"/>
              <a:pPr/>
              <a:t>3</a:t>
            </a:fld>
            <a:endParaRPr lang="en-IN"/>
          </a:p>
        </p:txBody>
      </p:sp>
      <p:sp>
        <p:nvSpPr>
          <p:cNvPr id="8" name="Footer Placeholder 7">
            <a:extLst>
              <a:ext uri="{FF2B5EF4-FFF2-40B4-BE49-F238E27FC236}">
                <a16:creationId xmlns:a16="http://schemas.microsoft.com/office/drawing/2014/main" id="{6A59293A-1E8C-4FD8-8395-4C90F9EA4AFF}"/>
              </a:ext>
            </a:extLst>
          </p:cNvPr>
          <p:cNvSpPr>
            <a:spLocks noGrp="1"/>
          </p:cNvSpPr>
          <p:nvPr>
            <p:ph type="ftr" sz="quarter" idx="11"/>
          </p:nvPr>
        </p:nvSpPr>
        <p:spPr/>
        <p:txBody>
          <a:bodyPr/>
          <a:lstStyle/>
          <a:p>
            <a:r>
              <a:rPr lang="en-US"/>
              <a:t>2021 7th International Conference on Advanced Computing and Communication Systems (ICACCS).</a:t>
            </a:r>
            <a:endParaRPr lang="en-IN"/>
          </a:p>
        </p:txBody>
      </p:sp>
    </p:spTree>
    <p:extLst>
      <p:ext uri="{BB962C8B-B14F-4D97-AF65-F5344CB8AC3E}">
        <p14:creationId xmlns:p14="http://schemas.microsoft.com/office/powerpoint/2010/main" val="2379110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432D22C-D3DA-4C31-A6D0-E6C6C84F26A1}"/>
              </a:ext>
            </a:extLst>
          </p:cNvPr>
          <p:cNvSpPr txBox="1">
            <a:spLocks/>
          </p:cNvSpPr>
          <p:nvPr/>
        </p:nvSpPr>
        <p:spPr>
          <a:xfrm>
            <a:off x="1914052" y="263892"/>
            <a:ext cx="8911687" cy="789053"/>
          </a:xfrm>
          <a:prstGeom prst="rect">
            <a:avLst/>
          </a:prstGeom>
        </p:spPr>
        <p:txBody>
          <a:bodyPr vert="horz" lIns="91440" tIns="45720" rIns="91440" bIns="45720" rtlCol="0" anchor="t">
            <a:normAutofit/>
          </a:bodyPr>
          <a:lstStyle/>
          <a:p>
            <a:pPr lvl="0" algn="ctr">
              <a:spcBef>
                <a:spcPct val="0"/>
              </a:spcBef>
            </a:pPr>
            <a:r>
              <a:rPr lang="en-IN" sz="3600" b="1" dirty="0">
                <a:solidFill>
                  <a:schemeClr val="tx1">
                    <a:lumMod val="85000"/>
                    <a:lumOff val="15000"/>
                  </a:schemeClr>
                </a:solidFill>
                <a:latin typeface="+mj-lt"/>
                <a:ea typeface="+mj-ea"/>
                <a:cs typeface="+mj-cs"/>
              </a:rPr>
              <a:t>EXISTING SYSTEM</a:t>
            </a:r>
            <a:endParaRPr kumimoji="0" lang="en-IN" sz="3600" b="1" i="0" u="none" strike="noStrike" kern="1200" cap="none" spc="0" normalizeH="0" baseline="0" noProof="0" dirty="0">
              <a:ln>
                <a:noFill/>
              </a:ln>
              <a:solidFill>
                <a:schemeClr val="tx1">
                  <a:lumMod val="85000"/>
                  <a:lumOff val="15000"/>
                </a:schemeClr>
              </a:solidFill>
              <a:effectLst/>
              <a:uLnTx/>
              <a:uFillTx/>
              <a:latin typeface="+mj-lt"/>
              <a:ea typeface="+mj-ea"/>
              <a:cs typeface="+mj-cs"/>
            </a:endParaRPr>
          </a:p>
        </p:txBody>
      </p:sp>
      <p:pic>
        <p:nvPicPr>
          <p:cNvPr id="4" name="Picture 3">
            <a:extLst>
              <a:ext uri="{FF2B5EF4-FFF2-40B4-BE49-F238E27FC236}">
                <a16:creationId xmlns:a16="http://schemas.microsoft.com/office/drawing/2014/main" id="{0BC1765A-00B0-4A5B-B201-9A17B3FCD3B3}"/>
              </a:ext>
            </a:extLst>
          </p:cNvPr>
          <p:cNvPicPr>
            <a:picLocks noChangeAspect="1"/>
          </p:cNvPicPr>
          <p:nvPr/>
        </p:nvPicPr>
        <p:blipFill>
          <a:blip r:embed="rId2"/>
          <a:stretch>
            <a:fillRect/>
          </a:stretch>
        </p:blipFill>
        <p:spPr>
          <a:xfrm>
            <a:off x="7920405" y="1296398"/>
            <a:ext cx="3334663" cy="2163347"/>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72BA0235-0CB8-4988-9709-9EB1A27D01A9}"/>
              </a:ext>
            </a:extLst>
          </p:cNvPr>
          <p:cNvPicPr>
            <a:picLocks noChangeAspect="1"/>
          </p:cNvPicPr>
          <p:nvPr/>
        </p:nvPicPr>
        <p:blipFill>
          <a:blip r:embed="rId3"/>
          <a:stretch>
            <a:fillRect/>
          </a:stretch>
        </p:blipFill>
        <p:spPr>
          <a:xfrm>
            <a:off x="3011213" y="4156285"/>
            <a:ext cx="3358682" cy="2000547"/>
          </a:xfrm>
          <a:prstGeom prst="rect">
            <a:avLst/>
          </a:prstGeom>
          <a:ln>
            <a:noFill/>
          </a:ln>
          <a:effectLst>
            <a:outerShdw blurRad="292100" dist="139700" dir="2700000" algn="tl" rotWithShape="0">
              <a:srgbClr val="333333">
                <a:alpha val="65000"/>
              </a:srgbClr>
            </a:outerShdw>
          </a:effectLst>
        </p:spPr>
      </p:pic>
      <p:pic>
        <p:nvPicPr>
          <p:cNvPr id="7" name="Picture 2" descr="The Price System and Distributive Justice | Libertarianism.org">
            <a:extLst>
              <a:ext uri="{FF2B5EF4-FFF2-40B4-BE49-F238E27FC236}">
                <a16:creationId xmlns:a16="http://schemas.microsoft.com/office/drawing/2014/main" id="{D22CDF40-FE9F-4F55-AB7B-910873966D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0404" y="3867097"/>
            <a:ext cx="3334663" cy="228973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3897BDE-4975-4806-B871-CA23F626A5A1}"/>
              </a:ext>
            </a:extLst>
          </p:cNvPr>
          <p:cNvSpPr txBox="1"/>
          <p:nvPr/>
        </p:nvSpPr>
        <p:spPr>
          <a:xfrm>
            <a:off x="3120980" y="1187175"/>
            <a:ext cx="2975020" cy="3170099"/>
          </a:xfrm>
          <a:prstGeom prst="rect">
            <a:avLst/>
          </a:prstGeom>
          <a:noFill/>
        </p:spPr>
        <p:txBody>
          <a:bodyPr wrap="square" rtlCol="0">
            <a:spAutoFit/>
          </a:bodyPr>
          <a:lstStyle/>
          <a:p>
            <a:pPr marL="342900" indent="-342900">
              <a:buClr>
                <a:schemeClr val="accent1"/>
              </a:buClr>
              <a:buFont typeface="Wingdings 3" panose="05040102010807070707" pitchFamily="18" charset="2"/>
              <a:buChar char=""/>
            </a:pPr>
            <a:r>
              <a:rPr lang="en-US" sz="2000" dirty="0">
                <a:latin typeface="Times New Roman" panose="02020603050405020304" pitchFamily="18" charset="0"/>
                <a:cs typeface="Times New Roman" panose="02020603050405020304" pitchFamily="18" charset="0"/>
              </a:rPr>
              <a:t>The existing system is biometrics which is over cost to implement in small organization.</a:t>
            </a:r>
          </a:p>
          <a:p>
            <a:pPr marL="342900" indent="-342900">
              <a:buClr>
                <a:schemeClr val="accent1"/>
              </a:buClr>
              <a:buFont typeface="Wingdings 3" panose="05040102010807070707" pitchFamily="18" charset="2"/>
              <a:buChar char=""/>
            </a:pPr>
            <a:endParaRPr lang="en-US" sz="2000" dirty="0">
              <a:latin typeface="Times New Roman" panose="02020603050405020304" pitchFamily="18" charset="0"/>
              <a:cs typeface="Times New Roman" panose="02020603050405020304" pitchFamily="18" charset="0"/>
            </a:endParaRPr>
          </a:p>
          <a:p>
            <a:pPr marL="342900" indent="-342900">
              <a:buClr>
                <a:schemeClr val="accent1"/>
              </a:buClr>
              <a:buFont typeface="Wingdings 3" panose="05040102010807070707" pitchFamily="18" charset="2"/>
              <a:buChar char=""/>
            </a:pPr>
            <a:r>
              <a:rPr lang="en-US" sz="2000" dirty="0">
                <a:latin typeface="Times New Roman" panose="02020603050405020304" pitchFamily="18" charset="0"/>
                <a:cs typeface="Times New Roman" panose="02020603050405020304" pitchFamily="18" charset="0"/>
              </a:rPr>
              <a:t>The existing system also need a specific server to store the database.</a:t>
            </a:r>
          </a:p>
          <a:p>
            <a:pPr marL="342900" indent="-342900">
              <a:buClr>
                <a:schemeClr val="accent1"/>
              </a:buClr>
              <a:buFont typeface="Wingdings 3" panose="05040102010807070707" pitchFamily="18" charset="2"/>
              <a:buChar char=""/>
            </a:pPr>
            <a:endParaRPr lang="en-US" sz="2000" dirty="0"/>
          </a:p>
        </p:txBody>
      </p:sp>
      <p:sp>
        <p:nvSpPr>
          <p:cNvPr id="10" name="Date Placeholder 9">
            <a:extLst>
              <a:ext uri="{FF2B5EF4-FFF2-40B4-BE49-F238E27FC236}">
                <a16:creationId xmlns:a16="http://schemas.microsoft.com/office/drawing/2014/main" id="{2AA1CBF2-0DB4-430A-8CD5-94C5E55AD24A}"/>
              </a:ext>
            </a:extLst>
          </p:cNvPr>
          <p:cNvSpPr>
            <a:spLocks noGrp="1"/>
          </p:cNvSpPr>
          <p:nvPr>
            <p:ph type="dt" sz="half" idx="10"/>
          </p:nvPr>
        </p:nvSpPr>
        <p:spPr/>
        <p:txBody>
          <a:bodyPr/>
          <a:lstStyle/>
          <a:p>
            <a:fld id="{89325B2E-15E6-4813-A52C-331E9F8191FF}" type="datetime1">
              <a:rPr lang="en-IN" smtClean="0"/>
              <a:t>19-03-2021</a:t>
            </a:fld>
            <a:endParaRPr lang="en-IN"/>
          </a:p>
        </p:txBody>
      </p:sp>
      <p:sp>
        <p:nvSpPr>
          <p:cNvPr id="11" name="Slide Number Placeholder 10">
            <a:extLst>
              <a:ext uri="{FF2B5EF4-FFF2-40B4-BE49-F238E27FC236}">
                <a16:creationId xmlns:a16="http://schemas.microsoft.com/office/drawing/2014/main" id="{1C7D95AB-A8D1-41A0-8B7F-C521D27B6BBD}"/>
              </a:ext>
            </a:extLst>
          </p:cNvPr>
          <p:cNvSpPr>
            <a:spLocks noGrp="1"/>
          </p:cNvSpPr>
          <p:nvPr>
            <p:ph type="sldNum" sz="quarter" idx="12"/>
          </p:nvPr>
        </p:nvSpPr>
        <p:spPr/>
        <p:txBody>
          <a:bodyPr/>
          <a:lstStyle/>
          <a:p>
            <a:fld id="{04D49760-38ED-4FD7-B688-626F7BAAF0E4}" type="slidenum">
              <a:rPr lang="en-IN" smtClean="0"/>
              <a:pPr/>
              <a:t>4</a:t>
            </a:fld>
            <a:endParaRPr lang="en-IN"/>
          </a:p>
        </p:txBody>
      </p:sp>
      <p:sp>
        <p:nvSpPr>
          <p:cNvPr id="12" name="Footer Placeholder 11">
            <a:extLst>
              <a:ext uri="{FF2B5EF4-FFF2-40B4-BE49-F238E27FC236}">
                <a16:creationId xmlns:a16="http://schemas.microsoft.com/office/drawing/2014/main" id="{560899F4-CF42-49E8-A693-619A0F8587DE}"/>
              </a:ext>
            </a:extLst>
          </p:cNvPr>
          <p:cNvSpPr>
            <a:spLocks noGrp="1"/>
          </p:cNvSpPr>
          <p:nvPr>
            <p:ph type="ftr" sz="quarter" idx="11"/>
          </p:nvPr>
        </p:nvSpPr>
        <p:spPr/>
        <p:txBody>
          <a:bodyPr/>
          <a:lstStyle/>
          <a:p>
            <a:r>
              <a:rPr lang="en-US"/>
              <a:t>2021 7th International Conference on Advanced Computing and Communication Systems (ICACCS).</a:t>
            </a:r>
            <a:endParaRPr lang="en-IN"/>
          </a:p>
        </p:txBody>
      </p:sp>
    </p:spTree>
    <p:extLst>
      <p:ext uri="{BB962C8B-B14F-4D97-AF65-F5344CB8AC3E}">
        <p14:creationId xmlns:p14="http://schemas.microsoft.com/office/powerpoint/2010/main" val="540467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7550DB-03C5-4B0F-B2FC-19A83D4DEF92}"/>
              </a:ext>
            </a:extLst>
          </p:cNvPr>
          <p:cNvSpPr>
            <a:spLocks noGrp="1"/>
          </p:cNvSpPr>
          <p:nvPr>
            <p:ph idx="1"/>
          </p:nvPr>
        </p:nvSpPr>
        <p:spPr>
          <a:xfrm>
            <a:off x="1914052" y="1306415"/>
            <a:ext cx="6384821" cy="1816390"/>
          </a:xfrm>
        </p:spPr>
        <p:txBody>
          <a:bodyPr>
            <a:noAutofit/>
          </a:bodyPr>
          <a:lstStyle/>
          <a:p>
            <a:pPr algn="just"/>
            <a:r>
              <a:rPr lang="en-US" sz="2000" dirty="0">
                <a:latin typeface="Times New Roman" panose="02020603050405020304" pitchFamily="18" charset="0"/>
                <a:cs typeface="Times New Roman" panose="02020603050405020304" pitchFamily="18" charset="0"/>
              </a:rPr>
              <a:t>The RFID based attendance system has also enabled the organization administration to ensure only accredited people access the organization premises. This goes a long way in enhancing the general security within the organization.</a:t>
            </a:r>
          </a:p>
          <a:p>
            <a:pPr marL="0" indent="0" algn="just">
              <a:buNone/>
            </a:pPr>
            <a:endParaRPr lang="en-US" sz="20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D432D22C-D3DA-4C31-A6D0-E6C6C84F26A1}"/>
              </a:ext>
            </a:extLst>
          </p:cNvPr>
          <p:cNvSpPr txBox="1">
            <a:spLocks/>
          </p:cNvSpPr>
          <p:nvPr/>
        </p:nvSpPr>
        <p:spPr>
          <a:xfrm>
            <a:off x="1823900" y="393255"/>
            <a:ext cx="8911687" cy="789053"/>
          </a:xfrm>
          <a:prstGeom prst="rect">
            <a:avLst/>
          </a:prstGeom>
        </p:spPr>
        <p:txBody>
          <a:bodyPr vert="horz" lIns="91440" tIns="45720" rIns="91440" bIns="45720" rtlCol="0" anchor="t">
            <a:normAutofit/>
          </a:bodyPr>
          <a:lstStyle/>
          <a:p>
            <a:pPr lvl="0" algn="ctr">
              <a:spcBef>
                <a:spcPct val="0"/>
              </a:spcBef>
            </a:pPr>
            <a:r>
              <a:rPr lang="en-IN" sz="3600" b="1" dirty="0">
                <a:solidFill>
                  <a:schemeClr val="tx1">
                    <a:lumMod val="85000"/>
                    <a:lumOff val="15000"/>
                  </a:schemeClr>
                </a:solidFill>
                <a:latin typeface="+mj-lt"/>
                <a:ea typeface="+mj-ea"/>
                <a:cs typeface="+mj-cs"/>
              </a:rPr>
              <a:t>PROPOSED WORK</a:t>
            </a:r>
            <a:endParaRPr kumimoji="0" lang="en-IN" sz="3600" b="1" i="0" u="none" strike="noStrike" kern="1200" cap="none" spc="0" normalizeH="0" baseline="0" noProof="0" dirty="0">
              <a:ln>
                <a:noFill/>
              </a:ln>
              <a:solidFill>
                <a:schemeClr val="tx1">
                  <a:lumMod val="85000"/>
                  <a:lumOff val="15000"/>
                </a:schemeClr>
              </a:solidFill>
              <a:effectLst/>
              <a:uLnTx/>
              <a:uFillTx/>
              <a:latin typeface="+mj-lt"/>
              <a:ea typeface="+mj-ea"/>
              <a:cs typeface="+mj-cs"/>
            </a:endParaRPr>
          </a:p>
        </p:txBody>
      </p:sp>
      <p:pic>
        <p:nvPicPr>
          <p:cNvPr id="6" name="Picture 5">
            <a:extLst>
              <a:ext uri="{FF2B5EF4-FFF2-40B4-BE49-F238E27FC236}">
                <a16:creationId xmlns:a16="http://schemas.microsoft.com/office/drawing/2014/main" id="{CDB4566B-271E-4C21-AF62-921DB3BB1A07}"/>
              </a:ext>
            </a:extLst>
          </p:cNvPr>
          <p:cNvPicPr>
            <a:picLocks noChangeAspect="1"/>
          </p:cNvPicPr>
          <p:nvPr/>
        </p:nvPicPr>
        <p:blipFill>
          <a:blip r:embed="rId2"/>
          <a:stretch>
            <a:fillRect/>
          </a:stretch>
        </p:blipFill>
        <p:spPr>
          <a:xfrm>
            <a:off x="8530936" y="1152907"/>
            <a:ext cx="2933700" cy="5074691"/>
          </a:xfrm>
          <a:prstGeom prst="rect">
            <a:avLst/>
          </a:prstGeom>
          <a:ln>
            <a:noFill/>
          </a:ln>
          <a:effectLst>
            <a:outerShdw blurRad="292100" dist="139700" dir="2700000" algn="tl" rotWithShape="0">
              <a:srgbClr val="333333">
                <a:alpha val="65000"/>
              </a:srgbClr>
            </a:outerShdw>
          </a:effectLst>
        </p:spPr>
      </p:pic>
      <p:pic>
        <p:nvPicPr>
          <p:cNvPr id="8" name="Content Placeholder 3">
            <a:extLst>
              <a:ext uri="{FF2B5EF4-FFF2-40B4-BE49-F238E27FC236}">
                <a16:creationId xmlns:a16="http://schemas.microsoft.com/office/drawing/2014/main" id="{7C1BA36B-2757-4511-9046-CBCEFFE77154}"/>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2373691" y="3246437"/>
            <a:ext cx="5465542" cy="2765738"/>
          </a:xfrm>
          <a:prstGeom prst="rect">
            <a:avLst/>
          </a:prstGeom>
          <a:ln>
            <a:noFill/>
          </a:ln>
          <a:effectLst>
            <a:outerShdw blurRad="292100" dist="139700" dir="2700000" algn="tl" rotWithShape="0">
              <a:srgbClr val="333333">
                <a:alpha val="65000"/>
              </a:srgbClr>
            </a:outerShdw>
          </a:effectLst>
        </p:spPr>
      </p:pic>
      <p:sp>
        <p:nvSpPr>
          <p:cNvPr id="2" name="Date Placeholder 1">
            <a:extLst>
              <a:ext uri="{FF2B5EF4-FFF2-40B4-BE49-F238E27FC236}">
                <a16:creationId xmlns:a16="http://schemas.microsoft.com/office/drawing/2014/main" id="{3128D0CC-3CB4-4EA3-83E3-A90796B60D2D}"/>
              </a:ext>
            </a:extLst>
          </p:cNvPr>
          <p:cNvSpPr>
            <a:spLocks noGrp="1"/>
          </p:cNvSpPr>
          <p:nvPr>
            <p:ph type="dt" sz="half" idx="10"/>
          </p:nvPr>
        </p:nvSpPr>
        <p:spPr/>
        <p:txBody>
          <a:bodyPr/>
          <a:lstStyle/>
          <a:p>
            <a:fld id="{739A2B8E-D05C-4EFB-A5CD-35458DB44FEB}" type="datetime1">
              <a:rPr lang="en-IN" smtClean="0"/>
              <a:t>19-03-2021</a:t>
            </a:fld>
            <a:endParaRPr lang="en-IN"/>
          </a:p>
        </p:txBody>
      </p:sp>
      <p:sp>
        <p:nvSpPr>
          <p:cNvPr id="4" name="Slide Number Placeholder 3">
            <a:extLst>
              <a:ext uri="{FF2B5EF4-FFF2-40B4-BE49-F238E27FC236}">
                <a16:creationId xmlns:a16="http://schemas.microsoft.com/office/drawing/2014/main" id="{01B711C7-0D31-48A5-8FBB-D67BA1640F8A}"/>
              </a:ext>
            </a:extLst>
          </p:cNvPr>
          <p:cNvSpPr>
            <a:spLocks noGrp="1"/>
          </p:cNvSpPr>
          <p:nvPr>
            <p:ph type="sldNum" sz="quarter" idx="12"/>
          </p:nvPr>
        </p:nvSpPr>
        <p:spPr/>
        <p:txBody>
          <a:bodyPr/>
          <a:lstStyle/>
          <a:p>
            <a:fld id="{04D49760-38ED-4FD7-B688-626F7BAAF0E4}" type="slidenum">
              <a:rPr lang="en-IN" smtClean="0"/>
              <a:pPr/>
              <a:t>5</a:t>
            </a:fld>
            <a:endParaRPr lang="en-IN"/>
          </a:p>
        </p:txBody>
      </p:sp>
      <p:sp>
        <p:nvSpPr>
          <p:cNvPr id="7" name="Footer Placeholder 6">
            <a:extLst>
              <a:ext uri="{FF2B5EF4-FFF2-40B4-BE49-F238E27FC236}">
                <a16:creationId xmlns:a16="http://schemas.microsoft.com/office/drawing/2014/main" id="{02C703E1-3967-4A22-81E9-AED495B4522F}"/>
              </a:ext>
            </a:extLst>
          </p:cNvPr>
          <p:cNvSpPr>
            <a:spLocks noGrp="1"/>
          </p:cNvSpPr>
          <p:nvPr>
            <p:ph type="ftr" sz="quarter" idx="11"/>
          </p:nvPr>
        </p:nvSpPr>
        <p:spPr/>
        <p:txBody>
          <a:bodyPr/>
          <a:lstStyle/>
          <a:p>
            <a:r>
              <a:rPr lang="en-US"/>
              <a:t>2021 7th International Conference on Advanced Computing and Communication Systems (ICACCS).</a:t>
            </a:r>
            <a:endParaRPr lang="en-IN"/>
          </a:p>
        </p:txBody>
      </p:sp>
    </p:spTree>
    <p:extLst>
      <p:ext uri="{BB962C8B-B14F-4D97-AF65-F5344CB8AC3E}">
        <p14:creationId xmlns:p14="http://schemas.microsoft.com/office/powerpoint/2010/main" val="1037582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E03C3-40AA-47B1-83BE-931C69919B2D}"/>
              </a:ext>
            </a:extLst>
          </p:cNvPr>
          <p:cNvSpPr>
            <a:spLocks noGrp="1"/>
          </p:cNvSpPr>
          <p:nvPr>
            <p:ph type="title"/>
          </p:nvPr>
        </p:nvSpPr>
        <p:spPr>
          <a:xfrm>
            <a:off x="1840336" y="512462"/>
            <a:ext cx="8911687" cy="1280890"/>
          </a:xfrm>
        </p:spPr>
        <p:txBody>
          <a:bodyPr/>
          <a:lstStyle/>
          <a:p>
            <a:pPr algn="ctr"/>
            <a:r>
              <a:rPr lang="en-US" dirty="0">
                <a:latin typeface="Times New Roman" panose="02020603050405020304" pitchFamily="18" charset="0"/>
                <a:cs typeface="Times New Roman" panose="02020603050405020304" pitchFamily="18" charset="0"/>
              </a:rPr>
              <a:t> FLOW DIAGRAM</a:t>
            </a:r>
          </a:p>
        </p:txBody>
      </p:sp>
      <p:sp>
        <p:nvSpPr>
          <p:cNvPr id="4" name="Date Placeholder 3">
            <a:extLst>
              <a:ext uri="{FF2B5EF4-FFF2-40B4-BE49-F238E27FC236}">
                <a16:creationId xmlns:a16="http://schemas.microsoft.com/office/drawing/2014/main" id="{BA2F3376-5A00-4BED-80B9-CD88BA285649}"/>
              </a:ext>
            </a:extLst>
          </p:cNvPr>
          <p:cNvSpPr>
            <a:spLocks noGrp="1"/>
          </p:cNvSpPr>
          <p:nvPr>
            <p:ph type="dt" sz="half" idx="10"/>
          </p:nvPr>
        </p:nvSpPr>
        <p:spPr/>
        <p:txBody>
          <a:bodyPr/>
          <a:lstStyle/>
          <a:p>
            <a:fld id="{3FF0F62F-2DE8-4A0A-84E9-299E2AD406C4}" type="datetime1">
              <a:rPr lang="en-IN" smtClean="0"/>
              <a:t>19-03-2021</a:t>
            </a:fld>
            <a:endParaRPr lang="en-IN"/>
          </a:p>
        </p:txBody>
      </p:sp>
      <p:sp>
        <p:nvSpPr>
          <p:cNvPr id="5" name="Footer Placeholder 4">
            <a:extLst>
              <a:ext uri="{FF2B5EF4-FFF2-40B4-BE49-F238E27FC236}">
                <a16:creationId xmlns:a16="http://schemas.microsoft.com/office/drawing/2014/main" id="{41E7B047-BAB2-433D-92C1-05E46039601A}"/>
              </a:ext>
            </a:extLst>
          </p:cNvPr>
          <p:cNvSpPr>
            <a:spLocks noGrp="1"/>
          </p:cNvSpPr>
          <p:nvPr>
            <p:ph type="ftr" sz="quarter" idx="11"/>
          </p:nvPr>
        </p:nvSpPr>
        <p:spPr/>
        <p:txBody>
          <a:bodyPr/>
          <a:lstStyle/>
          <a:p>
            <a:r>
              <a:rPr lang="en-US"/>
              <a:t>2021 7th International Conference on Advanced Computing and Communication Systems (ICACCS).</a:t>
            </a:r>
            <a:endParaRPr lang="en-IN"/>
          </a:p>
        </p:txBody>
      </p:sp>
      <p:sp>
        <p:nvSpPr>
          <p:cNvPr id="6" name="Slide Number Placeholder 5">
            <a:extLst>
              <a:ext uri="{FF2B5EF4-FFF2-40B4-BE49-F238E27FC236}">
                <a16:creationId xmlns:a16="http://schemas.microsoft.com/office/drawing/2014/main" id="{68D23D6B-2935-4754-AB74-04ED0BDFB5F9}"/>
              </a:ext>
            </a:extLst>
          </p:cNvPr>
          <p:cNvSpPr>
            <a:spLocks noGrp="1"/>
          </p:cNvSpPr>
          <p:nvPr>
            <p:ph type="sldNum" sz="quarter" idx="12"/>
          </p:nvPr>
        </p:nvSpPr>
        <p:spPr/>
        <p:txBody>
          <a:bodyPr/>
          <a:lstStyle/>
          <a:p>
            <a:fld id="{04D49760-38ED-4FD7-B688-626F7BAAF0E4}" type="slidenum">
              <a:rPr lang="en-IN" smtClean="0"/>
              <a:pPr/>
              <a:t>6</a:t>
            </a:fld>
            <a:endParaRPr lang="en-IN"/>
          </a:p>
        </p:txBody>
      </p:sp>
      <p:pic>
        <p:nvPicPr>
          <p:cNvPr id="7" name="Content Placeholder 3">
            <a:extLst>
              <a:ext uri="{FF2B5EF4-FFF2-40B4-BE49-F238E27FC236}">
                <a16:creationId xmlns:a16="http://schemas.microsoft.com/office/drawing/2014/main" id="{BE5EE92B-06C8-4C52-B3AD-49F94C7AFDB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306084" y="1394413"/>
            <a:ext cx="4186252" cy="4568598"/>
          </a:xfrm>
          <a:prstGeom prst="rect">
            <a:avLst/>
          </a:prstGeom>
        </p:spPr>
      </p:pic>
    </p:spTree>
    <p:extLst>
      <p:ext uri="{BB962C8B-B14F-4D97-AF65-F5344CB8AC3E}">
        <p14:creationId xmlns:p14="http://schemas.microsoft.com/office/powerpoint/2010/main" val="4123419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432D22C-D3DA-4C31-A6D0-E6C6C84F26A1}"/>
              </a:ext>
            </a:extLst>
          </p:cNvPr>
          <p:cNvSpPr txBox="1">
            <a:spLocks/>
          </p:cNvSpPr>
          <p:nvPr/>
        </p:nvSpPr>
        <p:spPr>
          <a:xfrm>
            <a:off x="1914052" y="263892"/>
            <a:ext cx="8911687" cy="789053"/>
          </a:xfrm>
          <a:prstGeom prst="rect">
            <a:avLst/>
          </a:prstGeom>
        </p:spPr>
        <p:txBody>
          <a:bodyPr vert="horz" lIns="91440" tIns="45720" rIns="91440" bIns="45720" rtlCol="0" anchor="t">
            <a:normAutofit/>
          </a:bodyPr>
          <a:lstStyle/>
          <a:p>
            <a:pPr lvl="0" algn="ctr">
              <a:spcBef>
                <a:spcPct val="0"/>
              </a:spcBef>
            </a:pPr>
            <a:r>
              <a:rPr lang="en-IN" sz="3600" b="1" dirty="0">
                <a:solidFill>
                  <a:schemeClr val="tx1">
                    <a:lumMod val="85000"/>
                    <a:lumOff val="15000"/>
                  </a:schemeClr>
                </a:solidFill>
                <a:latin typeface="+mj-lt"/>
                <a:ea typeface="+mj-ea"/>
                <a:cs typeface="+mj-cs"/>
              </a:rPr>
              <a:t>RESULTS</a:t>
            </a:r>
            <a:endParaRPr kumimoji="0" lang="en-IN" sz="3600" b="1" i="0" u="none" strike="noStrike" kern="1200" cap="none" spc="0" normalizeH="0" baseline="0" noProof="0" dirty="0">
              <a:ln>
                <a:noFill/>
              </a:ln>
              <a:solidFill>
                <a:schemeClr val="tx1">
                  <a:lumMod val="85000"/>
                  <a:lumOff val="15000"/>
                </a:schemeClr>
              </a:solidFill>
              <a:effectLst/>
              <a:uLnTx/>
              <a:uFillTx/>
              <a:latin typeface="+mj-lt"/>
              <a:ea typeface="+mj-ea"/>
              <a:cs typeface="+mj-cs"/>
            </a:endParaRPr>
          </a:p>
        </p:txBody>
      </p:sp>
      <p:pic>
        <p:nvPicPr>
          <p:cNvPr id="8" name="Content Placeholder 4">
            <a:extLst>
              <a:ext uri="{FF2B5EF4-FFF2-40B4-BE49-F238E27FC236}">
                <a16:creationId xmlns:a16="http://schemas.microsoft.com/office/drawing/2014/main" id="{F8E1227F-9FB9-4AE9-9FB3-47E916ACA3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4885" y="1104500"/>
            <a:ext cx="8142280" cy="5054840"/>
          </a:xfrm>
          <a:prstGeom prst="rect">
            <a:avLst/>
          </a:prstGeom>
          <a:ln>
            <a:noFill/>
          </a:ln>
          <a:effectLst>
            <a:outerShdw blurRad="292100" dist="139700" dir="2700000" algn="tl" rotWithShape="0">
              <a:srgbClr val="333333">
                <a:alpha val="65000"/>
              </a:srgbClr>
            </a:outerShdw>
          </a:effectLst>
        </p:spPr>
      </p:pic>
      <p:sp>
        <p:nvSpPr>
          <p:cNvPr id="2" name="Date Placeholder 1">
            <a:extLst>
              <a:ext uri="{FF2B5EF4-FFF2-40B4-BE49-F238E27FC236}">
                <a16:creationId xmlns:a16="http://schemas.microsoft.com/office/drawing/2014/main" id="{73E24DE4-D317-40EB-A256-11E1F690CAF0}"/>
              </a:ext>
            </a:extLst>
          </p:cNvPr>
          <p:cNvSpPr>
            <a:spLocks noGrp="1"/>
          </p:cNvSpPr>
          <p:nvPr>
            <p:ph type="dt" sz="half" idx="10"/>
          </p:nvPr>
        </p:nvSpPr>
        <p:spPr/>
        <p:txBody>
          <a:bodyPr/>
          <a:lstStyle/>
          <a:p>
            <a:fld id="{ABC3B02B-DCC3-4EAF-8EE3-478E1BA3EDB6}" type="datetime1">
              <a:rPr lang="en-IN" smtClean="0"/>
              <a:t>19-03-2021</a:t>
            </a:fld>
            <a:endParaRPr lang="en-IN"/>
          </a:p>
        </p:txBody>
      </p:sp>
      <p:sp>
        <p:nvSpPr>
          <p:cNvPr id="3" name="Slide Number Placeholder 2">
            <a:extLst>
              <a:ext uri="{FF2B5EF4-FFF2-40B4-BE49-F238E27FC236}">
                <a16:creationId xmlns:a16="http://schemas.microsoft.com/office/drawing/2014/main" id="{CC936E51-ABB4-4779-BA2B-01CC70B1C5FD}"/>
              </a:ext>
            </a:extLst>
          </p:cNvPr>
          <p:cNvSpPr>
            <a:spLocks noGrp="1"/>
          </p:cNvSpPr>
          <p:nvPr>
            <p:ph type="sldNum" sz="quarter" idx="12"/>
          </p:nvPr>
        </p:nvSpPr>
        <p:spPr/>
        <p:txBody>
          <a:bodyPr/>
          <a:lstStyle/>
          <a:p>
            <a:fld id="{04D49760-38ED-4FD7-B688-626F7BAAF0E4}" type="slidenum">
              <a:rPr lang="en-IN" smtClean="0"/>
              <a:pPr/>
              <a:t>7</a:t>
            </a:fld>
            <a:endParaRPr lang="en-IN"/>
          </a:p>
        </p:txBody>
      </p:sp>
      <p:sp>
        <p:nvSpPr>
          <p:cNvPr id="4" name="Footer Placeholder 3">
            <a:extLst>
              <a:ext uri="{FF2B5EF4-FFF2-40B4-BE49-F238E27FC236}">
                <a16:creationId xmlns:a16="http://schemas.microsoft.com/office/drawing/2014/main" id="{F5819A03-F242-4FF8-8089-541695AE2665}"/>
              </a:ext>
            </a:extLst>
          </p:cNvPr>
          <p:cNvSpPr>
            <a:spLocks noGrp="1"/>
          </p:cNvSpPr>
          <p:nvPr>
            <p:ph type="ftr" sz="quarter" idx="11"/>
          </p:nvPr>
        </p:nvSpPr>
        <p:spPr/>
        <p:txBody>
          <a:bodyPr/>
          <a:lstStyle/>
          <a:p>
            <a:r>
              <a:rPr lang="en-US"/>
              <a:t>2021 7th International Conference on Advanced Computing and Communication Systems (ICACCS).</a:t>
            </a: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448F64-AC0A-4F37-8784-4B22979A0D1D}"/>
              </a:ext>
            </a:extLst>
          </p:cNvPr>
          <p:cNvSpPr>
            <a:spLocks noGrp="1"/>
          </p:cNvSpPr>
          <p:nvPr>
            <p:ph idx="1"/>
          </p:nvPr>
        </p:nvSpPr>
        <p:spPr>
          <a:xfrm>
            <a:off x="2137893" y="1482437"/>
            <a:ext cx="8564451" cy="3115322"/>
          </a:xfrm>
        </p:spPr>
        <p:txBody>
          <a:bodyPr>
            <a:normAutofit/>
          </a:bodyPr>
          <a:lstStyle/>
          <a:p>
            <a:pPr>
              <a:buFont typeface="Wingdings 3" panose="05040102010807070707" pitchFamily="18" charset="2"/>
              <a:buChar char=""/>
            </a:pPr>
            <a:r>
              <a:rPr lang="en-US" dirty="0">
                <a:latin typeface="Times New Roman" panose="02020603050405020304" pitchFamily="18" charset="0"/>
                <a:ea typeface="Times New Roman" panose="02020603050405020304" pitchFamily="18" charset="0"/>
              </a:rPr>
              <a:t>The system prototype has several advantages compared to the conventional method</a:t>
            </a:r>
            <a:endParaRPr lang="en-US" dirty="0">
              <a:latin typeface="Times New Roman" panose="02020603050405020304" pitchFamily="18" charset="0"/>
              <a:cs typeface="Times New Roman" panose="02020603050405020304" pitchFamily="18" charset="0"/>
            </a:endParaRPr>
          </a:p>
          <a:p>
            <a:pPr>
              <a:buFont typeface="Wingdings 3" panose="05040102010807070707" pitchFamily="18" charset="2"/>
              <a:buChar char=""/>
            </a:pPr>
            <a:r>
              <a:rPr lang="en-US" dirty="0">
                <a:latin typeface="Times New Roman" panose="02020603050405020304" pitchFamily="18" charset="0"/>
                <a:ea typeface="Times New Roman" panose="02020603050405020304" pitchFamily="18" charset="0"/>
              </a:rPr>
              <a:t>The prototype is easy to use with switches and communication ports that are easily accessible. Participation can be easily stored and recovered. The high identification and verification speed is also an advantage of the system.</a:t>
            </a:r>
          </a:p>
          <a:p>
            <a:pPr>
              <a:buFont typeface="Wingdings 3" panose="05040102010807070707" pitchFamily="18" charset="2"/>
              <a:buChar char=""/>
            </a:pPr>
            <a:r>
              <a:rPr lang="en-US" dirty="0">
                <a:latin typeface="Times New Roman" panose="02020603050405020304" pitchFamily="18" charset="0"/>
                <a:cs typeface="Times New Roman" panose="02020603050405020304" pitchFamily="18" charset="0"/>
              </a:rPr>
              <a:t>A single board design of  hardware is on process.</a:t>
            </a:r>
          </a:p>
          <a:p>
            <a:pPr>
              <a:buFont typeface="Wingdings 3" panose="05040102010807070707" pitchFamily="18" charset="2"/>
              <a:buChar char=""/>
            </a:pPr>
            <a:r>
              <a:rPr lang="en-US" dirty="0">
                <a:latin typeface="Times New Roman" panose="02020603050405020304" pitchFamily="18" charset="0"/>
                <a:cs typeface="Times New Roman" panose="02020603050405020304" pitchFamily="18" charset="0"/>
              </a:rPr>
              <a:t>Work on local backup .</a:t>
            </a:r>
          </a:p>
          <a:p>
            <a:pPr>
              <a:buFont typeface="Wingdings 3" panose="05040102010807070707" pitchFamily="18" charset="2"/>
              <a:buChar char=""/>
            </a:pPr>
            <a:r>
              <a:rPr lang="en-US" dirty="0">
                <a:latin typeface="Times New Roman" panose="02020603050405020304" pitchFamily="18" charset="0"/>
                <a:cs typeface="Times New Roman" panose="02020603050405020304" pitchFamily="18" charset="0"/>
              </a:rPr>
              <a:t>Moving the validation from controller to script.</a:t>
            </a:r>
          </a:p>
          <a:p>
            <a:pPr>
              <a:buFont typeface="Wingdings 3" panose="05040102010807070707" pitchFamily="18" charset="2"/>
              <a:buChar char=""/>
            </a:pPr>
            <a:endParaRPr lang="en-US" dirty="0">
              <a:latin typeface="Times New Roman" panose="02020603050405020304" pitchFamily="18" charset="0"/>
              <a:cs typeface="Times New Roman" panose="02020603050405020304" pitchFamily="18" charset="0"/>
            </a:endParaRPr>
          </a:p>
          <a:p>
            <a:pPr>
              <a:buFont typeface="Wingdings 3" panose="05040102010807070707" pitchFamily="18" charset="2"/>
              <a:buChar char=""/>
            </a:pPr>
            <a:endParaRPr lang="en-US" dirty="0"/>
          </a:p>
          <a:p>
            <a:pPr marL="0" indent="0">
              <a:buNone/>
            </a:pPr>
            <a:endParaRPr lang="en-IN" dirty="0"/>
          </a:p>
        </p:txBody>
      </p:sp>
      <p:sp>
        <p:nvSpPr>
          <p:cNvPr id="4" name="Title 1">
            <a:extLst>
              <a:ext uri="{FF2B5EF4-FFF2-40B4-BE49-F238E27FC236}">
                <a16:creationId xmlns:a16="http://schemas.microsoft.com/office/drawing/2014/main" id="{D432D22C-D3DA-4C31-A6D0-E6C6C84F26A1}"/>
              </a:ext>
            </a:extLst>
          </p:cNvPr>
          <p:cNvSpPr txBox="1">
            <a:spLocks/>
          </p:cNvSpPr>
          <p:nvPr/>
        </p:nvSpPr>
        <p:spPr>
          <a:xfrm>
            <a:off x="1943367" y="575817"/>
            <a:ext cx="8911687" cy="789053"/>
          </a:xfrm>
          <a:prstGeom prst="rect">
            <a:avLst/>
          </a:prstGeom>
        </p:spPr>
        <p:txBody>
          <a:bodyPr vert="horz" lIns="91440" tIns="45720" rIns="91440" bIns="45720" rtlCol="0" anchor="t">
            <a:normAutofit/>
          </a:bodyPr>
          <a:lstStyle/>
          <a:p>
            <a:pPr algn="ctr">
              <a:spcBef>
                <a:spcPct val="0"/>
              </a:spcBef>
            </a:pPr>
            <a:r>
              <a:rPr lang="en-IN" sz="3600" b="1" dirty="0">
                <a:solidFill>
                  <a:schemeClr val="tx1">
                    <a:lumMod val="85000"/>
                    <a:lumOff val="15000"/>
                  </a:schemeClr>
                </a:solidFill>
                <a:latin typeface="+mj-lt"/>
                <a:ea typeface="+mj-ea"/>
                <a:cs typeface="+mj-cs"/>
              </a:rPr>
              <a:t>CONCLUSION &amp; FUTURE WORK</a:t>
            </a:r>
            <a:endParaRPr kumimoji="0" lang="en-IN" sz="3600" b="1" i="0" u="none" strike="noStrike" kern="1200" cap="none" spc="0" normalizeH="0" baseline="0" noProof="0" dirty="0">
              <a:ln>
                <a:noFill/>
              </a:ln>
              <a:solidFill>
                <a:schemeClr val="tx1">
                  <a:lumMod val="85000"/>
                  <a:lumOff val="15000"/>
                </a:schemeClr>
              </a:solidFill>
              <a:effectLst/>
              <a:uLnTx/>
              <a:uFillTx/>
              <a:latin typeface="+mj-lt"/>
              <a:ea typeface="+mj-ea"/>
              <a:cs typeface="+mj-cs"/>
            </a:endParaRPr>
          </a:p>
        </p:txBody>
      </p:sp>
      <p:sp>
        <p:nvSpPr>
          <p:cNvPr id="2" name="Date Placeholder 1">
            <a:extLst>
              <a:ext uri="{FF2B5EF4-FFF2-40B4-BE49-F238E27FC236}">
                <a16:creationId xmlns:a16="http://schemas.microsoft.com/office/drawing/2014/main" id="{2B3C4A75-061A-4206-89FF-ED0C83901ED7}"/>
              </a:ext>
            </a:extLst>
          </p:cNvPr>
          <p:cNvSpPr>
            <a:spLocks noGrp="1"/>
          </p:cNvSpPr>
          <p:nvPr>
            <p:ph type="dt" sz="half" idx="10"/>
          </p:nvPr>
        </p:nvSpPr>
        <p:spPr/>
        <p:txBody>
          <a:bodyPr/>
          <a:lstStyle/>
          <a:p>
            <a:fld id="{F0E89800-A574-4B7B-9BF6-524596037EC1}" type="datetime1">
              <a:rPr lang="en-IN" smtClean="0"/>
              <a:t>19-03-2021</a:t>
            </a:fld>
            <a:endParaRPr lang="en-IN"/>
          </a:p>
        </p:txBody>
      </p:sp>
      <p:sp>
        <p:nvSpPr>
          <p:cNvPr id="5" name="Slide Number Placeholder 4">
            <a:extLst>
              <a:ext uri="{FF2B5EF4-FFF2-40B4-BE49-F238E27FC236}">
                <a16:creationId xmlns:a16="http://schemas.microsoft.com/office/drawing/2014/main" id="{3AF3DF6A-30CD-48C8-BC96-68971ACD82F6}"/>
              </a:ext>
            </a:extLst>
          </p:cNvPr>
          <p:cNvSpPr>
            <a:spLocks noGrp="1"/>
          </p:cNvSpPr>
          <p:nvPr>
            <p:ph type="sldNum" sz="quarter" idx="12"/>
          </p:nvPr>
        </p:nvSpPr>
        <p:spPr/>
        <p:txBody>
          <a:bodyPr/>
          <a:lstStyle/>
          <a:p>
            <a:fld id="{04D49760-38ED-4FD7-B688-626F7BAAF0E4}" type="slidenum">
              <a:rPr lang="en-IN" smtClean="0"/>
              <a:pPr/>
              <a:t>8</a:t>
            </a:fld>
            <a:endParaRPr lang="en-IN"/>
          </a:p>
        </p:txBody>
      </p:sp>
      <p:sp>
        <p:nvSpPr>
          <p:cNvPr id="6" name="Footer Placeholder 5">
            <a:extLst>
              <a:ext uri="{FF2B5EF4-FFF2-40B4-BE49-F238E27FC236}">
                <a16:creationId xmlns:a16="http://schemas.microsoft.com/office/drawing/2014/main" id="{3373C8DD-8857-4CD8-A787-041271291FD4}"/>
              </a:ext>
            </a:extLst>
          </p:cNvPr>
          <p:cNvSpPr>
            <a:spLocks noGrp="1"/>
          </p:cNvSpPr>
          <p:nvPr>
            <p:ph type="ftr" sz="quarter" idx="11"/>
          </p:nvPr>
        </p:nvSpPr>
        <p:spPr/>
        <p:txBody>
          <a:bodyPr/>
          <a:lstStyle/>
          <a:p>
            <a:r>
              <a:rPr lang="en-US"/>
              <a:t>2021 7th International Conference on Advanced Computing and Communication Systems (ICACCS).</a:t>
            </a:r>
            <a:endParaRPr lang="en-IN"/>
          </a:p>
        </p:txBody>
      </p:sp>
    </p:spTree>
    <p:extLst>
      <p:ext uri="{BB962C8B-B14F-4D97-AF65-F5344CB8AC3E}">
        <p14:creationId xmlns:p14="http://schemas.microsoft.com/office/powerpoint/2010/main" val="2322349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4051" y="1427018"/>
            <a:ext cx="9174659" cy="4821381"/>
          </a:xfrm>
        </p:spPr>
        <p:txBody>
          <a:bodyPr/>
          <a:lstStyle/>
          <a:p>
            <a:pPr lvl="0" fontAlgn="base"/>
            <a:r>
              <a:rPr lang="en-US" dirty="0">
                <a:latin typeface="Times New Roman" panose="02020603050405020304" pitchFamily="18" charset="0"/>
                <a:cs typeface="Times New Roman" panose="02020603050405020304" pitchFamily="18" charset="0"/>
              </a:rPr>
              <a:t>D. R. </a:t>
            </a:r>
            <a:r>
              <a:rPr lang="en-US" dirty="0" err="1">
                <a:latin typeface="Times New Roman" panose="02020603050405020304" pitchFamily="18" charset="0"/>
                <a:cs typeface="Times New Roman" panose="02020603050405020304" pitchFamily="18" charset="0"/>
              </a:rPr>
              <a:t>Hancox</a:t>
            </a:r>
            <a:r>
              <a:rPr lang="en-US" dirty="0">
                <a:latin typeface="Times New Roman" panose="02020603050405020304" pitchFamily="18" charset="0"/>
                <a:cs typeface="Times New Roman" panose="02020603050405020304" pitchFamily="18" charset="0"/>
              </a:rPr>
              <a:t>, “Using RFID Technology to Enhance Corporate Effectiveness” ,April 2016.</a:t>
            </a:r>
          </a:p>
          <a:p>
            <a:pPr lvl="0" fontAlgn="base"/>
            <a:r>
              <a:rPr lang="en-US" dirty="0">
                <a:latin typeface="Times New Roman" panose="02020603050405020304" pitchFamily="18" charset="0"/>
                <a:cs typeface="Times New Roman" panose="02020603050405020304" pitchFamily="18" charset="0"/>
              </a:rPr>
              <a:t>International Organization for Standardization (ISO). (2003). Identification cards -- Contactless integrated circuit(s) cards -- Vicinity cards. ISO/IEC 14443.</a:t>
            </a:r>
          </a:p>
          <a:p>
            <a:pPr algn="just"/>
            <a:r>
              <a:rPr lang="en-US" dirty="0">
                <a:latin typeface="Times New Roman" panose="02020603050405020304" pitchFamily="18" charset="0"/>
                <a:cs typeface="Times New Roman" panose="02020603050405020304" pitchFamily="18" charset="0"/>
              </a:rPr>
              <a:t>Roy, W. (2006). An Introduction to RFID Technology. Pervasive Computing and Communications. IEEE Press. pp 25- 33. </a:t>
            </a:r>
          </a:p>
          <a:p>
            <a:pPr lvl="0" fontAlgn="base"/>
            <a:r>
              <a:rPr lang="en-US" dirty="0">
                <a:latin typeface="Times New Roman" panose="02020603050405020304" pitchFamily="18" charset="0"/>
                <a:cs typeface="Times New Roman" panose="02020603050405020304" pitchFamily="18" charset="0"/>
              </a:rPr>
              <a:t>Sato DCS &amp; Labeling Worldwide, “The RFID Guidebook (Revision 8)”, 2004. </a:t>
            </a:r>
          </a:p>
          <a:p>
            <a:pPr lvl="0" fontAlgn="base"/>
            <a:r>
              <a:rPr lang="en-US" dirty="0">
                <a:latin typeface="Times New Roman" panose="02020603050405020304" pitchFamily="18" charset="0"/>
                <a:cs typeface="Times New Roman" panose="02020603050405020304" pitchFamily="18" charset="0"/>
              </a:rPr>
              <a:t>Radio-frequency identification. Wikipedia (online). Wikimedia Foundation, Inc., 2009. </a:t>
            </a:r>
          </a:p>
          <a:p>
            <a:pPr>
              <a:buNone/>
            </a:pPr>
            <a:endParaRPr lang="en-US"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D432D22C-D3DA-4C31-A6D0-E6C6C84F26A1}"/>
              </a:ext>
            </a:extLst>
          </p:cNvPr>
          <p:cNvSpPr txBox="1">
            <a:spLocks/>
          </p:cNvSpPr>
          <p:nvPr/>
        </p:nvSpPr>
        <p:spPr>
          <a:xfrm>
            <a:off x="1914052" y="263892"/>
            <a:ext cx="8911687" cy="789053"/>
          </a:xfrm>
          <a:prstGeom prst="rect">
            <a:avLst/>
          </a:prstGeom>
        </p:spPr>
        <p:txBody>
          <a:bodyPr vert="horz" lIns="91440" tIns="45720" rIns="91440" bIns="45720" rtlCol="0" anchor="t">
            <a:normAutofit/>
          </a:bodyPr>
          <a:lstStyle/>
          <a:p>
            <a:pPr algn="ctr">
              <a:spcBef>
                <a:spcPct val="0"/>
              </a:spcBef>
            </a:pPr>
            <a:r>
              <a:rPr lang="en-IN" sz="3600" b="1" dirty="0">
                <a:solidFill>
                  <a:schemeClr val="tx1">
                    <a:lumMod val="85000"/>
                    <a:lumOff val="15000"/>
                  </a:schemeClr>
                </a:solidFill>
                <a:latin typeface="+mj-lt"/>
                <a:ea typeface="+mj-ea"/>
                <a:cs typeface="+mj-cs"/>
              </a:rPr>
              <a:t>References</a:t>
            </a:r>
            <a:endParaRPr kumimoji="0" lang="en-IN" sz="3600" b="1" i="0" u="none" strike="noStrike" kern="1200" cap="none" spc="0" normalizeH="0" baseline="0" noProof="0" dirty="0">
              <a:ln>
                <a:noFill/>
              </a:ln>
              <a:solidFill>
                <a:schemeClr val="tx1">
                  <a:lumMod val="85000"/>
                  <a:lumOff val="15000"/>
                </a:schemeClr>
              </a:solidFill>
              <a:effectLst/>
              <a:uLnTx/>
              <a:uFillTx/>
              <a:latin typeface="+mj-lt"/>
              <a:ea typeface="+mj-ea"/>
              <a:cs typeface="+mj-cs"/>
            </a:endParaRPr>
          </a:p>
        </p:txBody>
      </p:sp>
      <p:sp>
        <p:nvSpPr>
          <p:cNvPr id="2" name="Date Placeholder 1">
            <a:extLst>
              <a:ext uri="{FF2B5EF4-FFF2-40B4-BE49-F238E27FC236}">
                <a16:creationId xmlns:a16="http://schemas.microsoft.com/office/drawing/2014/main" id="{6820994D-2CEF-44AC-B109-3227F26DBD9A}"/>
              </a:ext>
            </a:extLst>
          </p:cNvPr>
          <p:cNvSpPr>
            <a:spLocks noGrp="1"/>
          </p:cNvSpPr>
          <p:nvPr>
            <p:ph type="dt" sz="half" idx="10"/>
          </p:nvPr>
        </p:nvSpPr>
        <p:spPr/>
        <p:txBody>
          <a:bodyPr/>
          <a:lstStyle/>
          <a:p>
            <a:fld id="{AC6316D1-C305-4A51-996E-561BFDC23789}" type="datetime1">
              <a:rPr lang="en-IN" smtClean="0"/>
              <a:t>19-03-2021</a:t>
            </a:fld>
            <a:endParaRPr lang="en-IN"/>
          </a:p>
        </p:txBody>
      </p:sp>
      <p:sp>
        <p:nvSpPr>
          <p:cNvPr id="5" name="Slide Number Placeholder 4">
            <a:extLst>
              <a:ext uri="{FF2B5EF4-FFF2-40B4-BE49-F238E27FC236}">
                <a16:creationId xmlns:a16="http://schemas.microsoft.com/office/drawing/2014/main" id="{8F4D85DF-31A8-4532-92D3-337688285205}"/>
              </a:ext>
            </a:extLst>
          </p:cNvPr>
          <p:cNvSpPr>
            <a:spLocks noGrp="1"/>
          </p:cNvSpPr>
          <p:nvPr>
            <p:ph type="sldNum" sz="quarter" idx="12"/>
          </p:nvPr>
        </p:nvSpPr>
        <p:spPr/>
        <p:txBody>
          <a:bodyPr/>
          <a:lstStyle/>
          <a:p>
            <a:fld id="{04D49760-38ED-4FD7-B688-626F7BAAF0E4}" type="slidenum">
              <a:rPr lang="en-IN" smtClean="0"/>
              <a:pPr/>
              <a:t>9</a:t>
            </a:fld>
            <a:endParaRPr lang="en-IN"/>
          </a:p>
        </p:txBody>
      </p:sp>
      <p:sp>
        <p:nvSpPr>
          <p:cNvPr id="6" name="Footer Placeholder 5">
            <a:extLst>
              <a:ext uri="{FF2B5EF4-FFF2-40B4-BE49-F238E27FC236}">
                <a16:creationId xmlns:a16="http://schemas.microsoft.com/office/drawing/2014/main" id="{D2EB7CD3-18FB-4907-AF3C-38FE92DFAC38}"/>
              </a:ext>
            </a:extLst>
          </p:cNvPr>
          <p:cNvSpPr>
            <a:spLocks noGrp="1"/>
          </p:cNvSpPr>
          <p:nvPr>
            <p:ph type="ftr" sz="quarter" idx="11"/>
          </p:nvPr>
        </p:nvSpPr>
        <p:spPr/>
        <p:txBody>
          <a:bodyPr/>
          <a:lstStyle/>
          <a:p>
            <a:r>
              <a:rPr lang="en-US"/>
              <a:t>2021 7th International Conference on Advanced Computing and Communication Systems (ICACCS).</a:t>
            </a:r>
            <a:endParaRPr lang="en-IN"/>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1316</TotalTime>
  <Words>766</Words>
  <Application>Microsoft Office PowerPoint</Application>
  <PresentationFormat>Widescreen</PresentationFormat>
  <Paragraphs>98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Times New Roman</vt:lpstr>
      <vt:lpstr>Wingdings 3</vt:lpstr>
      <vt:lpstr>Wisp</vt:lpstr>
      <vt:lpstr>PowerPoint Presentation</vt:lpstr>
      <vt:lpstr>PowerPoint Presentation</vt:lpstr>
      <vt:lpstr>PowerPoint Presentation</vt:lpstr>
      <vt:lpstr>PowerPoint Presentation</vt:lpstr>
      <vt:lpstr>PowerPoint Presentation</vt:lpstr>
      <vt:lpstr> FLOW DIAGRAM</vt:lpstr>
      <vt:lpstr>PowerPoint Presentation</vt:lpstr>
      <vt:lpstr>PowerPoint Presentation</vt:lpstr>
      <vt:lpstr>PowerPoint Presentation</vt:lpstr>
      <vt:lpstr>QUESTION TIME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Charging Navigation for VANET – Based Electric Vechiles</dc:title>
  <dc:creator>manoj eswaran</dc:creator>
  <cp:lastModifiedBy>sanjay giridhar venkat</cp:lastModifiedBy>
  <cp:revision>48</cp:revision>
  <dcterms:created xsi:type="dcterms:W3CDTF">2021-03-16T03:19:45Z</dcterms:created>
  <dcterms:modified xsi:type="dcterms:W3CDTF">2021-03-19T09:41:02Z</dcterms:modified>
</cp:coreProperties>
</file>