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3:02.0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07.9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24575,'1'2'0,"-1"-1"0,1 0 0,-1 0 0,1 1 0,0-1 0,-1 0 0,1 0 0,0 0 0,0 0 0,0 0 0,0 0 0,0 0 0,0 0 0,0 0 0,0 0 0,0-1 0,1 1 0,0 0 0,29 15 0,-24-12 0,39 19 0,67 47 0,-104-62 0,-1 0 0,0 1 0,-1 0 0,1 0 0,-2 0 0,1 1 0,7 16 0,22 30 0,-7-13 0,11 12 0,11 11 0,-35-44 0,29 31 0,-14-16 0,-28-32 0,0 0 0,0-1 0,0 1 0,1-1 0,0 0 0,0 0 0,0 0 0,0 0 0,0-1 0,1 0 0,0 0 0,0 0 0,0 0 0,0-1 0,0 0 0,0 0 0,0 0 0,8 1 0,41 0 0,85-5 0,-35 0 0,-71 2 0,1-1 0,-1-1 0,49-10 0,79-13 0,-126 20 0,48 0 0,-59 4 0,-1 0 0,0-1 0,1-1 0,-1-1 0,34-11 0,-42 10-273,-1 0 0,1 1 0,-1 1 0,31-4 0,-25 6-6553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24.0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1325 24575,'36'0'0,"21"-1"0,0 3 0,86 13 0,-85-7 0,1-3 0,117-5 0,-68-3 0,655 3-695,-740-1 695,0-1 0,32-8 0,29-2 0,39-6 0,-62 7 0,-2 0 0,-37 6 0,-1 1 0,36-2 0,-23 5 0,-5 1 0,0-1 0,39-7 0,144-35 0,-183 36 175,0 0 1,0-2-1,39-18 1,16-6-183,49-19 7,-6-1 0,7-21 0,-90 51 0,-2-2 0,44-34 0,19-12 0,-98 66 0,0 0 0,0-1 0,0 0 0,5-7 0,23-19 0,23-10 0,-2-3 0,55-55 0,-20 10 0,68-73 0,-139 137 0,-14 17 0,1 1 0,0-1 0,10-8 0,-4 5 0,0-1 0,13-20 0,-16 20 0,0 1 0,21-19 0,-27 27 0,1 0 0,0 1 0,0 0 0,0 0 0,1 0 0,-1 0 0,1 1 0,-1 0 0,1 0 0,0 1 0,6-1 0,34-2 0,0 1 0,60 6 0,-10 0 0,326-3 0,-406-1 0,0 0 0,0-2 0,22-5 0,-19 3 0,36-4 0,31-4 103,-62 8-837,49-4 0,-50 8-6092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25.8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 0 24575,'0'16'0,"-2"-1"0,0 1 0,-7 22 0,4-20 0,2 0 0,-2 20 0,2 230 0,5-138 0,-1-104 0,2-1 0,7 34 0,-5-32 0,4 48 0,-7 483 0,-4-269 0,2 928 0,1-1195 0,1 0 0,11 41 0,-3-12 0,17 81 0,-16-74 0,-6-36 0,-1 0 0,2 35 0,-5 391 0,-3-207 0,2-238 0,0 1 0,0 0 0,0 0 0,1-1 0,-1 1 0,1 0 0,0-1 0,0 1 0,0 0 0,0-1 0,1 1 0,-1-1 0,1 0 0,4 7 0,-3-8 0,0 0 0,0 1 0,0-1 0,0-1 0,0 1 0,0 0 0,0-1 0,1 1 0,-1-1 0,1 0 0,-1 0 0,1-1 0,-1 1 0,1-1 0,-1 1 0,5-1 0,186-2 0,-66-1 0,427 3-1365,-533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17.8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24575,'5'1'0,"-1"1"0,0-1 0,0 0 0,0 1 0,0 0 0,-1 0 0,5 3 0,8 3 0,91 46 0,-72-35 0,1-1 0,55 19 0,191 63 0,-201-80 0,-64-17 0,1 1 0,-1 1 0,0 0 0,0 2 0,25 12 0,-23-10 0,0 0 0,1-1 0,39 9 0,-1 1 0,-16-4 0,67 34 0,-27-7 0,51 29 0,-30-14 0,-60-35 0,43 30 0,44 26 0,-35-23 0,56 22 0,-73-41 0,-13-8 0,-45-20 0,0 1 0,22 11 0,-20-7 0,44 15 0,-6-3 0,137 51 0,-127-53 0,-51-17 0,0 0 0,21 10 0,-16-5 0,45 11 0,-5-3 0,-25-3 0,-18-6 0,0-2 0,25 6 0,135 32 0,-134-32 0,79 34 0,-120-45 0,10 3 0,0 0 0,31 5 0,-28-7 0,36 11 0,56 18 0,18 8 0,0 0 0,-26-10 0,-13-2 0,31 12 0,-107-35 0,0-1 0,28 4 0,-29-6 0,0 0 0,0 1 0,-1 0 0,15 7 0,32 14 0,90 23 0,7 2 0,-111-33 0,48 11 0,-1 2 0,-60-18 0,43 11 0,18 0 0,35 7 0,-93-22 0,65 23 0,6 1 0,-45-17-84,83 32-1,-110-35-381,39 8 0,-39-11 499,46 17 1,-52-16-34,0 0 0,33 4 0,-32-7 0,0 0 0,33 14 0,-39-13 211,0 0 1,1-1 0,24 2 0,-21-4-118,49 15-1,-53-13-93,35 6 0,-40-9 0,1 1 0,-1 1 0,28 10 0,-44-14 0,14 6 0,1 1 0,0-2 0,0 0 0,0-1 0,1-1 0,27 3 0,-28-5 0,1 1 0,-1 1 0,34 11 0,-32-8 0,0-2 0,36 6 0,-25-6 0,0 2 0,54 18 0,-56-15 0,1-2 0,0-1 0,36 5 0,-41-9 0,-1 2 0,1 0 0,31 12 0,-22-6 0,-9-5 0,1-1 0,29 2 0,5 1 0,63 25 0,-47-12 0,-62-16 0,1-1 0,23 14 0,-25-12 0,1 0 0,24 7 0,33 7 0,-34-8 0,53 8 0,-52-11 0,-29-7 0,1 1 0,-1-1 0,1-1 0,-1 0 0,1 0 0,9 0 0,-16-1 0,0-1 0,0 1 0,0-1 0,0 1 0,0-1 0,0 0 0,0 1 0,0-1 0,0 0 0,-1 0 0,1-1 0,0 1 0,-1 0 0,1 0 0,-1-1 0,1 1 0,-1-1 0,0 1 0,0-1 0,0 0 0,1 0 0,-2 1 0,1-1 0,0 0 0,0 0 0,0 0 0,-1 0 0,1 0 0,-1 0 0,1-4 0,2-24 0,-1-1 0,-1 0 0,-5-44 0,1-7 0,3-387 0,1 451 0,1-1 0,7-32 0,-4 31 0,-2 0 0,2-24 0,-5 40 0,0 1 0,0-1 0,0 0 0,1 0 0,-1 1 0,1-1 0,0 0 0,0 1 0,1-1 0,-1 1 0,1-1 0,0 1 0,3-6 0,-3 7 0,1 0 0,-1 0 0,1 0 0,0 0 0,0 0 0,-1 1 0,1 0 0,0-1 0,0 1 0,0 0 0,1 0 0,-1 1 0,0-1 0,0 0 0,0 1 0,6 0 0,190 1 0,-74 2 0,-18-2 0,110-3 0,-132-10 0,-56 7 0,51-2 0,-47 6-455,-1-1 0,50-9 0,-60 6-6371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19.4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24575,'0'1283'0,"1"-1264"0,1 0 0,8 32 0,-6-31 0,0 0 0,0 23 0,9 106-596,-2-25 232,-10-95 364,0 0 0,1 0 0,9 41 0,-4-29 270,-3-1 0,-1 1 0,-5 82 0,0-33-390,2 823 120,1-889 0,1 1 0,7 28 0,-4-26 0,3 41 0,-7-47 0,2 0 0,5 22 0,-3-22 0,-1 0 0,0 24 0,-5 97 0,2 61 0,11-136 0,-8-49 0,0 1 0,1 25 0,-5-25 0,0-9 0,0 0 0,1 0 0,0 0 0,0 0 0,1 0 0,3 11 0,-3-18 0,-1 0 0,1 0 0,0 0 0,-1 0 0,1-1 0,0 1 0,1-1 0,-1 1 0,0-1 0,1 0 0,-1 0 0,1 0 0,0 0 0,-1 0 0,1 0 0,0-1 0,0 0 0,0 1 0,1-1 0,-1 0 0,0-1 0,0 1 0,5 0 0,30 3 0,0-2 0,69-4 0,-19-1 0,776 3 0,-850-1-151,0 0-1,0-1 0,-1 0 0,1-1 1,0 0-1,-1-1 0,1-1 1,12-6-1,-10 3-6674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10.9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4025 24575,'617'0'0,"-593"-2"0,-1 0 0,28-7 0,34-2 0,373 8 0,-234 5 0,-205-2 0,14 1 0,1-2 0,-1-1 0,53-11 0,-66 10 0,0 0 0,38 0 0,-40 3 0,0-1 0,0 0 0,33-8 0,-13 2 0,0 1 0,0 2 0,0 1 0,76 6 0,-25-1 0,-67-2 0,0 1 0,0 1 0,0 1 0,23 7 0,-17-5 0,0-1 0,0-1 0,0-2 0,0 0 0,43-6 0,-68 5 0,-1 0 0,1-1 0,-1 0 0,1 1 0,-1-1 0,0 0 0,1 0 0,-1 0 0,0-1 0,1 1 0,-1 0 0,0-1 0,0 0 0,0 1 0,-1-1 0,1 0 0,0 0 0,-1 0 0,1 0 0,-1 0 0,1 0 0,-1-1 0,0 1 0,0 0 0,0-1 0,0 1 0,-1-1 0,1 1 0,0-6 0,1-7 0,-1 1 0,-1-1 0,0 0 0,-3-17 0,2 5 0,-1-9 0,3 0 0,0-1 0,11-53 0,-1-8 0,-8 67 0,8-47 0,-5 37 0,-1-1 0,-2 0 0,-5-78 0,-1 29 0,3-600 0,1 673 0,1-1 0,8-32 0,-6 31 0,0 0 0,0-23 0,-2-512 0,-4 270 0,2-997 0,0 1279 0,-1-1 0,2 1 0,-1-1 0,0 1 0,1-1 0,-1 1 0,1 0 0,0-1 0,0 1 0,0 0 0,1-1 0,-1 1 0,1 0 0,0 0 0,2-3 0,-2 4 0,1 0 0,0 0 0,0 0 0,-1 0 0,1 1 0,0-1 0,0 1 0,1 0 0,-1-1 0,0 2 0,0-1 0,0 0 0,1 1 0,-1-1 0,0 1 0,4 0 0,190 1 0,-69 2 0,241-3-1365,-347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12.4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24575,'0'891'-911,"2"-855"911,8 50 0,2 19 0,-9 447-4576,-6-280 4652,3 1071-1210,13-1191 1134,-1-12 0,1 40 0,-1 14 0,2-24 0,-4-82 0,-4-20-96,13 245-951,-4-22 816,11 23-653,-17-98 1227,0-7-17,7 393 3944,-17-410-3580,2-168-777,1 0 0,7 28 1,3 32 103,-13 111 793,3 41 277,10-154-642,-7-51-80,3 53 1,-8-83-366,-1 28 0,2 0 0,2 0 0,8 41 0,-8-48 94,0 0 0,-1-1 0,-2 36 0,-1-38-100,2 1 0,0 0-1,0 0 1,8 31-1,-1-14 7,-2 0 0,-2 1 0,-2 0 0,-1 0 0,-4 40 0,1 11 0,2 897 0,0-982 0,0 0 0,0-1 0,0 1 0,0-1 0,1 1 0,-1-1 0,1 1 0,0-1 0,0 0 0,1 1 0,-1-1 0,1 0 0,-1 0 0,5 5 0,-4-5 0,1-1 0,-1 0 0,1 0 0,0-1 0,-1 1 0,1-1 0,0 1 0,0-1 0,0 0 0,0 0 0,1 0 0,-1 0 0,0-1 0,0 1 0,1-1 0,3 0 0,190-1 0,-69-2 0,192 3-1365,-298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16.2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6828 1 24575,'-1816'0'-2024,"1784"1"1996,-51 10 0,-14 1 18,96-12 10,-205 15 0,109-6 66,-175-6 1,132-5 355,-1876 2 305,1985 1-741,-54 10-1,52-5 434,-40 1-1,1-7-418,40-1 0,0 1 0,0 2 0,-57 11 0,50-7 0,0-1 0,-1-2 0,0-2 0,-46-4 0,-5 1 0,-1142 2-1365,1212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30:55.7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2812 24575,'397'0'0,"-377"1"0,1 2 0,38 8 0,-12-1 0,4 0 0,-31-5 0,1-1 0,35 2 0,-33-6 0,21 1 0,87 12 0,-66 0 0,2-3 0,96 2 0,-159-12 0,0 0 0,-1 0 0,1 0 0,-1 0 0,1-1 0,-1 0 0,1 0 0,-1 0 0,1 0 0,-1 0 0,0-1 0,1 1 0,-1-1 0,5-3 0,-6 2 0,0 1 0,0-1 0,0 0 0,0 0 0,-1 1 0,1-1 0,-1 0 0,1 0 0,-1-1 0,0 1 0,0 0 0,-1 0 0,1-1 0,-1 1 0,1 0 0,-1-5 0,-2-173 0,-1 62 0,2 95 0,-1-1 0,-7-28 0,4 26 0,-3-41 0,9 0 0,0 40 0,-2 1 0,0-1 0,-8-43 0,-32-150 0,30 165 0,7 35 0,0 1 0,-1-31 0,6-38 0,-2-44 0,-11 73 0,0-5 0,0-32 0,6 63 0,-2-56 0,9 44 0,-3 1 0,-10-62 0,-15-25 0,22 105 0,-3-35 0,-3-22 0,6 53 0,1 0 0,2 0 0,3-57 0,1 56 0,-2 1 0,-1-1 0,-9-52 0,4 49 0,0 0 0,3 0 0,1 0 0,1 0 0,5-36 0,-4 68 0,0 1 0,1-1 0,0 1 0,-1-1 0,1 1 0,0 0 0,0-1 0,0 1 0,1 0 0,-1 0 0,0 0 0,1 0 0,-1 0 0,1 0 0,0 0 0,0 0 0,0 1 0,0-1 0,0 1 0,0-1 0,0 1 0,0 0 0,1 0 0,-1 0 0,0 0 0,1 0 0,-1 0 0,1 1 0,-1-1 0,3 1 0,10-2 0,0 1 0,0 0 0,0 2 0,16 1 0,-4 0 0,17 0 0,234-2 0,-211-12 0,-49 8 0,1 0 0,26-1 0,52 5-1365,-75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30:57.1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24575,'2'32'0,"2"-1"0,1 1 0,1-1 0,15 43 0,-12-42 0,0-1 0,-2 2 0,-2-1 0,2 37 0,-5-37 0,2 1 0,2-1 0,9 36 0,8 38 0,-15-55-46,-1-9-312,2 72 1,-6-74 302,1 0 1,14 60-1,-9-55 61,5 66-1,-2 6-33,1 23-2077,2 142 1792,15 4-1954,-23 78 2269,-9-213-31,2 1842 3437,2-1951-3430,9 52 0,-5-51 1,0 46 0,-6-35 21,0-6 0,1 0 0,12 73 0,-6-64 476,-2-1 1,-2 1-1,-6 60 1,1-10-51,2 1224-426,-1-1327 0,1-1 0,0 1 0,1-1 0,-1 1 0,1 0 0,-1-1 0,1 0 0,0 1 0,0-1 0,1 1 0,-1-1 0,1 0 0,-1 0 0,5 5 0,-4-5 0,1-1 0,-1 0 0,1 0 0,0-1 0,0 1 0,0 0 0,0-1 0,0 0 0,0 0 0,0 0 0,0 0 0,0 0 0,1-1 0,-1 1 0,0-1 0,5 0 0,189-1 0,-69-2 0,-43 4 0,100-3 0,-182 2-105,0 0 0,-1-1 0,1 1 0,0-1 0,-1 0 0,1 0 0,-1 0 0,1 0 0,-1 0 0,1 0 0,-1-1 0,3-1 0,5-8-6721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41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30:59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24575,'0'1'0,"1"0"0,-1 0 0,1 0 0,-1 0 0,1 0 0,-1 0 0,1 0 0,0 0 0,0 0 0,-1 0 0,1 0 0,0-1 0,0 1 0,0 0 0,0 0 0,0-1 0,0 1 0,0-1 0,0 1 0,0-1 0,0 1 0,1-1 0,-1 0 0,0 0 0,0 1 0,0-1 0,2 0 0,38 5 0,-37-5 0,111 12 0,41 2 0,-123-13 0,47 10 0,-47-6 0,48 2 0,790-7-439,-384-1 256,-463 2 183,0 2 0,29 6 0,-27-4 0,43 2 0,71-9 226,64 4 170,-145 13-1761,-42-10-5461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31:02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24575,'0'791'0,"2"-768"0,0 1 0,7 29 0,4 35 0,-14 116-229,3 45-80,9-160-100,-5-49 37,2 53-1,-7-44 373,11 74 0,-7-77 0,-1 67 0,-4-69 0,11 81 0,16 3-752,5 32 539,-23-60 221,-7-62 192,8 46 1,6-8-201,27 181 0,-34-201 0,18 67 0,-16-80 0,-2 1 0,-1 0 0,2 55 0,-7-61-3,1 0 0,3 0-1,16 57 1,-12-58 44,-3 0 0,0 1 0,2 60-1,-8-77 149,1-1 0,0 1 0,1 0 0,8 20 0,-5-17-546,-1 1 1,3 27 0,-3-8 354,1 0 0,3-1 0,27 77 0,-32-103 2,0 0 0,-2 1 0,2 18 0,-3-20 0,1 0 0,0 0 0,0-1 0,9 21 0,2 1 466,-1 0 1,14 68-1,-9-37-466,32 81 0,-32-99 0,-10-28-32,0-2 464,8 39-1,-10-39-431,14 38 0,2 8 0,-14-38 0,21 46 0,-16-46 0,9 34 0,-13-34 0,22 45 0,3 10 0,30 75 0,-55-137 0,1-1 0,16 26 0,1 1 0,13 25 0,53 75 0,-36-71 0,-41-57 0,-11-12 0,1 0 0,0 0 0,0-1 0,14 11 0,-9-8 0,-1 0 0,0 1 0,0 0 0,9 13 0,-10-12 0,0-1 0,0 0 0,1 0 0,16 12 0,-9-9 0,0 1 0,21 24 0,19 15 0,-8-11 0,-25-21 0,36 25 0,1-7 0,85 42 0,-96-56 0,-29-13 0,1-1 0,1-2 0,-1 0 0,27 6 0,27 10 0,-3-1 0,-51-18 0,0 1 0,30 15 0,-36-15 0,0 0 0,0 0 0,1-2 0,0 0 0,25 3 0,-11-3 0,54 15 0,-58-13 0,0 0 0,51 4 0,-40-7 0,0 2 0,45 13 0,4 0 0,-49-12 0,-3 1 0,1-3 0,53 3 0,-45-9 0,0 3 0,65 10 0,-25-1 0,14 3 0,-57-7 0,0-3 0,1-1 0,78-5 0,-28-1 0,-43 4 0,1-3 0,73-11 0,49-17 0,-103 24 0,123 5 0,-83 3 0,-71 0 0,-26-1 0,-1 0 0,1-1 0,0 0 0,-1-1 0,1 0 0,-1-1 0,13-3 0,-22 4 0,1 0 0,-1-1 0,0 1 0,0-1 0,0 0 0,0 1 0,0-1 0,0 0 0,-1 0 0,1 0 0,-1-1 0,1 1 0,-1 0 0,0 0 0,0-1 0,0 1 0,0-1 0,0 1 0,0-1 0,-1 1 0,1-1 0,-1-3 0,1-9 0,0 1 0,-3-29 0,1 25 0,1-97 0,-4-44 0,-8 106 0,10 46 0,-1 0 0,2 1 0,-1-1 0,1 0 0,0 0 0,0 0 0,1 0 0,0 0 0,0 0 0,2-13 0,-2 19 0,1 0 0,-1 0 0,0 1 0,0-1 0,1 0 0,-1 0 0,1 0 0,-1 1 0,1-1 0,-1 0 0,1 1 0,-1-1 0,1 0 0,-1 1 0,1-1 0,0 1 0,-1-1 0,1 1 0,0-1 0,0 1 0,-1-1 0,1 1 0,0 0 0,0-1 0,0 1 0,1 0 0,0 0 0,0 0 0,0 0 0,1 0 0,-1 0 0,0 1 0,0-1 0,0 1 0,0 0 0,0-1 0,3 3 0,3 1 0,0 1 0,0 1 0,13 11 0,8 5 0,1 0 0,1-2 0,1-2 0,1 0 0,44 15 0,-49-20 0,132 44 0,-103-42 0,3 0 0,-56-14 0,-1 1 0,0-1 0,0 1 0,0-1 0,0 1 0,0 0 0,-1 0 0,1 1 0,0-1 0,-1 0 0,0 1 0,1-1 0,-1 1 0,2 4 0,-3-6 0,0 1 0,-1-1 0,1 1 0,-1-1 0,0 1 0,1-1 0,-1 1 0,0-1 0,0 1 0,0-1 0,0 1 0,0-1 0,0 1 0,-1-1 0,1 0 0,0 1 0,-1-1 0,1 1 0,-1-1 0,1 1 0,-1-1 0,0 0 0,1 0 0,-1 1 0,0-1 0,0 0 0,0 0 0,0 0 0,0 0 0,0 0 0,-1 0 0,1 0 0,-1 1 0,-8 4 0,0 0 0,1 0 0,-18 6 0,1 1 0,-161 97 0,168-96 0,0 1 0,1 0 0,-29 34 0,29-30 0,-1 0 0,-38 28 0,33-27 0,-21 13 0,43-31 0,0-1 0,-1 0 0,1 0 0,-1 1 0,1-2 0,-1 1 0,1 0 0,-1 0 0,1-1 0,-1 1 0,0-1 0,1 0 0,-1 0 0,1 0 0,-1 0 0,-4-1 0,5 0 0,1 0 0,-1 0 0,0 0 0,0-1 0,1 1 0,-1 0 0,0-1 0,1 1 0,0-1 0,-1 1 0,1-1 0,0 0 0,0 1 0,0-1 0,0 0 0,0 0 0,0 0 0,0 0 0,1 0 0,-1 0 0,1 0 0,-1 0 0,1-4 0,-2-55 0,2 50 0,3-166-1365,-3 155-5461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31:10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24575,'-1'8'0,"0"0"0,0 0 0,-1 0 0,-4 14 0,-5 23 0,5 44 9,7 92 1,1-61-654,-2-65 547,-2-17 92,3 1-1,0-1 1,3 1-1,12 54 1,11 43-671,3 12-79,-6-66 359,58 218-2486,29 108 3147,-42-180-1190,52 137-986,-79-232 2471,-29-85-328,21 48 0,68 162-627,-26-63 250,-37-103 121,26 66-71,140 306 1174,-157-348-1096,-8-15 3,37 97 14,-46-119 0,7 15 0,18 34 0,-16-34 0,80 204 0,-100-251 411,37 64 0,-31-66-18,24 62 1,26 57-394,-60-131 0,39 61 0,-1-5 0,132 242 479,-30-57-120,-23-61-1315,-68-114 454,-8-11 416,71 81 1,-74-102 85,41 47 0,7-5 539,33 34 279,-99-108-837,73 70-308,121 91 0,-117-108 354,32 23-503,8-15 273,-57-38 205,50 20 8,-76-42-254,530 239-922,-494-233 1178,68 31-882,-112-47 1165,76 22-1,-33-14-59,82 24-235,-7-3 0,259 69-299,-419-119 204,154 45 676,-83-23-694,111 20 0,64 15-574,2 0 264,63 9 683,24 3 31,278 48 180,-450-82-401,-117-29-45,73 3-1,14 1-9,-12 8-12,-14-1 42,235 9 1,-280-27-46,97 16 0,53 4 0,-60-12 0,30 1 0,-14-1-1100,8 1 1215,37-1 2520,2 0-75,-50 1-3655,-18-1 923,32-13 203,77 2-11,-170 11-20,23 1 0,761-12-1203,-427-3-1124,2419 2 4750,-2830-2-2423,55-10 0,-41 3 0,266-36 105,-181 23 1297,-91 16-1455,79 3 0,-82 4 23,92-11 0,76-21 30,-39 6 994,-137 20-1252,67 2 0,-71 3 65,-1-1-1,45-8 1,194-32 193,-145 19 0,-81 11 0,0 3 0,62 0 0,-73 5 0,-1-3 0,1-1 0,64-18 0,39-7 0,93 5 977,-196 22-817,0-3 1,51-15 0,-51 11-27,90-11-1,-91 18-460,64-17 1,-45 8 173,15 0 154,-35 7 216,0-2 0,83-28 1,-109 31-20,0 1 0,27-5 0,-31 8-51,0-1 0,0-1 0,0 0 0,-1-1 0,21-9 0,73-35 526,-51 26-429,39-18-239,-45 13-5,-2-2 0,54-44 0,-80 55 0,-1 0 0,-1-1 0,-1-1 0,-1-1 0,-1-1 0,21-34 0,45-97 0,-55 87 0,-20 46 0,1 0 0,18-32 0,46-76 0,-53 89 0,-16 30 0,0 1 0,1-1 0,1 1 0,-1-1 0,13-13 0,-14 18 0,0-1 0,0 1 0,-1-1 0,0 0 0,0 0 0,0-1 0,-1 1 0,0 0 0,1-8 0,0 5 0,-1 1 0,1-1 0,1 1 0,5-11 0,0 3 0,-2 0 0,8-19 0,-11 22 0,2 0 0,-1 1 0,2 0 0,13-21 0,-14 23 0,-1 1 0,0-2 0,0 1 0,-1-1 0,-1 1 0,1-1 0,-2 0 0,3-23 0,2 0 0,-7 32 0,1 0 0,0 0 0,-1-1 0,0 1 0,1 0 0,-1 0 0,0 0 0,0-1 0,-1 1 0,1 0 0,0 0 0,-1 0 0,1 0 0,-1 0 0,0-1 0,1 1 0,-1 0 0,0 0 0,0 1 0,0-1 0,-1 0 0,-1-3 0,0 3 0,0 0 0,-1 0 0,1 1 0,0-1 0,0 0 0,-1 1 0,1 0 0,-1 0 0,1 0 0,-1 1 0,1-1 0,-1 1 0,-5-1 0,-209 2 0,86 2 0,106-2 0,11 0 0,0-1 0,-24-1 0,36 0 0,1 1 0,0 0 0,-1 0 0,1-1 0,0 1 0,0-1 0,0 0 0,-1 0 0,1 0 0,0 0 0,0 0 0,0 0 0,0 0 0,1-1 0,-1 1 0,0-1 0,1 1 0,-1-1 0,0 0 0,1 0 0,0 0 0,-1 1 0,0-5 0,1 5 0,1-1 0,0 0 0,0 0 0,0 0 0,0 0 0,0 0 0,0 1 0,1-1 0,-1 0 0,0 0 0,1 0 0,0 1 0,-1-1 0,1 0 0,0 1 0,0-1 0,0 0 0,0 1 0,0-1 0,0 1 0,0 0 0,3-3 0,39-32 0,-27 24 0,0 0 0,0 1 0,1 1 0,1 1 0,26-12 0,-23 13 0,-1-2 0,37-24 0,-18 9 0,0 2 0,47-20 0,-75 37 0,159-84 0,-66 36 0,-103 53 0,0 1 0,0 0 0,0 0 0,0 0 0,0-1 0,0 1 0,0 0 0,0 0 0,1 0 0,-1 1 0,0-1 0,0 0 0,0 0 0,0 0 0,0 1 0,0-1 0,0 1 0,0-1 0,0 1 0,0-1 0,0 1 0,0 0 0,0-1 0,-1 1 0,1 0 0,0-1 0,0 1 0,-1 0 0,1 0 0,0 0 0,-1 0 0,1 0 0,-1 0 0,1 0 0,-1 0 0,0 0 0,1 0 0,-1 2 0,16 50 0,-14-45 0,50 189 0,-30-122 0,-15-58 0,-2 1 0,0-1 0,4 28 0,-6-23 0,1-1 0,12 33 0,1 7 0,-17-59 0,0-1 0,1 0 0,-1 0 0,0 1 0,0-1 0,0 0 0,0 0 0,0 1 0,0-1 0,0 0 0,0 0 0,-1 1 0,1-1 0,0 0 0,-1 0 0,1 0 0,-1 0 0,0 1 0,1-1 0,-1 0 0,0 0 0,1 0 0,-1 0 0,0 0 0,0 0 0,-1 0 0,-1 1 0,1-1 0,-1 1 0,0-1 0,1 0 0,-1 0 0,0-1 0,0 1 0,0 0 0,0-1 0,0 0 0,-3 1 0,-5-1 0,-1-1 0,0 0 0,1-1 0,-21-5 0,-114-26 0,86 20-1365,45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44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2588 24575,'372'0'0,"-353"1"0,-1 1 0,34 8 0,-32-6 0,0 0 0,23 0 0,511-2 0,-269-4 0,3611 2 0,-3888 0 0,-1 0 0,0-1 0,0 0 0,0 0 0,0 0 0,0-1 0,-1 0 0,1 0 0,0-1 0,-1 0 0,0 0 0,1 0 0,-1-1 0,-1 0 0,1 0 0,0-1 0,-1 1 0,0-1 0,0 0 0,0-1 0,-1 1 0,5-9 0,101-109 0,-5 8 0,34-78 0,-114 160 0,-18 25 0,0-1 0,0-1 0,9-18 0,-4 7 0,0 1 0,0 1 0,18-21 0,-12 17 0,18-30 0,39-71 0,-60 96 0,32-42 0,-2 3 0,28-51 0,-19 17 0,5-1 0,-35 59 0,6-13 0,67-153 0,-83 182 0,7-26 0,-17 41 0,1-1 0,0 1 0,1 0 0,0 0 0,10-12 0,-7 11 0,-1-1 0,14-29 0,-1 1 0,42-97 0,-51 115 0,-1-1 0,-1 0 0,11-48 0,-13 44 0,0 0 0,25-52 0,28-56 0,-60 134 0,1 1 0,0-1 0,0 1 0,0 0 0,0-1 0,0 1 0,1 0 0,-1 0 0,1 1 0,-1-1 0,1 0 0,0 1 0,-1 0 0,1-1 0,0 1 0,4-1 0,5 0 0,0-1 0,24 0 0,11-2 0,-19 0 0,0 1 0,1 2 0,43 1 0,28-1 0,-20-17-1365,-62 16-5461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45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24575,'1'8'0,"0"0"0,0 0 0,1 0 0,4 14 0,5 23 0,-9-26 0,0-1 0,2 0 0,0 1 0,1-1 0,13 32 0,-14-37 0,0 1 0,0-1 0,-1 1 0,-1 0 0,0-1 0,-1 29 0,0-20 0,5 37 0,25 75 0,-22-97 0,0 1 0,-3 0 0,-1 0 0,0 47 0,-5-58 0,0 0 0,2 0 0,10 51 0,-6-46 0,3 41 0,1 9 0,-5-46 0,-2 1 0,-3 60 0,2 28 0,10-58 0,-8-48 0,-1-1 0,2 27 0,-2-18 0,1 1 0,1 0 0,13 40 0,1 4 0,-18-69 0,0 0 0,0 0 0,0-1 0,0 1 0,1 0 0,-1-1 0,1 1 0,0-1 0,-1 0 0,1 1 0,0-1 0,1 0 0,-1 0 0,0 0 0,1 0 0,-1-1 0,1 1 0,-1-1 0,1 1 0,0-1 0,0 0 0,-1 0 0,1 0 0,0 0 0,0-1 0,0 1 0,4-1 0,11 2 0,0-1 0,0-1 0,28-3 0,-12 0 0,90 2-1365,-103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53.3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1958 24575,'1827'0'0,"-1824"0"0,1 0 0,-1 0 0,1 0 0,0 0 0,-1-1 0,1 0 0,-1 1 0,1-1 0,-1 0 0,0-1 0,0 1 0,1-1 0,-1 1 0,5-5 0,-6 4 0,0-1 0,0 1 0,0-1 0,0 0 0,-1 0 0,1 1 0,-1-1 0,0 0 0,1 0 0,-1-1 0,-1 1 0,1 0 0,0 0 0,-1 0 0,0-1 0,0-4 0,2-43 0,-2 29 0,1-1 0,7-42 0,-1 21 0,-3 1 0,-1-1 0,-5-71 0,0 25 0,2 67 0,1-1 0,1 1 0,9-40 0,16-59 0,-23 97 0,-1 0 0,-1 0 0,0 0 0,-4-34 0,3-44 0,10 36 0,-7 48 0,0 1 0,1-26 0,7-62 0,-7 73 0,3-51 0,-9-237 0,0 312 0,0 0 0,-1 0 0,-4-14 0,4 17 0,0 0 0,1 0 0,0 0 0,0 0 0,0 0 0,0 0 0,1 0 0,0 0 0,2-10 0,-1 14 0,-1 0 0,1 0 0,0 1 0,1-1 0,-1 0 0,0 1 0,0-1 0,1 1 0,-1-1 0,1 1 0,-1 0 0,1 0 0,0-1 0,-1 1 0,1 0 0,0 1 0,0-1 0,0 0 0,0 0 0,0 1 0,0-1 0,0 1 0,0 0 0,2-1 0,8 0 0,0 0 0,23 2 0,-23-1 0,65 3 0,-13 0 0,70-6 0,-120 1-227,-1 0-1,1-1 1,-1 0-1,0-1 1,17-8-1,-17 5-6598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5:54.44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24575,'-1'34'0,"2"-1"0,1 1 0,10 48 0,-8-62 0,-1 1 0,-1 36 0,-2-38 0,1 0 0,1 0 0,6 29 0,-2-21 0,-2 0 0,-1 0 0,-2 0 0,-1 40 0,1 39 0,13-33 0,-4-22 0,0 4 0,-4-21 0,-1 0 0,1 40 0,-7-51 0,1-14 0,-1-1 0,1 1 0,1-1 0,0 1 0,2 11 0,-2-18 0,0 1 0,-1-1 0,1 0 0,0 0 0,0 0 0,1 0 0,-1 0 0,0-1 0,1 1 0,-1 0 0,1-1 0,-1 1 0,1 0 0,0-1 0,0 0 0,0 0 0,-1 1 0,1-1 0,0 0 0,1 0 0,-1-1 0,0 1 0,0 0 0,0-1 0,3 1 0,17 2 0,0-2 0,-1 0 0,36-4 0,-5 0 0,-26 1 0,0-1 0,-1-2 0,37-10 0,-35 7 0,0 2 0,51-6 0,-29 11-1365,-27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01.50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24575,'6'5'0,"1"0"0,-1-1 0,1 0 0,0 0 0,0-1 0,14 5 0,15 8 0,-17-7 0,0 0 0,0-2 0,0 0 0,1-1 0,0-1 0,38 4 0,-35-4 0,-1 0 0,22 8 0,-26-7 0,0 0 0,0-2 0,0 0 0,19 1 0,-16-3 0,-1 1 0,1 1 0,-1 1 0,0 0 0,0 2 0,-1 0 0,31 17 0,-39-20 0,-1 0 0,1-1 0,-1 0 0,19 2 0,-17-3 0,-1 1 0,1-1 0,21 10 0,-7-2 0,40 11 0,-38-13 0,34 14 0,-47-17 0,0 0 0,0-1 0,30 4 0,-28-5 0,-1 0 0,1 1 0,20 7 0,-2 1 0,52 12 0,-75-21 0,202 39 0,-145-27 0,-53-13 0,1 1 0,-1 1 0,0 0 0,-1 1 0,1 1 0,27 14 0,-13-5 0,1-1 0,1-1 0,0-2 0,38 8 0,93 30 0,-114-33 0,35 6 0,22 8 0,-86-24 0,0-1 0,0-1 0,22 2 0,-20-3 0,-1 1 0,35 9 0,-16 1 0,1-1 0,55 8 0,3 1 0,-66-13 0,57 7 0,-71-13 0,1 1 0,-1 1 0,0 1 0,31 14 0,-32-12 0,1-1 0,0-1 0,0 0 0,28 3 0,-32-6 0,0 0 0,0 1 0,0 0 0,15 8 0,11 2 0,40 6 0,-61-17 0,-1 1 0,1 2 0,-1 0 0,35 15 0,-41-15 0,1 0 0,0-1 0,1-1 0,-1 0 0,22 2 0,-17-3 0,0 0 0,31 12 0,48 14 0,-6-2 0,-8-3 0,-57-18 0,34 12 0,-28-7 0,37 8 0,-55-16 0,15 4 0,0 1 0,41 18 0,-64-23 0,-1-1 0,1 1 0,0-1 0,0-1 0,0 1 0,0-1 0,0 0 0,1-1 0,11 0 0,-16 0 0,0-1 0,1 1 0,-1-1 0,0 0 0,0 0 0,0 0 0,0 0 0,0 0 0,0-1 0,-1 1 0,1-1 0,0 0 0,-1 0 0,1 0 0,-1 0 0,0-1 0,0 1 0,1 0 0,-2-1 0,1 0 0,0 1 0,0-1 0,1-5 0,11-27 0,-1 0 0,-2 0 0,6-40 0,-11 26 0,-3-1 0,-5-73 0,-1 29 0,3-276 0,2 351 0,0 1 0,1 0 0,7-25 0,-4 16 0,-5 24 0,0 0 0,0 0 0,0 0 0,1 1 0,-1-1 0,1 0 0,0 1 0,-1 0 0,1-1 0,0 1 0,0 0 0,1 0 0,-1 0 0,0 0 0,1 0 0,-1 1 0,1-1 0,-1 1 0,1-1 0,0 1 0,0 0 0,0 0 0,0 0 0,0 1 0,-1-1 0,1 1 0,4-1 0,11-1 0,1 2 0,-1 0 0,27 3 0,-11-1 0,26 1 0,1-4 0,116-14 0,-118 7 0,-1 3 0,112 6 0,-63 1 0,40-2-1365,-126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02.95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24575,'2'0'0,"-1"0"0,0 1 0,0-1 0,0 1 0,0-1 0,0 1 0,0 0 0,0-1 0,0 1 0,0 0 0,0 0 0,0 0 0,0 0 0,-1-1 0,1 1 0,0 0 0,-1 0 0,1 1 0,0-1 0,0 1 0,11 26 0,-11-25 0,4 13 0,0 0 0,-1 1 0,-1-1 0,-1 1 0,1 20 0,-5 88 0,-1-46 0,3 390 0,2-444 0,0-1 0,7 28 0,2 34 0,-9-58 0,12 142 0,-9-127 0,-2 76 0,-1-1 0,10-34 0,-7-54 0,3 54 0,-9 360 0,2-425 0,1-1 0,7 33 0,-4-31 0,-2 0 0,2 24 0,-5 229 0,-1-127 0,2-128 0,1 0 0,1 0 0,4 17 0,-2-16 0,-2 0 0,3 26 0,-4-10 0,3 0 0,12 50 0,-9-54 0,-2 2 0,-1-1 0,1 37 0,-6-68 0,0 9 0,0 1 0,0-1 0,1 0 0,0 0 0,6 20 0,-6-27 0,1 0 0,-1 0 0,0-1 0,1 1 0,0-1 0,-1 0 0,1 1 0,0-1 0,0 0 0,0 0 0,1 0 0,-1 0 0,0-1 0,1 1 0,0 0 0,-1-1 0,1 0 0,0 0 0,-1 0 0,1 0 0,0 0 0,0 0 0,0-1 0,0 1 0,4-1 0,41 4 0,38 6 0,10 13 0,-60-13 0,0-2 0,0-1 0,72 4 0,-86-10 0,1 1 0,34 9 0,-11-2 0,6 1 0,-32-5 0,0-1 0,35 2 0,-36-5-341,0 0 0,0 1-1,32 9 1,-34-6-6485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6:07.0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24575,'7'0'0,"-1"1"0,0 0 0,1 0 0,-1 1 0,0 0 0,0 0 0,0 0 0,0 0 0,-1 1 0,1 0 0,8 7 0,7 5 0,30 31 0,-1-2 0,93 75 0,-5-3 0,-9-9 0,24 18 0,-5 0-1004,-71-56 1034,24 10-30,22 19 0,53 48-558,-36-31 227,89 70 331,-112-94 0,-32-26 11,58 49 341,3-1-333,-17-15-243,-108-81-273,34 19 1,-34-22 633,36 28 1,135 115-138,-159-131 0,64 56 0,-16-10 0,149 99 0,-109-86 0,67 52 0,-118-80 0,-54-42 0,1-1 0,0 0 0,1-2 0,19 12 0,14 4 0,60 46 0,-25-16 0,71 32 90,-53-30 360,-53-30-22,62 26 0,-65-34 85,89 56 1,-112-63-514,1-1 0,49 20 0,-43-20 0,41 23 0,0 3 0,84 32 0,-110-51 0,50 26 0,-50-24 0,94 35 0,-103-45 0,52 26 0,4 3 0,-44-23 0,76 43 0,-98-46 0,67 34 0,-85-45 0,0 1 0,-1 0 0,0 1 0,11 9 0,28 19 0,-27-22 0,-9-6 0,-1 0 0,2-1 0,-1 0 0,0-1 0,21 6 0,-30-10 0,-1-1 0,1 1 0,-1-1 0,1 0 0,-1 0 0,1 0 0,-1 0 0,0 0 0,1-1 0,-1 1 0,1-1 0,-1 0 0,0 1 0,1-1 0,-1 0 0,0 0 0,0-1 0,0 1 0,1 0 0,-1-1 0,-1 1 0,1-1 0,0 0 0,0 1 0,-1-1 0,1 0 0,-1 0 0,1 0 0,-1 0 0,0 0 0,0-1 0,0 1 0,0 0 0,0-1 0,0 1 0,-1 0 0,1-4 0,11-69 0,-5 18 0,19-36 0,-16 60 0,7-34 0,-9 18 0,-4 21 0,0 1 0,18-53 0,-17 63 0,-1 0 0,-1 0 0,-1 0 0,0-1 0,-1 1 0,-1 0 0,-2-19 0,1 17 0,1-1 0,0 1 0,1 0 0,1 0 0,6-25 0,-3 26 0,-1 3 0,1 0 0,0 1 0,1-1 0,8-15 0,-12 26 0,1 1 0,-1-1 0,1 1 0,-1 0 0,1-1 0,0 1 0,0 1 0,1-1 0,-1 0 0,1 1 0,-1 0 0,1-1 0,0 1 0,0 1 0,-1-1 0,1 1 0,1-1 0,-1 1 0,0 0 0,4 0 0,54-3 0,-38 3 0,0-1 0,25-5 0,-6 0 0,1 3 0,1 1 0,69 6 0,-24-1 0,4-1 0,107-3 0,-181-2-1365,-4-1-5461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9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5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71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8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6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2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6B70DC-D301-4527-972F-7998A09590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6D1628-8C1A-488C-BDD9-8CC9E4C03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3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HOYOUNGLIM/Android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DF94-8F53-8D78-C909-60B54A87E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스튜디오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2300-338A-9B49-4BBE-0B8AFC44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202039773 </a:t>
            </a:r>
            <a:r>
              <a:rPr lang="ko-KR" altLang="en-US" dirty="0"/>
              <a:t>임호영</a:t>
            </a:r>
          </a:p>
        </p:txBody>
      </p:sp>
    </p:spTree>
    <p:extLst>
      <p:ext uri="{BB962C8B-B14F-4D97-AF65-F5344CB8AC3E}">
        <p14:creationId xmlns:p14="http://schemas.microsoft.com/office/powerpoint/2010/main" val="320777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174" y="409575"/>
            <a:ext cx="6035410" cy="5516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2476500"/>
            <a:ext cx="478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결과 계산 </a:t>
            </a:r>
            <a:r>
              <a:rPr lang="en-US" altLang="ko-KR" dirty="0"/>
              <a:t>result </a:t>
            </a:r>
            <a:r>
              <a:rPr lang="ko-KR" altLang="en-US" dirty="0"/>
              <a:t>변수에 저장된 값을 </a:t>
            </a:r>
            <a:r>
              <a:rPr lang="ko-KR" altLang="en-US" dirty="0" err="1"/>
              <a:t>문자열값으로</a:t>
            </a:r>
            <a:r>
              <a:rPr lang="ko-KR" altLang="en-US" dirty="0"/>
              <a:t> 변환해서 </a:t>
            </a:r>
            <a:r>
              <a:rPr lang="en-US" altLang="ko-KR" dirty="0"/>
              <a:t>number1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B16F3E-526E-26F1-7ADA-01704812B52E}"/>
              </a:ext>
            </a:extLst>
          </p:cNvPr>
          <p:cNvGrpSpPr/>
          <p:nvPr/>
        </p:nvGrpSpPr>
        <p:grpSpPr>
          <a:xfrm>
            <a:off x="5077713" y="1606470"/>
            <a:ext cx="825120" cy="3526560"/>
            <a:chOff x="5077713" y="1606470"/>
            <a:chExt cx="825120" cy="352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9D44021-AC68-4CF2-98C9-04EC41C004C8}"/>
                    </a:ext>
                  </a:extLst>
                </p14:cNvPr>
                <p14:cNvContentPartPr/>
                <p14:nvPr/>
              </p14:nvContentPartPr>
              <p14:xfrm>
                <a:off x="5077713" y="1606470"/>
                <a:ext cx="638280" cy="1048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9D44021-AC68-4CF2-98C9-04EC41C004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1593" y="1600350"/>
                  <a:ext cx="65052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0065775-AD2C-553D-952F-43900B3ECDA3}"/>
                    </a:ext>
                  </a:extLst>
                </p14:cNvPr>
                <p14:cNvContentPartPr/>
                <p14:nvPr/>
              </p14:nvContentPartPr>
              <p14:xfrm>
                <a:off x="5530593" y="2654070"/>
                <a:ext cx="372240" cy="2478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0065775-AD2C-553D-952F-43900B3ECD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24473" y="2647950"/>
                  <a:ext cx="384480" cy="24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D5781C-9271-8268-F339-962A461617C2}"/>
              </a:ext>
            </a:extLst>
          </p:cNvPr>
          <p:cNvGrpSpPr/>
          <p:nvPr/>
        </p:nvGrpSpPr>
        <p:grpSpPr>
          <a:xfrm>
            <a:off x="1916193" y="3151230"/>
            <a:ext cx="8014680" cy="3516840"/>
            <a:chOff x="1916193" y="3151230"/>
            <a:chExt cx="8014680" cy="351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1D72C94-CD52-3497-4FEB-C1C942ACD489}"/>
                    </a:ext>
                  </a:extLst>
                </p14:cNvPr>
                <p14:cNvContentPartPr/>
                <p14:nvPr/>
              </p14:nvContentPartPr>
              <p14:xfrm>
                <a:off x="3381753" y="3151230"/>
                <a:ext cx="915840" cy="42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1D72C94-CD52-3497-4FEB-C1C942ACD4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5633" y="3145110"/>
                  <a:ext cx="92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AAEF5FD-23B7-5B64-8879-0498F57B2D76}"/>
                    </a:ext>
                  </a:extLst>
                </p14:cNvPr>
                <p14:cNvContentPartPr/>
                <p14:nvPr/>
              </p14:nvContentPartPr>
              <p14:xfrm>
                <a:off x="3861273" y="3231150"/>
                <a:ext cx="1948320" cy="2582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AAEF5FD-23B7-5B64-8879-0498F57B2D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5153" y="3225030"/>
                  <a:ext cx="1960560" cy="25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42A2574-F2C8-DF91-F8FC-42168D3F9DBB}"/>
                    </a:ext>
                  </a:extLst>
                </p14:cNvPr>
                <p14:cNvContentPartPr/>
                <p14:nvPr/>
              </p14:nvContentPartPr>
              <p14:xfrm>
                <a:off x="1916193" y="3177870"/>
                <a:ext cx="8014680" cy="3490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42A2574-F2C8-DF91-F8FC-42168D3F9D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0073" y="3171750"/>
                  <a:ext cx="8026920" cy="350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84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174" y="409575"/>
            <a:ext cx="6035410" cy="5516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2476500"/>
            <a:ext cx="47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숫자 및 점 버튼 클릭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8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26" y="1153978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계산기 플러스 </a:t>
            </a:r>
            <a:r>
              <a:rPr lang="en-US" altLang="ko-KR" dirty="0"/>
              <a:t>(2013)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3098" y="490966"/>
            <a:ext cx="3817551" cy="574271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283126" y="2346661"/>
            <a:ext cx="4783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단순하고 깔끔한 </a:t>
            </a:r>
            <a:r>
              <a:rPr lang="en-US" altLang="ko-KR" dirty="0"/>
              <a:t>UI</a:t>
            </a:r>
            <a:r>
              <a:rPr lang="ko-KR" altLang="en-US" dirty="0"/>
              <a:t> 디자인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적당한 기능들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https://play.google.com/store/apps/details?id=com.digitalchemy.calculator.freedecimal&amp;hl=ko&amp;gl=US&amp;pli=1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1EAE5-3038-6102-F898-4967B5B3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6264" y="490966"/>
            <a:ext cx="2868062" cy="57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참고 블로그 및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2476500"/>
            <a:ext cx="10377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20HOYOUNGLIM/Android at master (github.com)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참고 블로그 </a:t>
            </a:r>
            <a:r>
              <a:rPr lang="en-US" altLang="ko-KR" dirty="0"/>
              <a:t>: https://sh-itstory.tistory.com/44</a:t>
            </a:r>
          </a:p>
        </p:txBody>
      </p:sp>
    </p:spTree>
    <p:extLst>
      <p:ext uri="{BB962C8B-B14F-4D97-AF65-F5344CB8AC3E}">
        <p14:creationId xmlns:p14="http://schemas.microsoft.com/office/powerpoint/2010/main" val="29470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DF94-8F53-8D78-C909-60B54A87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17" y="581609"/>
            <a:ext cx="3763379" cy="1331166"/>
          </a:xfrm>
        </p:spPr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2300-338A-9B49-4BBE-0B8AFC44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37" y="2001416"/>
            <a:ext cx="8676222" cy="1905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앱 소개 및 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9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DF94-8F53-8D78-C909-60B54A87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7" y="0"/>
            <a:ext cx="3763379" cy="1331166"/>
          </a:xfrm>
        </p:spPr>
        <p:txBody>
          <a:bodyPr/>
          <a:lstStyle/>
          <a:p>
            <a:pPr algn="l"/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2300-338A-9B49-4BBE-0B8AFC44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37" y="2001416"/>
            <a:ext cx="8676222" cy="43170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강점 </a:t>
            </a:r>
            <a:r>
              <a:rPr lang="en-US" altLang="ko-KR" dirty="0"/>
              <a:t>(strength)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사용 편의성</a:t>
            </a:r>
            <a:r>
              <a:rPr lang="en-US" altLang="ko-KR" dirty="0"/>
              <a:t>: </a:t>
            </a:r>
            <a:r>
              <a:rPr lang="ko-KR" altLang="en-US" dirty="0"/>
              <a:t>계산기 앱은 직관적인 인터페이스를 가지고 있어 사용자들이 쉽게 사용할 수 있습니다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약점 </a:t>
            </a:r>
            <a:r>
              <a:rPr lang="en-US" altLang="ko-KR" dirty="0"/>
              <a:t>(weakness)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수익화의 어려움</a:t>
            </a:r>
            <a:r>
              <a:rPr lang="en-US" altLang="ko-KR" dirty="0"/>
              <a:t>: </a:t>
            </a:r>
            <a:r>
              <a:rPr lang="ko-KR" altLang="en-US" dirty="0"/>
              <a:t>대부분의 사용자들은 무료 계산기 앱을 선호하며</a:t>
            </a:r>
            <a:r>
              <a:rPr lang="en-US" altLang="ko-KR" dirty="0"/>
              <a:t>, </a:t>
            </a:r>
            <a:r>
              <a:rPr lang="ko-KR" altLang="en-US" dirty="0"/>
              <a:t>유료 모델로 수익을 창출하기 어렵습니다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DF94-8F53-8D78-C909-60B54A87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7" y="0"/>
            <a:ext cx="3763379" cy="1331166"/>
          </a:xfrm>
        </p:spPr>
        <p:txBody>
          <a:bodyPr/>
          <a:lstStyle/>
          <a:p>
            <a:pPr algn="l"/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2300-338A-9B49-4BBE-0B8AFC44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37" y="2001416"/>
            <a:ext cx="8676222" cy="43170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기회 </a:t>
            </a:r>
            <a:r>
              <a:rPr lang="en-US" altLang="ko-KR" dirty="0"/>
              <a:t>(opportunities)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다양한 플랫폼 지원</a:t>
            </a:r>
            <a:r>
              <a:rPr lang="en-US" altLang="ko-KR" dirty="0"/>
              <a:t>: </a:t>
            </a:r>
            <a:r>
              <a:rPr lang="ko-KR" altLang="en-US" dirty="0"/>
              <a:t>모바일 뿐 만 아니라 웹</a:t>
            </a:r>
            <a:r>
              <a:rPr lang="en-US" altLang="ko-KR" dirty="0"/>
              <a:t>, </a:t>
            </a:r>
            <a:r>
              <a:rPr lang="ko-KR" altLang="en-US" dirty="0"/>
              <a:t>데스크탑 버전으로 확장하여 다양한 플랫폼에서 사용자를 확보할 수 있습니다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위협 </a:t>
            </a:r>
            <a:r>
              <a:rPr lang="en-US" altLang="ko-KR" dirty="0"/>
              <a:t>(threats)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기술 변화</a:t>
            </a:r>
            <a:r>
              <a:rPr lang="en-US" altLang="ko-KR" dirty="0"/>
              <a:t>: </a:t>
            </a:r>
            <a:r>
              <a:rPr lang="ko-KR" altLang="en-US" dirty="0"/>
              <a:t>새로운 기술이나 트렌드 변화에 따라 기존 계산기 앱의 유용성이 감소할 수 있습니다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보안 위협</a:t>
            </a:r>
            <a:r>
              <a:rPr lang="en-US" altLang="ko-KR" dirty="0"/>
              <a:t>: </a:t>
            </a:r>
            <a:r>
              <a:rPr lang="ko-KR" altLang="en-US" dirty="0"/>
              <a:t>앱이 민감한 데이터를 다루는 경우 보안 위협이 존재할 수 있으며</a:t>
            </a:r>
            <a:r>
              <a:rPr lang="en-US" altLang="ko-KR" dirty="0"/>
              <a:t>, </a:t>
            </a:r>
            <a:r>
              <a:rPr lang="ko-KR" altLang="en-US" dirty="0"/>
              <a:t>이는 사용자 신뢰에 영향을 미칠 수 있습니다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4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D60A2F-EA7B-123B-CD6B-4A1C09E0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1451" y="1271762"/>
            <a:ext cx="5288712" cy="43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4EBE9D-89C3-487D-D8F9-14E14118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92" y="2515060"/>
            <a:ext cx="2867170" cy="205492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EB3F959-6ADA-C0F3-E876-FF2B15F632A4}"/>
              </a:ext>
            </a:extLst>
          </p:cNvPr>
          <p:cNvSpPr txBox="1">
            <a:spLocks/>
          </p:cNvSpPr>
          <p:nvPr/>
        </p:nvSpPr>
        <p:spPr>
          <a:xfrm>
            <a:off x="264833" y="148979"/>
            <a:ext cx="3763379" cy="1331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레이아웃 디자인</a:t>
            </a:r>
          </a:p>
        </p:txBody>
      </p:sp>
    </p:spTree>
    <p:extLst>
      <p:ext uri="{BB962C8B-B14F-4D97-AF65-F5344CB8AC3E}">
        <p14:creationId xmlns:p14="http://schemas.microsoft.com/office/powerpoint/2010/main" val="403136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74" y="1341258"/>
            <a:ext cx="4568051" cy="4175484"/>
          </a:xfrm>
        </p:spPr>
      </p:pic>
    </p:spTree>
    <p:extLst>
      <p:ext uri="{BB962C8B-B14F-4D97-AF65-F5344CB8AC3E}">
        <p14:creationId xmlns:p14="http://schemas.microsoft.com/office/powerpoint/2010/main" val="31954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174" y="409575"/>
            <a:ext cx="6035410" cy="5516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1552575"/>
            <a:ext cx="4783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연산기능 버튼들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계산 상태를 저장하기 위한 변수들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연산을 나타내는 상수들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피연산자 값 저장 변수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8F4AE7E-06D7-D62F-50C7-46BA8D4CBC6E}"/>
                  </a:ext>
                </a:extLst>
              </p14:cNvPr>
              <p14:cNvContentPartPr/>
              <p14:nvPr/>
            </p14:nvContentPartPr>
            <p14:xfrm>
              <a:off x="5009580" y="2590245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8F4AE7E-06D7-D62F-50C7-46BA8D4CB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460" y="25841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FC76F65-AE8E-464F-9A7C-E8E2519E5D05}"/>
                  </a:ext>
                </a:extLst>
              </p14:cNvPr>
              <p14:cNvContentPartPr/>
              <p14:nvPr/>
            </p14:nvContentPartPr>
            <p14:xfrm>
              <a:off x="3204273" y="1668750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FC76F65-AE8E-464F-9A7C-E8E2519E5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8153" y="16626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3464BE-EA89-96C9-2FDF-8586C7A85430}"/>
              </a:ext>
            </a:extLst>
          </p:cNvPr>
          <p:cNvGrpSpPr/>
          <p:nvPr/>
        </p:nvGrpSpPr>
        <p:grpSpPr>
          <a:xfrm>
            <a:off x="3213273" y="737070"/>
            <a:ext cx="2646000" cy="941400"/>
            <a:chOff x="3213273" y="737070"/>
            <a:chExt cx="2646000" cy="9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79F443C-A457-28EE-D61E-86AC5ED242A4}"/>
                    </a:ext>
                  </a:extLst>
                </p14:cNvPr>
                <p14:cNvContentPartPr/>
                <p14:nvPr/>
              </p14:nvContentPartPr>
              <p14:xfrm>
                <a:off x="3213273" y="737070"/>
                <a:ext cx="2646000" cy="941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79F443C-A457-28EE-D61E-86AC5ED242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07153" y="730950"/>
                  <a:ext cx="265824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0E0BBEF-C812-F30E-EA5C-68C3C1864B88}"/>
                    </a:ext>
                  </a:extLst>
                </p14:cNvPr>
                <p14:cNvContentPartPr/>
                <p14:nvPr/>
              </p14:nvContentPartPr>
              <p14:xfrm>
                <a:off x="5637153" y="896190"/>
                <a:ext cx="221400" cy="677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0E0BBEF-C812-F30E-EA5C-68C3C1864B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1033" y="890070"/>
                  <a:ext cx="233640" cy="68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147FE3-8AE5-C7DD-C527-54B4EAE92642}"/>
              </a:ext>
            </a:extLst>
          </p:cNvPr>
          <p:cNvGrpSpPr/>
          <p:nvPr/>
        </p:nvGrpSpPr>
        <p:grpSpPr>
          <a:xfrm>
            <a:off x="5024433" y="1895910"/>
            <a:ext cx="913680" cy="1089720"/>
            <a:chOff x="5024433" y="1895910"/>
            <a:chExt cx="913680" cy="10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93ACC8C-CBF0-CA1C-1D37-277237C9E438}"/>
                    </a:ext>
                  </a:extLst>
                </p14:cNvPr>
                <p14:cNvContentPartPr/>
                <p14:nvPr/>
              </p14:nvContentPartPr>
              <p14:xfrm>
                <a:off x="5024433" y="1895910"/>
                <a:ext cx="901440" cy="705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93ACC8C-CBF0-CA1C-1D37-277237C9E4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18313" y="1889790"/>
                  <a:ext cx="9136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407F733-78E3-42B0-3DC4-D0ED920F4412}"/>
                    </a:ext>
                  </a:extLst>
                </p14:cNvPr>
                <p14:cNvContentPartPr/>
                <p14:nvPr/>
              </p14:nvContentPartPr>
              <p14:xfrm>
                <a:off x="5699073" y="2583150"/>
                <a:ext cx="239040" cy="402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407F733-78E3-42B0-3DC4-D0ED920F44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2953" y="2577030"/>
                  <a:ext cx="2512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2E7D28-5694-35D9-A5EB-FFBAF333233C}"/>
              </a:ext>
            </a:extLst>
          </p:cNvPr>
          <p:cNvGrpSpPr/>
          <p:nvPr/>
        </p:nvGrpSpPr>
        <p:grpSpPr>
          <a:xfrm>
            <a:off x="3799353" y="3435270"/>
            <a:ext cx="2025360" cy="1729800"/>
            <a:chOff x="3799353" y="3435270"/>
            <a:chExt cx="202536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6E7F506-7CEC-03E5-C811-148517F3854D}"/>
                    </a:ext>
                  </a:extLst>
                </p14:cNvPr>
                <p14:cNvContentPartPr/>
                <p14:nvPr/>
              </p14:nvContentPartPr>
              <p14:xfrm>
                <a:off x="3799353" y="3435270"/>
                <a:ext cx="2014560" cy="443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6E7F506-7CEC-03E5-C811-148517F385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93233" y="3429150"/>
                  <a:ext cx="2026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9B5D025-04C2-DEE8-FBCD-F2E69A879E62}"/>
                    </a:ext>
                  </a:extLst>
                </p14:cNvPr>
                <p14:cNvContentPartPr/>
                <p14:nvPr/>
              </p14:nvContentPartPr>
              <p14:xfrm>
                <a:off x="5406033" y="3905790"/>
                <a:ext cx="418680" cy="1259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9B5D025-04C2-DEE8-FBCD-F2E69A879E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99913" y="3899670"/>
                  <a:ext cx="430920" cy="12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9E81F51-5A6D-5957-C528-A6F47C782976}"/>
              </a:ext>
            </a:extLst>
          </p:cNvPr>
          <p:cNvGrpSpPr/>
          <p:nvPr/>
        </p:nvGrpSpPr>
        <p:grpSpPr>
          <a:xfrm>
            <a:off x="3266553" y="4234110"/>
            <a:ext cx="2742480" cy="1706760"/>
            <a:chOff x="3266553" y="4234110"/>
            <a:chExt cx="2742480" cy="17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27733D3-8304-8D2A-EF16-F37449492237}"/>
                    </a:ext>
                  </a:extLst>
                </p14:cNvPr>
                <p14:cNvContentPartPr/>
                <p14:nvPr/>
              </p14:nvContentPartPr>
              <p14:xfrm>
                <a:off x="3266553" y="4234110"/>
                <a:ext cx="2588400" cy="14828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27733D3-8304-8D2A-EF16-F37449492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60433" y="4227990"/>
                  <a:ext cx="2600640" cy="14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32868F0-9628-ED0D-846C-E4A2AFDCEAB0}"/>
                    </a:ext>
                  </a:extLst>
                </p14:cNvPr>
                <p14:cNvContentPartPr/>
                <p14:nvPr/>
              </p14:nvContentPartPr>
              <p14:xfrm>
                <a:off x="5406033" y="5716950"/>
                <a:ext cx="603000" cy="223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32868F0-9628-ED0D-846C-E4A2AFDCEA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9913" y="5710830"/>
                  <a:ext cx="61524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381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174" y="409575"/>
            <a:ext cx="6035410" cy="5516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2476500"/>
            <a:ext cx="478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버튼을 레이아웃에서 찾기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 </a:t>
            </a:r>
            <a:r>
              <a:rPr lang="ko-KR" altLang="en-US" dirty="0" err="1"/>
              <a:t>리스너</a:t>
            </a:r>
            <a:r>
              <a:rPr lang="ko-KR" altLang="en-US" dirty="0"/>
              <a:t> 설정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5D705F-745F-6BE1-72E4-FAE50BAB7F39}"/>
              </a:ext>
            </a:extLst>
          </p:cNvPr>
          <p:cNvGrpSpPr/>
          <p:nvPr/>
        </p:nvGrpSpPr>
        <p:grpSpPr>
          <a:xfrm>
            <a:off x="4028580" y="2189925"/>
            <a:ext cx="2066400" cy="1488240"/>
            <a:chOff x="4028580" y="2189925"/>
            <a:chExt cx="2066400" cy="14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8402543-0A13-0B1B-EA4A-E62412391C5C}"/>
                    </a:ext>
                  </a:extLst>
                </p14:cNvPr>
                <p14:cNvContentPartPr/>
                <p14:nvPr/>
              </p14:nvContentPartPr>
              <p14:xfrm>
                <a:off x="4028580" y="2189925"/>
                <a:ext cx="1846800" cy="4874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8402543-0A13-0B1B-EA4A-E62412391C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22460" y="2183805"/>
                  <a:ext cx="18590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A9B5525-5414-04D1-9EAA-3B733CD3935D}"/>
                    </a:ext>
                  </a:extLst>
                </p14:cNvPr>
                <p14:cNvContentPartPr/>
                <p14:nvPr/>
              </p14:nvContentPartPr>
              <p14:xfrm>
                <a:off x="5704380" y="2219085"/>
                <a:ext cx="390600" cy="1459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A9B5525-5414-04D1-9EAA-3B733CD393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8260" y="2212965"/>
                  <a:ext cx="402840" cy="14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CA3C60-148B-086D-FC87-7CB34E5EB212}"/>
              </a:ext>
            </a:extLst>
          </p:cNvPr>
          <p:cNvGrpSpPr/>
          <p:nvPr/>
        </p:nvGrpSpPr>
        <p:grpSpPr>
          <a:xfrm>
            <a:off x="2707473" y="3524190"/>
            <a:ext cx="3474000" cy="2452320"/>
            <a:chOff x="2707473" y="3524190"/>
            <a:chExt cx="3474000" cy="24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3D6E994-B4FF-AD87-6892-5B12AFC42925}"/>
                    </a:ext>
                  </a:extLst>
                </p14:cNvPr>
                <p14:cNvContentPartPr/>
                <p14:nvPr/>
              </p14:nvContentPartPr>
              <p14:xfrm>
                <a:off x="2707473" y="3524190"/>
                <a:ext cx="3337200" cy="966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3D6E994-B4FF-AD87-6892-5B12AFC429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1353" y="3518070"/>
                  <a:ext cx="334944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681BFC0-CA57-FB55-231D-04F639AB5E8B}"/>
                    </a:ext>
                  </a:extLst>
                </p14:cNvPr>
                <p14:cNvContentPartPr/>
                <p14:nvPr/>
              </p14:nvContentPartPr>
              <p14:xfrm>
                <a:off x="5637153" y="4482870"/>
                <a:ext cx="544320" cy="1493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681BFC0-CA57-FB55-231D-04F639AB5E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1033" y="4476750"/>
                  <a:ext cx="556560" cy="150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278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0EC-73E3-55C7-CD9D-C27402C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575"/>
            <a:ext cx="4783137" cy="68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15A0E-BFEF-AE09-5BA5-61109FBB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174" y="409575"/>
            <a:ext cx="6035410" cy="5516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5F7AC-E8A2-E1FE-81A4-6AA1708EA412}"/>
              </a:ext>
            </a:extLst>
          </p:cNvPr>
          <p:cNvSpPr txBox="1"/>
          <p:nvPr/>
        </p:nvSpPr>
        <p:spPr>
          <a:xfrm>
            <a:off x="550863" y="2476500"/>
            <a:ext cx="47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사칙 연산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A96CB2-BB36-EB23-8067-5C2B51D134D1}"/>
              </a:ext>
            </a:extLst>
          </p:cNvPr>
          <p:cNvGrpSpPr/>
          <p:nvPr/>
        </p:nvGrpSpPr>
        <p:grpSpPr>
          <a:xfrm>
            <a:off x="2095833" y="1178790"/>
            <a:ext cx="3744720" cy="4655160"/>
            <a:chOff x="2095833" y="1178790"/>
            <a:chExt cx="3744720" cy="46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1B866B6-7B71-0727-8F6C-B8D67704EFBA}"/>
                    </a:ext>
                  </a:extLst>
                </p14:cNvPr>
                <p14:cNvContentPartPr/>
                <p14:nvPr/>
              </p14:nvContentPartPr>
              <p14:xfrm>
                <a:off x="4527273" y="1178790"/>
                <a:ext cx="1260000" cy="1449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1B866B6-7B71-0727-8F6C-B8D67704EF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1153" y="1172670"/>
                  <a:ext cx="1272240" cy="14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33B2361-D49B-FFAD-BAA6-92CF7EF62D8B}"/>
                    </a:ext>
                  </a:extLst>
                </p14:cNvPr>
                <p14:cNvContentPartPr/>
                <p14:nvPr/>
              </p14:nvContentPartPr>
              <p14:xfrm>
                <a:off x="5468313" y="2574150"/>
                <a:ext cx="372240" cy="3259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33B2361-D49B-FFAD-BAA6-92CF7EF62D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62193" y="2568030"/>
                  <a:ext cx="384480" cy="32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1E775B1-10DB-FAAC-8FC3-DDDDE5E91F26}"/>
                    </a:ext>
                  </a:extLst>
                </p14:cNvPr>
                <p14:cNvContentPartPr/>
                <p14:nvPr/>
              </p14:nvContentPartPr>
              <p14:xfrm>
                <a:off x="2095833" y="2609790"/>
                <a:ext cx="2458440" cy="37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1E775B1-10DB-FAAC-8FC3-DDDDE5E91F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9713" y="2603670"/>
                  <a:ext cx="247068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265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51</TotalTime>
  <Words>271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그물</vt:lpstr>
      <vt:lpstr>안드로이드 스튜디오</vt:lpstr>
      <vt:lpstr>목차</vt:lpstr>
      <vt:lpstr>Swot 분석</vt:lpstr>
      <vt:lpstr>Swot 분석</vt:lpstr>
      <vt:lpstr>PowerPoint 프레젠테이션</vt:lpstr>
      <vt:lpstr>ACTIVITY_MAIN.XML</vt:lpstr>
      <vt:lpstr>ACTIVITY_MAIN.XML</vt:lpstr>
      <vt:lpstr>ACTIVITY_MAIN.XML</vt:lpstr>
      <vt:lpstr>ACTIVITY_MAIN.XML</vt:lpstr>
      <vt:lpstr>ACTIVITY_MAIN.XML</vt:lpstr>
      <vt:lpstr>ACTIVITY_MAIN.XML</vt:lpstr>
      <vt:lpstr>계산기 플러스 (2013)</vt:lpstr>
      <vt:lpstr>참고 블로그 및 깃허브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스튜디오</dc:title>
  <dc:creator>LIM HOYOUNG</dc:creator>
  <cp:lastModifiedBy>LIM HOYOUNG</cp:lastModifiedBy>
  <cp:revision>4</cp:revision>
  <dcterms:created xsi:type="dcterms:W3CDTF">2024-05-20T01:01:45Z</dcterms:created>
  <dcterms:modified xsi:type="dcterms:W3CDTF">2024-05-20T02:18:51Z</dcterms:modified>
</cp:coreProperties>
</file>