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4" r:id="rId1"/>
  </p:sldMasterIdLst>
  <p:sldIdLst>
    <p:sldId id="256" r:id="rId2"/>
    <p:sldId id="257" r:id="rId3"/>
    <p:sldId id="259" r:id="rId4"/>
    <p:sldId id="258" r:id="rId5"/>
    <p:sldId id="260" r:id="rId6"/>
    <p:sldId id="261" r:id="rId7"/>
    <p:sldId id="262" r:id="rId8"/>
    <p:sldId id="263" r:id="rId9"/>
    <p:sldId id="265" r:id="rId10"/>
    <p:sldId id="268" r:id="rId11"/>
    <p:sldId id="266" r:id="rId12"/>
    <p:sldId id="272" r:id="rId13"/>
    <p:sldId id="273" r:id="rId14"/>
    <p:sldId id="269" r:id="rId15"/>
    <p:sldId id="274" r:id="rId16"/>
    <p:sldId id="270" r:id="rId17"/>
    <p:sldId id="264"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1912E94-850C-46E5-B332-FF26A31B90B5}" type="datetimeFigureOut">
              <a:rPr lang="en-US" smtClean="0"/>
              <a:t>11/16/2021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B74BA79-3E4F-4903-98AF-2CBD71DEB9F3}" type="slidenum">
              <a:rPr lang="en-US" smtClean="0"/>
              <a:t>‹#›</a:t>
            </a:fld>
            <a:endParaRPr lang="en-US"/>
          </a:p>
        </p:txBody>
      </p:sp>
    </p:spTree>
    <p:extLst>
      <p:ext uri="{BB962C8B-B14F-4D97-AF65-F5344CB8AC3E}">
        <p14:creationId xmlns:p14="http://schemas.microsoft.com/office/powerpoint/2010/main" val="2234552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912E94-850C-46E5-B332-FF26A31B90B5}" type="datetimeFigureOut">
              <a:rPr lang="en-US" smtClean="0"/>
              <a:t>11/16/2021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B74BA79-3E4F-4903-98AF-2CBD71DEB9F3}" type="slidenum">
              <a:rPr lang="en-US" smtClean="0"/>
              <a:t>‹#›</a:t>
            </a:fld>
            <a:endParaRPr lang="en-US"/>
          </a:p>
        </p:txBody>
      </p:sp>
    </p:spTree>
    <p:extLst>
      <p:ext uri="{BB962C8B-B14F-4D97-AF65-F5344CB8AC3E}">
        <p14:creationId xmlns:p14="http://schemas.microsoft.com/office/powerpoint/2010/main" val="1041229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1912E94-850C-46E5-B332-FF26A31B90B5}" type="datetimeFigureOut">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B74BA79-3E4F-4903-98AF-2CBD71DEB9F3}" type="slidenum">
              <a:rPr lang="en-US" smtClean="0"/>
              <a:t>‹#›</a:t>
            </a:fld>
            <a:endParaRPr lang="en-US"/>
          </a:p>
        </p:txBody>
      </p:sp>
    </p:spTree>
    <p:extLst>
      <p:ext uri="{BB962C8B-B14F-4D97-AF65-F5344CB8AC3E}">
        <p14:creationId xmlns:p14="http://schemas.microsoft.com/office/powerpoint/2010/main" val="3208177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1912E94-850C-46E5-B332-FF26A31B90B5}" type="datetimeFigureOut">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B74BA79-3E4F-4903-98AF-2CBD71DEB9F3}" type="slidenum">
              <a:rPr lang="en-US" smtClean="0"/>
              <a:t>‹#›</a:t>
            </a:fld>
            <a:endParaRPr lang="en-US"/>
          </a:p>
        </p:txBody>
      </p:sp>
    </p:spTree>
    <p:extLst>
      <p:ext uri="{BB962C8B-B14F-4D97-AF65-F5344CB8AC3E}">
        <p14:creationId xmlns:p14="http://schemas.microsoft.com/office/powerpoint/2010/main" val="4171948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912E94-850C-46E5-B332-FF26A31B90B5}" type="datetimeFigureOut">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B74BA79-3E4F-4903-98AF-2CBD71DEB9F3}" type="slidenum">
              <a:rPr lang="en-US" smtClean="0"/>
              <a:t>‹#›</a:t>
            </a:fld>
            <a:endParaRPr lang="en-US"/>
          </a:p>
        </p:txBody>
      </p:sp>
    </p:spTree>
    <p:extLst>
      <p:ext uri="{BB962C8B-B14F-4D97-AF65-F5344CB8AC3E}">
        <p14:creationId xmlns:p14="http://schemas.microsoft.com/office/powerpoint/2010/main" val="34479952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1912E94-850C-46E5-B332-FF26A31B90B5}" type="datetimeFigureOut">
              <a:rPr lang="en-US" smtClean="0"/>
              <a:t>11/16/2021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74BA79-3E4F-4903-98AF-2CBD71DEB9F3}" type="slidenum">
              <a:rPr lang="en-US" smtClean="0"/>
              <a:t>‹#›</a:t>
            </a:fld>
            <a:endParaRPr lang="en-US"/>
          </a:p>
        </p:txBody>
      </p:sp>
    </p:spTree>
    <p:extLst>
      <p:ext uri="{BB962C8B-B14F-4D97-AF65-F5344CB8AC3E}">
        <p14:creationId xmlns:p14="http://schemas.microsoft.com/office/powerpoint/2010/main" val="3051786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1912E94-850C-46E5-B332-FF26A31B90B5}" type="datetimeFigureOut">
              <a:rPr lang="en-US" smtClean="0"/>
              <a:t>11/16/2021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FB74BA79-3E4F-4903-98AF-2CBD71DEB9F3}" type="slidenum">
              <a:rPr lang="en-US" smtClean="0"/>
              <a:t>‹#›</a:t>
            </a:fld>
            <a:endParaRPr lang="en-US"/>
          </a:p>
        </p:txBody>
      </p:sp>
    </p:spTree>
    <p:extLst>
      <p:ext uri="{BB962C8B-B14F-4D97-AF65-F5344CB8AC3E}">
        <p14:creationId xmlns:p14="http://schemas.microsoft.com/office/powerpoint/2010/main" val="1927872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1912E94-850C-46E5-B332-FF26A31B90B5}" type="datetimeFigureOut">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4BA79-3E4F-4903-98AF-2CBD71DEB9F3}" type="slidenum">
              <a:rPr lang="en-US" smtClean="0"/>
              <a:t>‹#›</a:t>
            </a:fld>
            <a:endParaRPr lang="en-US"/>
          </a:p>
        </p:txBody>
      </p:sp>
    </p:spTree>
    <p:extLst>
      <p:ext uri="{BB962C8B-B14F-4D97-AF65-F5344CB8AC3E}">
        <p14:creationId xmlns:p14="http://schemas.microsoft.com/office/powerpoint/2010/main" val="4754657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1912E94-850C-46E5-B332-FF26A31B90B5}" type="datetimeFigureOut">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B74BA79-3E4F-4903-98AF-2CBD71DEB9F3}" type="slidenum">
              <a:rPr lang="en-US" smtClean="0"/>
              <a:t>‹#›</a:t>
            </a:fld>
            <a:endParaRPr lang="en-US"/>
          </a:p>
        </p:txBody>
      </p:sp>
    </p:spTree>
    <p:extLst>
      <p:ext uri="{BB962C8B-B14F-4D97-AF65-F5344CB8AC3E}">
        <p14:creationId xmlns:p14="http://schemas.microsoft.com/office/powerpoint/2010/main" val="3956324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912E94-850C-46E5-B332-FF26A31B90B5}" type="datetimeFigureOut">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4BA79-3E4F-4903-98AF-2CBD71DEB9F3}" type="slidenum">
              <a:rPr lang="en-US" smtClean="0"/>
              <a:t>‹#›</a:t>
            </a:fld>
            <a:endParaRPr lang="en-US"/>
          </a:p>
        </p:txBody>
      </p:sp>
    </p:spTree>
    <p:extLst>
      <p:ext uri="{BB962C8B-B14F-4D97-AF65-F5344CB8AC3E}">
        <p14:creationId xmlns:p14="http://schemas.microsoft.com/office/powerpoint/2010/main" val="181449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912E94-850C-46E5-B332-FF26A31B90B5}" type="datetimeFigureOut">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B74BA79-3E4F-4903-98AF-2CBD71DEB9F3}" type="slidenum">
              <a:rPr lang="en-US" smtClean="0"/>
              <a:t>‹#›</a:t>
            </a:fld>
            <a:endParaRPr lang="en-US"/>
          </a:p>
        </p:txBody>
      </p:sp>
    </p:spTree>
    <p:extLst>
      <p:ext uri="{BB962C8B-B14F-4D97-AF65-F5344CB8AC3E}">
        <p14:creationId xmlns:p14="http://schemas.microsoft.com/office/powerpoint/2010/main" val="2578069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912E94-850C-46E5-B332-FF26A31B90B5}" type="datetimeFigureOut">
              <a:rPr lang="en-US" smtClean="0"/>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74BA79-3E4F-4903-98AF-2CBD71DEB9F3}" type="slidenum">
              <a:rPr lang="en-US" smtClean="0"/>
              <a:t>‹#›</a:t>
            </a:fld>
            <a:endParaRPr lang="en-US"/>
          </a:p>
        </p:txBody>
      </p:sp>
    </p:spTree>
    <p:extLst>
      <p:ext uri="{BB962C8B-B14F-4D97-AF65-F5344CB8AC3E}">
        <p14:creationId xmlns:p14="http://schemas.microsoft.com/office/powerpoint/2010/main" val="2198589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912E94-850C-46E5-B332-FF26A31B90B5}" type="datetimeFigureOut">
              <a:rPr lang="en-US" smtClean="0"/>
              <a:t>11/16/2021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74BA79-3E4F-4903-98AF-2CBD71DEB9F3}" type="slidenum">
              <a:rPr lang="en-US" smtClean="0"/>
              <a:t>‹#›</a:t>
            </a:fld>
            <a:endParaRPr lang="en-US"/>
          </a:p>
        </p:txBody>
      </p:sp>
    </p:spTree>
    <p:extLst>
      <p:ext uri="{BB962C8B-B14F-4D97-AF65-F5344CB8AC3E}">
        <p14:creationId xmlns:p14="http://schemas.microsoft.com/office/powerpoint/2010/main" val="2867105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912E94-850C-46E5-B332-FF26A31B90B5}" type="datetimeFigureOut">
              <a:rPr lang="en-US" smtClean="0"/>
              <a:t>11/16/2021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74BA79-3E4F-4903-98AF-2CBD71DEB9F3}" type="slidenum">
              <a:rPr lang="en-US" smtClean="0"/>
              <a:t>‹#›</a:t>
            </a:fld>
            <a:endParaRPr lang="en-US"/>
          </a:p>
        </p:txBody>
      </p:sp>
    </p:spTree>
    <p:extLst>
      <p:ext uri="{BB962C8B-B14F-4D97-AF65-F5344CB8AC3E}">
        <p14:creationId xmlns:p14="http://schemas.microsoft.com/office/powerpoint/2010/main" val="2961553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12E94-850C-46E5-B332-FF26A31B90B5}" type="datetimeFigureOut">
              <a:rPr lang="en-US" smtClean="0"/>
              <a:t>11/16/2021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B74BA79-3E4F-4903-98AF-2CBD71DEB9F3}" type="slidenum">
              <a:rPr lang="en-US" smtClean="0"/>
              <a:t>‹#›</a:t>
            </a:fld>
            <a:endParaRPr lang="en-US"/>
          </a:p>
        </p:txBody>
      </p:sp>
    </p:spTree>
    <p:extLst>
      <p:ext uri="{BB962C8B-B14F-4D97-AF65-F5344CB8AC3E}">
        <p14:creationId xmlns:p14="http://schemas.microsoft.com/office/powerpoint/2010/main" val="3596082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912E94-850C-46E5-B332-FF26A31B90B5}" type="datetimeFigureOut">
              <a:rPr lang="en-US" smtClean="0"/>
              <a:t>11/16/2021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B74BA79-3E4F-4903-98AF-2CBD71DEB9F3}" type="slidenum">
              <a:rPr lang="en-US" smtClean="0"/>
              <a:t>‹#›</a:t>
            </a:fld>
            <a:endParaRPr lang="en-US"/>
          </a:p>
        </p:txBody>
      </p:sp>
    </p:spTree>
    <p:extLst>
      <p:ext uri="{BB962C8B-B14F-4D97-AF65-F5344CB8AC3E}">
        <p14:creationId xmlns:p14="http://schemas.microsoft.com/office/powerpoint/2010/main" val="3345915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912E94-850C-46E5-B332-FF26A31B90B5}" type="datetimeFigureOut">
              <a:rPr lang="en-US" smtClean="0"/>
              <a:t>11/16/2021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B74BA79-3E4F-4903-98AF-2CBD71DEB9F3}" type="slidenum">
              <a:rPr lang="en-US" smtClean="0"/>
              <a:t>‹#›</a:t>
            </a:fld>
            <a:endParaRPr lang="en-US"/>
          </a:p>
        </p:txBody>
      </p:sp>
    </p:spTree>
    <p:extLst>
      <p:ext uri="{BB962C8B-B14F-4D97-AF65-F5344CB8AC3E}">
        <p14:creationId xmlns:p14="http://schemas.microsoft.com/office/powerpoint/2010/main" val="115143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1912E94-850C-46E5-B332-FF26A31B90B5}" type="datetimeFigureOut">
              <a:rPr lang="en-US" smtClean="0"/>
              <a:t>11/16/2021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B74BA79-3E4F-4903-98AF-2CBD71DEB9F3}" type="slidenum">
              <a:rPr lang="en-US" smtClean="0"/>
              <a:t>‹#›</a:t>
            </a:fld>
            <a:endParaRPr lang="en-US"/>
          </a:p>
        </p:txBody>
      </p:sp>
    </p:spTree>
    <p:extLst>
      <p:ext uri="{BB962C8B-B14F-4D97-AF65-F5344CB8AC3E}">
        <p14:creationId xmlns:p14="http://schemas.microsoft.com/office/powerpoint/2010/main" val="2778790740"/>
      </p:ext>
    </p:extLst>
  </p:cSld>
  <p:clrMap bg1="lt1" tx1="dk1" bg2="lt2" tx2="dk2" accent1="accent1" accent2="accent2" accent3="accent3" accent4="accent4" accent5="accent5" accent6="accent6" hlink="hlink" folHlink="folHlink"/>
  <p:sldLayoutIdLst>
    <p:sldLayoutId id="2147483965" r:id="rId1"/>
    <p:sldLayoutId id="2147483966" r:id="rId2"/>
    <p:sldLayoutId id="2147483967" r:id="rId3"/>
    <p:sldLayoutId id="2147483968" r:id="rId4"/>
    <p:sldLayoutId id="2147483969" r:id="rId5"/>
    <p:sldLayoutId id="2147483970" r:id="rId6"/>
    <p:sldLayoutId id="2147483971" r:id="rId7"/>
    <p:sldLayoutId id="2147483972" r:id="rId8"/>
    <p:sldLayoutId id="2147483973" r:id="rId9"/>
    <p:sldLayoutId id="2147483974" r:id="rId10"/>
    <p:sldLayoutId id="2147483975" r:id="rId11"/>
    <p:sldLayoutId id="2147483976" r:id="rId12"/>
    <p:sldLayoutId id="2147483977" r:id="rId13"/>
    <p:sldLayoutId id="2147483978" r:id="rId14"/>
    <p:sldLayoutId id="2147483979" r:id="rId15"/>
    <p:sldLayoutId id="2147483980" r:id="rId16"/>
    <p:sldLayoutId id="214748398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g"/><Relationship Id="rId7" Type="http://schemas.openxmlformats.org/officeDocument/2006/relationships/image" Target="../media/image24.jfif"/><Relationship Id="rId2" Type="http://schemas.openxmlformats.org/officeDocument/2006/relationships/image" Target="../media/image19.jpg"/><Relationship Id="rId1" Type="http://schemas.openxmlformats.org/officeDocument/2006/relationships/slideLayout" Target="../slideLayouts/slideLayout2.xml"/><Relationship Id="rId6" Type="http://schemas.openxmlformats.org/officeDocument/2006/relationships/image" Target="../media/image23.jpg"/><Relationship Id="rId5" Type="http://schemas.openxmlformats.org/officeDocument/2006/relationships/image" Target="../media/image22.jpg"/><Relationship Id="rId4" Type="http://schemas.openxmlformats.org/officeDocument/2006/relationships/image" Target="../media/image2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20IT105" TargetMode="External"/><Relationship Id="rId2" Type="http://schemas.openxmlformats.org/officeDocument/2006/relationships/hyperlink" Target="https://www.linkedin.com/in/pratham-patel-62533820b/"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jpg"/><Relationship Id="rId2" Type="http://schemas.openxmlformats.org/officeDocument/2006/relationships/image" Target="../media/image9.jpg"/><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8DF4-8544-4D8E-860D-9DE9C55697A6}"/>
              </a:ext>
            </a:extLst>
          </p:cNvPr>
          <p:cNvSpPr>
            <a:spLocks noGrp="1"/>
          </p:cNvSpPr>
          <p:nvPr>
            <p:ph type="ctrTitle"/>
          </p:nvPr>
        </p:nvSpPr>
        <p:spPr/>
        <p:txBody>
          <a:bodyPr>
            <a:normAutofit fontScale="90000"/>
          </a:bodyPr>
          <a:lstStyle/>
          <a:p>
            <a:pPr algn="l"/>
            <a:r>
              <a:rPr lang="en-US" dirty="0"/>
              <a:t>Name: Patel Pratham</a:t>
            </a:r>
            <a:br>
              <a:rPr lang="en-US" dirty="0"/>
            </a:br>
            <a:r>
              <a:rPr lang="en-US" dirty="0"/>
              <a:t>ID :20IT105</a:t>
            </a:r>
            <a:br>
              <a:rPr lang="en-US" dirty="0"/>
            </a:br>
            <a:r>
              <a:rPr lang="en-US" dirty="0"/>
              <a:t>Course : Software Group Project</a:t>
            </a:r>
            <a:br>
              <a:rPr lang="en-US" dirty="0"/>
            </a:br>
            <a:endParaRPr lang="en-US" dirty="0"/>
          </a:p>
        </p:txBody>
      </p:sp>
      <p:sp>
        <p:nvSpPr>
          <p:cNvPr id="3" name="Subtitle 2">
            <a:extLst>
              <a:ext uri="{FF2B5EF4-FFF2-40B4-BE49-F238E27FC236}">
                <a16:creationId xmlns:a16="http://schemas.microsoft.com/office/drawing/2014/main" id="{2EDF26EA-5C43-4AC5-A0B5-CA8C750C46C8}"/>
              </a:ext>
            </a:extLst>
          </p:cNvPr>
          <p:cNvSpPr>
            <a:spLocks noGrp="1"/>
          </p:cNvSpPr>
          <p:nvPr>
            <p:ph type="subTitle" idx="1"/>
          </p:nvPr>
        </p:nvSpPr>
        <p:spPr/>
        <p:txBody>
          <a:bodyPr>
            <a:normAutofit fontScale="92500"/>
          </a:bodyPr>
          <a:lstStyle/>
          <a:p>
            <a:r>
              <a:rPr lang="en-US" sz="4000" dirty="0"/>
              <a:t>IOT Streetlight Controller System</a:t>
            </a:r>
          </a:p>
        </p:txBody>
      </p:sp>
    </p:spTree>
    <p:extLst>
      <p:ext uri="{BB962C8B-B14F-4D97-AF65-F5344CB8AC3E}">
        <p14:creationId xmlns:p14="http://schemas.microsoft.com/office/powerpoint/2010/main" val="1104492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D0988-B31B-4037-8BF0-F098993217FC}"/>
              </a:ext>
            </a:extLst>
          </p:cNvPr>
          <p:cNvSpPr>
            <a:spLocks noGrp="1"/>
          </p:cNvSpPr>
          <p:nvPr>
            <p:ph type="title"/>
          </p:nvPr>
        </p:nvSpPr>
        <p:spPr/>
        <p:txBody>
          <a:bodyPr/>
          <a:lstStyle/>
          <a:p>
            <a:r>
              <a:rPr lang="en-US" dirty="0"/>
              <a:t>Demo Model used Components</a:t>
            </a:r>
          </a:p>
        </p:txBody>
      </p:sp>
      <p:sp>
        <p:nvSpPr>
          <p:cNvPr id="3" name="Content Placeholder 2">
            <a:extLst>
              <a:ext uri="{FF2B5EF4-FFF2-40B4-BE49-F238E27FC236}">
                <a16:creationId xmlns:a16="http://schemas.microsoft.com/office/drawing/2014/main" id="{AA0B730F-7140-45B6-AD53-27296D0DA20F}"/>
              </a:ext>
            </a:extLst>
          </p:cNvPr>
          <p:cNvSpPr>
            <a:spLocks noGrp="1"/>
          </p:cNvSpPr>
          <p:nvPr>
            <p:ph idx="1"/>
          </p:nvPr>
        </p:nvSpPr>
        <p:spPr/>
        <p:txBody>
          <a:bodyPr/>
          <a:lstStyle/>
          <a:p>
            <a:r>
              <a:rPr lang="en-US" dirty="0"/>
              <a:t>LDR</a:t>
            </a:r>
          </a:p>
          <a:p>
            <a:r>
              <a:rPr lang="en-US" dirty="0"/>
              <a:t>100K PRESET</a:t>
            </a:r>
          </a:p>
          <a:p>
            <a:r>
              <a:rPr lang="en-US" dirty="0"/>
              <a:t>BT 136 TRIAC</a:t>
            </a:r>
          </a:p>
          <a:p>
            <a:r>
              <a:rPr lang="en-US" dirty="0"/>
              <a:t>BC547 TRANSISTOR</a:t>
            </a:r>
          </a:p>
          <a:p>
            <a:r>
              <a:rPr lang="en-US" dirty="0"/>
              <a:t>220 OHMS  RESISTOR * 2</a:t>
            </a:r>
          </a:p>
        </p:txBody>
      </p:sp>
    </p:spTree>
    <p:extLst>
      <p:ext uri="{BB962C8B-B14F-4D97-AF65-F5344CB8AC3E}">
        <p14:creationId xmlns:p14="http://schemas.microsoft.com/office/powerpoint/2010/main" val="2490081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12B28-05D7-446D-BAE8-33E2ED04CC83}"/>
              </a:ext>
            </a:extLst>
          </p:cNvPr>
          <p:cNvSpPr>
            <a:spLocks noGrp="1"/>
          </p:cNvSpPr>
          <p:nvPr>
            <p:ph type="title"/>
          </p:nvPr>
        </p:nvSpPr>
        <p:spPr/>
        <p:txBody>
          <a:bodyPr/>
          <a:lstStyle/>
          <a:p>
            <a:r>
              <a:rPr lang="en-US" dirty="0"/>
              <a:t>                                            CONTINUE….</a:t>
            </a:r>
          </a:p>
        </p:txBody>
      </p:sp>
      <p:pic>
        <p:nvPicPr>
          <p:cNvPr id="5" name="Content Placeholder 4">
            <a:extLst>
              <a:ext uri="{FF2B5EF4-FFF2-40B4-BE49-F238E27FC236}">
                <a16:creationId xmlns:a16="http://schemas.microsoft.com/office/drawing/2014/main" id="{2A6F0AA8-30AC-4BA7-A3DD-4DF3109617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3154" y="2502078"/>
            <a:ext cx="1889336" cy="1332804"/>
          </a:xfrm>
        </p:spPr>
      </p:pic>
      <p:pic>
        <p:nvPicPr>
          <p:cNvPr id="7" name="Picture 6">
            <a:extLst>
              <a:ext uri="{FF2B5EF4-FFF2-40B4-BE49-F238E27FC236}">
                <a16:creationId xmlns:a16="http://schemas.microsoft.com/office/drawing/2014/main" id="{AF347536-06A0-4F84-88E3-2648EAAD32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7257" y="2502078"/>
            <a:ext cx="2603241" cy="1332804"/>
          </a:xfrm>
          <a:prstGeom prst="rect">
            <a:avLst/>
          </a:prstGeom>
        </p:spPr>
      </p:pic>
      <p:pic>
        <p:nvPicPr>
          <p:cNvPr id="11" name="Picture 10">
            <a:extLst>
              <a:ext uri="{FF2B5EF4-FFF2-40B4-BE49-F238E27FC236}">
                <a16:creationId xmlns:a16="http://schemas.microsoft.com/office/drawing/2014/main" id="{4ED897CF-B0E0-487C-A07A-01804D9C7F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5945" y="2590719"/>
            <a:ext cx="2300109" cy="1155522"/>
          </a:xfrm>
          <a:prstGeom prst="rect">
            <a:avLst/>
          </a:prstGeom>
        </p:spPr>
      </p:pic>
      <p:pic>
        <p:nvPicPr>
          <p:cNvPr id="13" name="Picture 12">
            <a:extLst>
              <a:ext uri="{FF2B5EF4-FFF2-40B4-BE49-F238E27FC236}">
                <a16:creationId xmlns:a16="http://schemas.microsoft.com/office/drawing/2014/main" id="{8BEAD559-C048-49A3-BC63-E8E537D7DB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7623" y="3834882"/>
            <a:ext cx="1390263" cy="1763485"/>
          </a:xfrm>
          <a:prstGeom prst="rect">
            <a:avLst/>
          </a:prstGeom>
        </p:spPr>
      </p:pic>
      <p:pic>
        <p:nvPicPr>
          <p:cNvPr id="19" name="Picture 18">
            <a:extLst>
              <a:ext uri="{FF2B5EF4-FFF2-40B4-BE49-F238E27FC236}">
                <a16:creationId xmlns:a16="http://schemas.microsoft.com/office/drawing/2014/main" id="{038839DE-7F11-4B58-976A-9221FDEAFB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25860" y="4021494"/>
            <a:ext cx="2209800" cy="1576873"/>
          </a:xfrm>
          <a:prstGeom prst="rect">
            <a:avLst/>
          </a:prstGeom>
        </p:spPr>
      </p:pic>
      <p:pic>
        <p:nvPicPr>
          <p:cNvPr id="4" name="Picture 3">
            <a:extLst>
              <a:ext uri="{FF2B5EF4-FFF2-40B4-BE49-F238E27FC236}">
                <a16:creationId xmlns:a16="http://schemas.microsoft.com/office/drawing/2014/main" id="{660D0D02-D32E-4C6B-BC07-FB1E065C279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46054" y="2773719"/>
            <a:ext cx="2053455" cy="1576873"/>
          </a:xfrm>
          <a:prstGeom prst="rect">
            <a:avLst/>
          </a:prstGeom>
        </p:spPr>
      </p:pic>
    </p:spTree>
    <p:extLst>
      <p:ext uri="{BB962C8B-B14F-4D97-AF65-F5344CB8AC3E}">
        <p14:creationId xmlns:p14="http://schemas.microsoft.com/office/powerpoint/2010/main" val="938477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14DA6-CD31-4201-963F-18A9B0EFDB37}"/>
              </a:ext>
            </a:extLst>
          </p:cNvPr>
          <p:cNvSpPr>
            <a:spLocks noGrp="1"/>
          </p:cNvSpPr>
          <p:nvPr>
            <p:ph type="title"/>
          </p:nvPr>
        </p:nvSpPr>
        <p:spPr/>
        <p:txBody>
          <a:bodyPr/>
          <a:lstStyle/>
          <a:p>
            <a:r>
              <a:rPr lang="en-US" dirty="0"/>
              <a:t>Hardware components explanation</a:t>
            </a:r>
          </a:p>
        </p:txBody>
      </p:sp>
      <p:sp>
        <p:nvSpPr>
          <p:cNvPr id="3" name="Content Placeholder 2">
            <a:extLst>
              <a:ext uri="{FF2B5EF4-FFF2-40B4-BE49-F238E27FC236}">
                <a16:creationId xmlns:a16="http://schemas.microsoft.com/office/drawing/2014/main" id="{73C204F4-6B51-49E5-B340-8470E2BF8442}"/>
              </a:ext>
            </a:extLst>
          </p:cNvPr>
          <p:cNvSpPr>
            <a:spLocks noGrp="1"/>
          </p:cNvSpPr>
          <p:nvPr>
            <p:ph idx="1"/>
          </p:nvPr>
        </p:nvSpPr>
        <p:spPr/>
        <p:txBody>
          <a:bodyPr>
            <a:normAutofit/>
          </a:bodyPr>
          <a:lstStyle/>
          <a:p>
            <a:pPr marR="0" lvl="0" algn="just">
              <a:lnSpc>
                <a:spcPts val="1650"/>
              </a:lnSpc>
              <a:spcBef>
                <a:spcPts val="0"/>
              </a:spcBef>
              <a:spcAft>
                <a:spcPts val="0"/>
              </a:spcAft>
              <a:buFont typeface="Wingdings" panose="05000000000000000000" pitchFamily="2" charset="2"/>
              <a:buChar char="Ø"/>
            </a:pPr>
            <a:r>
              <a:rPr lang="en-US"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LDR : </a:t>
            </a:r>
            <a:r>
              <a:rPr lang="en-US" sz="18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An LDR is a type of variable resistor which changes its resistance according to the intensity of the light falling on its surface.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marR="0" indent="0" algn="just">
              <a:lnSpc>
                <a:spcPct val="107000"/>
              </a:lnSpc>
              <a:spcBef>
                <a:spcPts val="0"/>
              </a:spcBef>
              <a:spcAft>
                <a:spcPts val="800"/>
              </a:spcAft>
              <a:buNone/>
            </a:pPr>
            <a:r>
              <a:rPr lang="en-US"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ts val="1500"/>
              </a:lnSpc>
              <a:spcBef>
                <a:spcPts val="0"/>
              </a:spcBef>
              <a:spcAft>
                <a:spcPts val="0"/>
              </a:spcAft>
              <a:buFont typeface="Wingdings" panose="05000000000000000000" pitchFamily="2" charset="2"/>
              <a:buChar char="Ø"/>
            </a:pPr>
            <a:r>
              <a:rPr lang="en-US" sz="18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100K PRESET :  Preset 100K Ω (ohm) (Variable Resistance) This adjustable or Variable resistor are PCB mountable and has 3 terminals. The </a:t>
            </a:r>
            <a:r>
              <a:rPr lang="en-US" sz="1800" dirty="0" err="1">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voltagle</a:t>
            </a:r>
            <a:r>
              <a:rPr lang="en-US" sz="18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between the terminal varies as the preset is rotated.</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r>
              <a:rPr lang="en-US"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buFont typeface="Wingdings" panose="05000000000000000000" pitchFamily="2" charset="2"/>
              <a:buChar char="Ø"/>
            </a:pPr>
            <a:r>
              <a:rPr lang="en-US"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BT 136 TRIAC : The BT136 is TRIAC with 4A maximum terminal current. The gate threshold voltage of the BT136 is also very less so can be driven by digital circuits. Since TRIACs are bi-directional switching devices they are commonly used for switching AC applications.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83005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EDF8-200C-4BF7-9CFF-A56DBCEB80E3}"/>
              </a:ext>
            </a:extLst>
          </p:cNvPr>
          <p:cNvSpPr>
            <a:spLocks noGrp="1"/>
          </p:cNvSpPr>
          <p:nvPr>
            <p:ph type="title"/>
          </p:nvPr>
        </p:nvSpPr>
        <p:spPr/>
        <p:txBody>
          <a:bodyPr/>
          <a:lstStyle/>
          <a:p>
            <a:r>
              <a:rPr lang="en-US" dirty="0"/>
              <a:t>                                           CONTINUE….</a:t>
            </a:r>
          </a:p>
        </p:txBody>
      </p:sp>
      <p:sp>
        <p:nvSpPr>
          <p:cNvPr id="3" name="Content Placeholder 2">
            <a:extLst>
              <a:ext uri="{FF2B5EF4-FFF2-40B4-BE49-F238E27FC236}">
                <a16:creationId xmlns:a16="http://schemas.microsoft.com/office/drawing/2014/main" id="{0FFB2E9F-5CEE-4F80-9755-5A6C9EAED919}"/>
              </a:ext>
            </a:extLst>
          </p:cNvPr>
          <p:cNvSpPr>
            <a:spLocks noGrp="1"/>
          </p:cNvSpPr>
          <p:nvPr>
            <p:ph idx="1"/>
          </p:nvPr>
        </p:nvSpPr>
        <p:spPr/>
        <p:txBody>
          <a:bodyPr/>
          <a:lstStyle/>
          <a:p>
            <a:pPr marL="342900" marR="0" lvl="0" indent="-342900" algn="just">
              <a:lnSpc>
                <a:spcPct val="107000"/>
              </a:lnSpc>
              <a:spcBef>
                <a:spcPts val="0"/>
              </a:spcBef>
              <a:spcAft>
                <a:spcPts val="800"/>
              </a:spcAft>
              <a:buFont typeface="Wingdings" panose="05000000000000000000" pitchFamily="2" charset="2"/>
              <a:buChar char=""/>
            </a:pPr>
            <a:r>
              <a:rPr lang="en-US"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BC 547 TRANSISTOR : </a:t>
            </a:r>
            <a:r>
              <a:rPr lang="en-US" sz="1800" b="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BC547</a:t>
            </a:r>
            <a:r>
              <a:rPr lang="en-US"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is a NPN</a:t>
            </a:r>
            <a:r>
              <a:rPr lang="en-US" sz="1800" b="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transistor</a:t>
            </a:r>
            <a:r>
              <a:rPr lang="en-US"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hence the collector and emitter will be left open (Reverse biased) when the base pin is held at ground and will be closed (Forward biased) when a signal is provided to base pin.</a:t>
            </a:r>
            <a:r>
              <a:rPr lang="en-US" sz="1800" b="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ts val="1650"/>
              </a:lnSpc>
              <a:spcBef>
                <a:spcPts val="0"/>
              </a:spcBef>
              <a:spcAft>
                <a:spcPts val="0"/>
              </a:spcAft>
              <a:buFont typeface="Wingdings" panose="05000000000000000000" pitchFamily="2" charset="2"/>
              <a:buChar char=""/>
            </a:pPr>
            <a:r>
              <a:rPr lang="en-US" sz="1800" dirty="0">
                <a:solidFill>
                  <a:srgbClr val="0D0D0D"/>
                </a:solidFill>
                <a:effectLst/>
                <a:latin typeface="Times New Roman" panose="02020603050405020304" pitchFamily="18" charset="0"/>
                <a:ea typeface="Times New Roman" panose="02020603050405020304" pitchFamily="18" charset="0"/>
              </a:rPr>
              <a:t>220 OHMS RESISTOR *2 : 220 ohm ¼ watt Resistor (Pack of 10) A resistor is a passive two-terminal electrical component that implements electrical resistance as a circuit element. Resistors act to reduce current flow, and, at the same time, act to lower voltage levels within circuits.</a:t>
            </a:r>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486988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E5CAF-48A0-435C-AC6D-57E4DC497650}"/>
              </a:ext>
            </a:extLst>
          </p:cNvPr>
          <p:cNvSpPr>
            <a:spLocks noGrp="1"/>
          </p:cNvSpPr>
          <p:nvPr>
            <p:ph type="title"/>
          </p:nvPr>
        </p:nvSpPr>
        <p:spPr/>
        <p:txBody>
          <a:bodyPr/>
          <a:lstStyle/>
          <a:p>
            <a:r>
              <a:rPr lang="en-US" dirty="0"/>
              <a:t>Diagram:</a:t>
            </a:r>
          </a:p>
        </p:txBody>
      </p:sp>
      <p:pic>
        <p:nvPicPr>
          <p:cNvPr id="5" name="Content Placeholder 4">
            <a:extLst>
              <a:ext uri="{FF2B5EF4-FFF2-40B4-BE49-F238E27FC236}">
                <a16:creationId xmlns:a16="http://schemas.microsoft.com/office/drawing/2014/main" id="{6A27326A-123C-43FD-9F45-334CCAC3F7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8893" y="2603500"/>
            <a:ext cx="4898526" cy="3416300"/>
          </a:xfrm>
        </p:spPr>
      </p:pic>
    </p:spTree>
    <p:extLst>
      <p:ext uri="{BB962C8B-B14F-4D97-AF65-F5344CB8AC3E}">
        <p14:creationId xmlns:p14="http://schemas.microsoft.com/office/powerpoint/2010/main" val="3272331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7C043-D656-4306-AFBA-8E3CE3E28BB6}"/>
              </a:ext>
            </a:extLst>
          </p:cNvPr>
          <p:cNvSpPr>
            <a:spLocks noGrp="1"/>
          </p:cNvSpPr>
          <p:nvPr>
            <p:ph type="title"/>
          </p:nvPr>
        </p:nvSpPr>
        <p:spPr/>
        <p:txBody>
          <a:bodyPr/>
          <a:lstStyle/>
          <a:p>
            <a:r>
              <a:rPr lang="en-US" dirty="0"/>
              <a:t>Flow -chart</a:t>
            </a:r>
          </a:p>
        </p:txBody>
      </p:sp>
      <p:pic>
        <p:nvPicPr>
          <p:cNvPr id="4" name="Content Placeholder 3">
            <a:extLst>
              <a:ext uri="{FF2B5EF4-FFF2-40B4-BE49-F238E27FC236}">
                <a16:creationId xmlns:a16="http://schemas.microsoft.com/office/drawing/2014/main" id="{EA18F269-B679-48F9-A9F4-71619796D5A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1707" y="2407535"/>
            <a:ext cx="4996440" cy="3935392"/>
          </a:xfrm>
          <a:prstGeom prst="rect">
            <a:avLst/>
          </a:prstGeom>
          <a:noFill/>
          <a:ln>
            <a:noFill/>
          </a:ln>
        </p:spPr>
      </p:pic>
    </p:spTree>
    <p:extLst>
      <p:ext uri="{BB962C8B-B14F-4D97-AF65-F5344CB8AC3E}">
        <p14:creationId xmlns:p14="http://schemas.microsoft.com/office/powerpoint/2010/main" val="827717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8BEA2-1294-46CF-BC7B-FEC468510A3B}"/>
              </a:ext>
            </a:extLst>
          </p:cNvPr>
          <p:cNvSpPr>
            <a:spLocks noGrp="1"/>
          </p:cNvSpPr>
          <p:nvPr>
            <p:ph type="title"/>
          </p:nvPr>
        </p:nvSpPr>
        <p:spPr/>
        <p:txBody>
          <a:bodyPr/>
          <a:lstStyle/>
          <a:p>
            <a:r>
              <a:rPr lang="en-US" dirty="0"/>
              <a:t>Demo Project :</a:t>
            </a:r>
          </a:p>
        </p:txBody>
      </p:sp>
      <p:pic>
        <p:nvPicPr>
          <p:cNvPr id="4" name="Content Placeholder 3">
            <a:extLst>
              <a:ext uri="{FF2B5EF4-FFF2-40B4-BE49-F238E27FC236}">
                <a16:creationId xmlns:a16="http://schemas.microsoft.com/office/drawing/2014/main" id="{8123D539-EBE4-48A5-A4F3-F07312B921F6}"/>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95769" y="2603500"/>
            <a:ext cx="2744775" cy="3416300"/>
          </a:xfrm>
          <a:prstGeom prst="rect">
            <a:avLst/>
          </a:prstGeom>
        </p:spPr>
      </p:pic>
    </p:spTree>
    <p:extLst>
      <p:ext uri="{BB962C8B-B14F-4D97-AF65-F5344CB8AC3E}">
        <p14:creationId xmlns:p14="http://schemas.microsoft.com/office/powerpoint/2010/main" val="83548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E8958-9A15-46D6-9C90-06BA9D9E6A02}"/>
              </a:ext>
            </a:extLst>
          </p:cNvPr>
          <p:cNvSpPr>
            <a:spLocks noGrp="1"/>
          </p:cNvSpPr>
          <p:nvPr>
            <p:ph type="title"/>
          </p:nvPr>
        </p:nvSpPr>
        <p:spPr/>
        <p:txBody>
          <a:bodyPr/>
          <a:lstStyle/>
          <a:p>
            <a:r>
              <a:rPr lang="en-US" dirty="0"/>
              <a:t>My social media</a:t>
            </a:r>
          </a:p>
        </p:txBody>
      </p:sp>
      <p:sp>
        <p:nvSpPr>
          <p:cNvPr id="3" name="Content Placeholder 2">
            <a:extLst>
              <a:ext uri="{FF2B5EF4-FFF2-40B4-BE49-F238E27FC236}">
                <a16:creationId xmlns:a16="http://schemas.microsoft.com/office/drawing/2014/main" id="{8ACC6C5F-7310-4FDC-8BAC-902D43E45F6B}"/>
              </a:ext>
            </a:extLst>
          </p:cNvPr>
          <p:cNvSpPr>
            <a:spLocks noGrp="1"/>
          </p:cNvSpPr>
          <p:nvPr>
            <p:ph idx="1"/>
          </p:nvPr>
        </p:nvSpPr>
        <p:spPr/>
        <p:txBody>
          <a:bodyPr/>
          <a:lstStyle/>
          <a:p>
            <a:r>
              <a:rPr lang="en-US" dirty="0"/>
              <a:t>Linked in : </a:t>
            </a:r>
            <a:r>
              <a:rPr lang="en-US" dirty="0">
                <a:hlinkClick r:id="rId2"/>
              </a:rPr>
              <a:t>(8) Pratham Patel | LinkedIn</a:t>
            </a:r>
            <a:endParaRPr lang="en-US" dirty="0"/>
          </a:p>
          <a:p>
            <a:r>
              <a:rPr lang="en-US" dirty="0" err="1"/>
              <a:t>Github</a:t>
            </a:r>
            <a:r>
              <a:rPr lang="en-US" dirty="0"/>
              <a:t>   : </a:t>
            </a:r>
            <a:r>
              <a:rPr lang="en-US" dirty="0">
                <a:hlinkClick r:id="rId3"/>
              </a:rPr>
              <a:t>20IT105 (github.com)</a:t>
            </a:r>
            <a:endParaRPr lang="en-US" dirty="0"/>
          </a:p>
        </p:txBody>
      </p:sp>
    </p:spTree>
    <p:extLst>
      <p:ext uri="{BB962C8B-B14F-4D97-AF65-F5344CB8AC3E}">
        <p14:creationId xmlns:p14="http://schemas.microsoft.com/office/powerpoint/2010/main" val="2012895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53FD46-7B95-4AC6-AFBA-07882B7B5815}"/>
              </a:ext>
            </a:extLst>
          </p:cNvPr>
          <p:cNvSpPr>
            <a:spLocks noGrp="1"/>
          </p:cNvSpPr>
          <p:nvPr>
            <p:ph type="ctrTitle"/>
          </p:nvPr>
        </p:nvSpPr>
        <p:spPr/>
        <p:txBody>
          <a:bodyPr/>
          <a:lstStyle/>
          <a:p>
            <a:r>
              <a:rPr lang="en-US" sz="6000" dirty="0"/>
              <a:t>           Thank   You</a:t>
            </a:r>
          </a:p>
        </p:txBody>
      </p:sp>
    </p:spTree>
    <p:extLst>
      <p:ext uri="{BB962C8B-B14F-4D97-AF65-F5344CB8AC3E}">
        <p14:creationId xmlns:p14="http://schemas.microsoft.com/office/powerpoint/2010/main" val="1647559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CD9D1-249D-40F4-A7CD-8FC22FE571EA}"/>
              </a:ext>
            </a:extLst>
          </p:cNvPr>
          <p:cNvSpPr>
            <a:spLocks noGrp="1"/>
          </p:cNvSpPr>
          <p:nvPr>
            <p:ph type="title"/>
          </p:nvPr>
        </p:nvSpPr>
        <p:spPr/>
        <p:txBody>
          <a:bodyPr/>
          <a:lstStyle/>
          <a:p>
            <a:r>
              <a:rPr lang="en-US" dirty="0"/>
              <a:t>What I want to do?</a:t>
            </a:r>
          </a:p>
        </p:txBody>
      </p:sp>
      <p:sp>
        <p:nvSpPr>
          <p:cNvPr id="3" name="Content Placeholder 2">
            <a:extLst>
              <a:ext uri="{FF2B5EF4-FFF2-40B4-BE49-F238E27FC236}">
                <a16:creationId xmlns:a16="http://schemas.microsoft.com/office/drawing/2014/main" id="{08456E64-DA11-4B23-B431-8F5262E289FA}"/>
              </a:ext>
            </a:extLst>
          </p:cNvPr>
          <p:cNvSpPr>
            <a:spLocks noGrp="1"/>
          </p:cNvSpPr>
          <p:nvPr>
            <p:ph idx="1"/>
          </p:nvPr>
        </p:nvSpPr>
        <p:spPr>
          <a:xfrm>
            <a:off x="1154954" y="2603500"/>
            <a:ext cx="6055471" cy="3416300"/>
          </a:xfrm>
        </p:spPr>
        <p:txBody>
          <a:bodyPr/>
          <a:lstStyle/>
          <a:p>
            <a:pPr>
              <a:buFont typeface="Wingdings" panose="05000000000000000000" pitchFamily="2" charset="2"/>
              <a:buChar char="Ø"/>
            </a:pPr>
            <a:r>
              <a:rPr lang="en-US" dirty="0"/>
              <a:t>In this I want to develop automatic street light monitoring and controlling system.</a:t>
            </a:r>
          </a:p>
          <a:p>
            <a:pPr>
              <a:buFont typeface="Wingdings" panose="05000000000000000000" pitchFamily="2" charset="2"/>
              <a:buChar char="Ø"/>
            </a:pPr>
            <a:r>
              <a:rPr lang="en-US" dirty="0"/>
              <a:t>In that  street light  intensity gets                      Changed  along with the environment.</a:t>
            </a:r>
          </a:p>
          <a:p>
            <a:pPr marL="0" indent="0">
              <a:buNone/>
            </a:pPr>
            <a:endParaRPr lang="en-US" dirty="0"/>
          </a:p>
        </p:txBody>
      </p:sp>
      <p:pic>
        <p:nvPicPr>
          <p:cNvPr id="7" name="Picture 6">
            <a:extLst>
              <a:ext uri="{FF2B5EF4-FFF2-40B4-BE49-F238E27FC236}">
                <a16:creationId xmlns:a16="http://schemas.microsoft.com/office/drawing/2014/main" id="{6603DA42-9CE4-4DD7-AA5D-8B7DD673D0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8302" y="3362325"/>
            <a:ext cx="6233697" cy="3018422"/>
          </a:xfrm>
          <a:prstGeom prst="rect">
            <a:avLst/>
          </a:prstGeom>
        </p:spPr>
      </p:pic>
    </p:spTree>
    <p:extLst>
      <p:ext uri="{BB962C8B-B14F-4D97-AF65-F5344CB8AC3E}">
        <p14:creationId xmlns:p14="http://schemas.microsoft.com/office/powerpoint/2010/main" val="848786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8D9C5-48DC-4390-A58B-4902302B161B}"/>
              </a:ext>
            </a:extLst>
          </p:cNvPr>
          <p:cNvSpPr>
            <a:spLocks noGrp="1"/>
          </p:cNvSpPr>
          <p:nvPr>
            <p:ph type="title"/>
          </p:nvPr>
        </p:nvSpPr>
        <p:spPr/>
        <p:txBody>
          <a:bodyPr/>
          <a:lstStyle/>
          <a:p>
            <a:r>
              <a:rPr lang="en-US" dirty="0"/>
              <a:t>How it works?</a:t>
            </a:r>
          </a:p>
        </p:txBody>
      </p:sp>
      <p:sp>
        <p:nvSpPr>
          <p:cNvPr id="3" name="Content Placeholder 2">
            <a:extLst>
              <a:ext uri="{FF2B5EF4-FFF2-40B4-BE49-F238E27FC236}">
                <a16:creationId xmlns:a16="http://schemas.microsoft.com/office/drawing/2014/main" id="{CA83D340-E4EC-4A27-9654-4EBE30B8A135}"/>
              </a:ext>
            </a:extLst>
          </p:cNvPr>
          <p:cNvSpPr>
            <a:spLocks noGrp="1"/>
          </p:cNvSpPr>
          <p:nvPr>
            <p:ph idx="1"/>
          </p:nvPr>
        </p:nvSpPr>
        <p:spPr/>
        <p:txBody>
          <a:bodyPr/>
          <a:lstStyle/>
          <a:p>
            <a:r>
              <a:rPr lang="en-US" dirty="0"/>
              <a:t>If you walk at night the light intensity will be high and in the morning falls to the minimum</a:t>
            </a:r>
          </a:p>
          <a:p>
            <a:r>
              <a:rPr lang="en-US" dirty="0"/>
              <a:t>This data is monetarized by online system in that it showing the unit consumes</a:t>
            </a:r>
          </a:p>
        </p:txBody>
      </p:sp>
    </p:spTree>
    <p:extLst>
      <p:ext uri="{BB962C8B-B14F-4D97-AF65-F5344CB8AC3E}">
        <p14:creationId xmlns:p14="http://schemas.microsoft.com/office/powerpoint/2010/main" val="471800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024D8-D216-4879-8F82-11776354FB6A}"/>
              </a:ext>
            </a:extLst>
          </p:cNvPr>
          <p:cNvSpPr>
            <a:spLocks noGrp="1"/>
          </p:cNvSpPr>
          <p:nvPr>
            <p:ph type="title"/>
          </p:nvPr>
        </p:nvSpPr>
        <p:spPr>
          <a:xfrm>
            <a:off x="1154954" y="973668"/>
            <a:ext cx="8761413" cy="706964"/>
          </a:xfrm>
        </p:spPr>
        <p:txBody>
          <a:bodyPr/>
          <a:lstStyle/>
          <a:p>
            <a:r>
              <a:rPr lang="en-US" dirty="0"/>
              <a:t>How it works?</a:t>
            </a:r>
          </a:p>
        </p:txBody>
      </p:sp>
      <p:pic>
        <p:nvPicPr>
          <p:cNvPr id="13" name="Content Placeholder 12">
            <a:extLst>
              <a:ext uri="{FF2B5EF4-FFF2-40B4-BE49-F238E27FC236}">
                <a16:creationId xmlns:a16="http://schemas.microsoft.com/office/drawing/2014/main" id="{D2AD3020-53DC-4DED-BA38-821EA27D24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1269" y="3240087"/>
            <a:ext cx="3533775" cy="2143125"/>
          </a:xfrm>
        </p:spPr>
      </p:pic>
      <p:pic>
        <p:nvPicPr>
          <p:cNvPr id="15" name="Picture 14">
            <a:extLst>
              <a:ext uri="{FF2B5EF4-FFF2-40B4-BE49-F238E27FC236}">
                <a16:creationId xmlns:a16="http://schemas.microsoft.com/office/drawing/2014/main" id="{B202E459-82C3-4FC4-B3BB-9F9036E607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8615" y="2117092"/>
            <a:ext cx="3067684" cy="2081848"/>
          </a:xfrm>
          <a:prstGeom prst="rect">
            <a:avLst/>
          </a:prstGeom>
        </p:spPr>
      </p:pic>
      <p:pic>
        <p:nvPicPr>
          <p:cNvPr id="17" name="Picture 16">
            <a:extLst>
              <a:ext uri="{FF2B5EF4-FFF2-40B4-BE49-F238E27FC236}">
                <a16:creationId xmlns:a16="http://schemas.microsoft.com/office/drawing/2014/main" id="{D56A518F-DCEC-462D-91E3-37BBEA6633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4069" y="4488815"/>
            <a:ext cx="3638550" cy="2200275"/>
          </a:xfrm>
          <a:prstGeom prst="rect">
            <a:avLst/>
          </a:prstGeom>
        </p:spPr>
      </p:pic>
    </p:spTree>
    <p:extLst>
      <p:ext uri="{BB962C8B-B14F-4D97-AF65-F5344CB8AC3E}">
        <p14:creationId xmlns:p14="http://schemas.microsoft.com/office/powerpoint/2010/main" val="1479472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702C0-2DFD-4D3D-A482-3A42070864CF}"/>
              </a:ext>
            </a:extLst>
          </p:cNvPr>
          <p:cNvSpPr>
            <a:spLocks noGrp="1"/>
          </p:cNvSpPr>
          <p:nvPr>
            <p:ph type="title"/>
          </p:nvPr>
        </p:nvSpPr>
        <p:spPr/>
        <p:txBody>
          <a:bodyPr/>
          <a:lstStyle/>
          <a:p>
            <a:r>
              <a:rPr lang="en-US" dirty="0"/>
              <a:t>Features of it </a:t>
            </a:r>
          </a:p>
        </p:txBody>
      </p:sp>
      <p:sp>
        <p:nvSpPr>
          <p:cNvPr id="3" name="Content Placeholder 2">
            <a:extLst>
              <a:ext uri="{FF2B5EF4-FFF2-40B4-BE49-F238E27FC236}">
                <a16:creationId xmlns:a16="http://schemas.microsoft.com/office/drawing/2014/main" id="{F21B17C3-7BD2-4390-98F6-18B66F8DA845}"/>
              </a:ext>
            </a:extLst>
          </p:cNvPr>
          <p:cNvSpPr>
            <a:spLocks noGrp="1"/>
          </p:cNvSpPr>
          <p:nvPr>
            <p:ph idx="1"/>
          </p:nvPr>
        </p:nvSpPr>
        <p:spPr/>
        <p:txBody>
          <a:bodyPr/>
          <a:lstStyle/>
          <a:p>
            <a:r>
              <a:rPr lang="en-US" dirty="0"/>
              <a:t>Stop the wastage of electricity .</a:t>
            </a:r>
          </a:p>
          <a:p>
            <a:endParaRPr lang="en-US" dirty="0"/>
          </a:p>
          <a:p>
            <a:endParaRPr lang="en-US" dirty="0"/>
          </a:p>
          <a:p>
            <a:pPr marL="0" indent="0">
              <a:buNone/>
            </a:pPr>
            <a:endParaRPr lang="en-US" dirty="0"/>
          </a:p>
          <a:p>
            <a:r>
              <a:rPr lang="en-US" dirty="0"/>
              <a:t>Provide the safe environment.</a:t>
            </a:r>
          </a:p>
          <a:p>
            <a:pPr marL="0" indent="0">
              <a:buNone/>
            </a:pPr>
            <a:endParaRPr lang="en-US" dirty="0"/>
          </a:p>
        </p:txBody>
      </p:sp>
      <p:pic>
        <p:nvPicPr>
          <p:cNvPr id="12" name="Picture 11">
            <a:extLst>
              <a:ext uri="{FF2B5EF4-FFF2-40B4-BE49-F238E27FC236}">
                <a16:creationId xmlns:a16="http://schemas.microsoft.com/office/drawing/2014/main" id="{1CB864F5-2216-49AF-8FE9-D72CC4E31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9690" y="2696024"/>
            <a:ext cx="2876550" cy="1465952"/>
          </a:xfrm>
          <a:prstGeom prst="rect">
            <a:avLst/>
          </a:prstGeom>
        </p:spPr>
      </p:pic>
      <p:pic>
        <p:nvPicPr>
          <p:cNvPr id="14" name="Picture 13">
            <a:extLst>
              <a:ext uri="{FF2B5EF4-FFF2-40B4-BE49-F238E27FC236}">
                <a16:creationId xmlns:a16="http://schemas.microsoft.com/office/drawing/2014/main" id="{BDA04145-DC90-45B9-8694-32BCAFE4CA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9690" y="4439802"/>
            <a:ext cx="3039872" cy="1302172"/>
          </a:xfrm>
          <a:prstGeom prst="rect">
            <a:avLst/>
          </a:prstGeom>
        </p:spPr>
      </p:pic>
    </p:spTree>
    <p:extLst>
      <p:ext uri="{BB962C8B-B14F-4D97-AF65-F5344CB8AC3E}">
        <p14:creationId xmlns:p14="http://schemas.microsoft.com/office/powerpoint/2010/main" val="2206501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F447-75FF-42E7-932C-1BEBCC697C05}"/>
              </a:ext>
            </a:extLst>
          </p:cNvPr>
          <p:cNvSpPr>
            <a:spLocks noGrp="1"/>
          </p:cNvSpPr>
          <p:nvPr>
            <p:ph type="title"/>
          </p:nvPr>
        </p:nvSpPr>
        <p:spPr/>
        <p:txBody>
          <a:bodyPr/>
          <a:lstStyle/>
          <a:p>
            <a:r>
              <a:rPr lang="en-US" dirty="0"/>
              <a:t>Hardware that used in it.</a:t>
            </a:r>
          </a:p>
        </p:txBody>
      </p:sp>
      <p:sp>
        <p:nvSpPr>
          <p:cNvPr id="3" name="Content Placeholder 2">
            <a:extLst>
              <a:ext uri="{FF2B5EF4-FFF2-40B4-BE49-F238E27FC236}">
                <a16:creationId xmlns:a16="http://schemas.microsoft.com/office/drawing/2014/main" id="{0D0325B4-B6E8-4C65-B608-235ECE6CBBDB}"/>
              </a:ext>
            </a:extLst>
          </p:cNvPr>
          <p:cNvSpPr>
            <a:spLocks noGrp="1"/>
          </p:cNvSpPr>
          <p:nvPr>
            <p:ph idx="1"/>
          </p:nvPr>
        </p:nvSpPr>
        <p:spPr/>
        <p:txBody>
          <a:bodyPr/>
          <a:lstStyle/>
          <a:p>
            <a:r>
              <a:rPr lang="en-US" dirty="0"/>
              <a:t>Rectifier</a:t>
            </a:r>
          </a:p>
          <a:p>
            <a:r>
              <a:rPr lang="en-US" dirty="0"/>
              <a:t>Regulator</a:t>
            </a:r>
          </a:p>
          <a:p>
            <a:r>
              <a:rPr lang="en-US" dirty="0"/>
              <a:t>Power Supply</a:t>
            </a:r>
          </a:p>
          <a:p>
            <a:r>
              <a:rPr lang="en-US" dirty="0"/>
              <a:t>Light Sensor</a:t>
            </a:r>
          </a:p>
          <a:p>
            <a:r>
              <a:rPr lang="en-US" dirty="0" err="1"/>
              <a:t>Wifi</a:t>
            </a:r>
            <a:r>
              <a:rPr lang="en-US" dirty="0"/>
              <a:t> Module</a:t>
            </a:r>
          </a:p>
          <a:p>
            <a:r>
              <a:rPr lang="en-US" dirty="0" err="1"/>
              <a:t>Atmega</a:t>
            </a:r>
            <a:r>
              <a:rPr lang="en-US" dirty="0"/>
              <a:t> 328</a:t>
            </a:r>
          </a:p>
        </p:txBody>
      </p:sp>
      <p:pic>
        <p:nvPicPr>
          <p:cNvPr id="7" name="Picture 6">
            <a:extLst>
              <a:ext uri="{FF2B5EF4-FFF2-40B4-BE49-F238E27FC236}">
                <a16:creationId xmlns:a16="http://schemas.microsoft.com/office/drawing/2014/main" id="{0FBD5889-E0A1-4186-ACE4-748325F80D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6280" y="2310066"/>
            <a:ext cx="1979720" cy="2001584"/>
          </a:xfrm>
          <a:prstGeom prst="rect">
            <a:avLst/>
          </a:prstGeom>
        </p:spPr>
      </p:pic>
      <p:pic>
        <p:nvPicPr>
          <p:cNvPr id="9" name="Picture 8">
            <a:extLst>
              <a:ext uri="{FF2B5EF4-FFF2-40B4-BE49-F238E27FC236}">
                <a16:creationId xmlns:a16="http://schemas.microsoft.com/office/drawing/2014/main" id="{67BA9DC6-16BE-4537-ADE9-21AE2B1EA0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6613" y="2603500"/>
            <a:ext cx="2272684" cy="1429305"/>
          </a:xfrm>
          <a:prstGeom prst="rect">
            <a:avLst/>
          </a:prstGeom>
        </p:spPr>
      </p:pic>
      <p:pic>
        <p:nvPicPr>
          <p:cNvPr id="11" name="Picture 10">
            <a:extLst>
              <a:ext uri="{FF2B5EF4-FFF2-40B4-BE49-F238E27FC236}">
                <a16:creationId xmlns:a16="http://schemas.microsoft.com/office/drawing/2014/main" id="{CD30AF87-1F42-4A4D-B602-34BB3C63A6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4514" y="2310066"/>
            <a:ext cx="2343705" cy="1791417"/>
          </a:xfrm>
          <a:prstGeom prst="rect">
            <a:avLst/>
          </a:prstGeom>
        </p:spPr>
      </p:pic>
      <p:pic>
        <p:nvPicPr>
          <p:cNvPr id="15" name="Picture 14">
            <a:extLst>
              <a:ext uri="{FF2B5EF4-FFF2-40B4-BE49-F238E27FC236}">
                <a16:creationId xmlns:a16="http://schemas.microsoft.com/office/drawing/2014/main" id="{F31DCBFB-B7F7-4128-9D8C-8FC1F826DA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293488">
            <a:off x="4560418" y="4393621"/>
            <a:ext cx="1457133" cy="2127775"/>
          </a:xfrm>
          <a:prstGeom prst="rect">
            <a:avLst/>
          </a:prstGeom>
        </p:spPr>
      </p:pic>
      <p:pic>
        <p:nvPicPr>
          <p:cNvPr id="17" name="Picture 16">
            <a:extLst>
              <a:ext uri="{FF2B5EF4-FFF2-40B4-BE49-F238E27FC236}">
                <a16:creationId xmlns:a16="http://schemas.microsoft.com/office/drawing/2014/main" id="{0214247A-D800-4330-BC84-29CA9C8A2B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83054" y="4351705"/>
            <a:ext cx="2361460" cy="1902327"/>
          </a:xfrm>
          <a:prstGeom prst="rect">
            <a:avLst/>
          </a:prstGeom>
        </p:spPr>
      </p:pic>
      <p:pic>
        <p:nvPicPr>
          <p:cNvPr id="19" name="Picture 18">
            <a:extLst>
              <a:ext uri="{FF2B5EF4-FFF2-40B4-BE49-F238E27FC236}">
                <a16:creationId xmlns:a16="http://schemas.microsoft.com/office/drawing/2014/main" id="{7A8C6C97-2F02-481D-85DC-A4E55699794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44514" y="4311650"/>
            <a:ext cx="2973659" cy="1982439"/>
          </a:xfrm>
          <a:prstGeom prst="rect">
            <a:avLst/>
          </a:prstGeom>
        </p:spPr>
      </p:pic>
    </p:spTree>
    <p:extLst>
      <p:ext uri="{BB962C8B-B14F-4D97-AF65-F5344CB8AC3E}">
        <p14:creationId xmlns:p14="http://schemas.microsoft.com/office/powerpoint/2010/main" val="3200143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8D2B-0B8E-42E0-A989-68883F7200DD}"/>
              </a:ext>
            </a:extLst>
          </p:cNvPr>
          <p:cNvSpPr>
            <a:spLocks noGrp="1"/>
          </p:cNvSpPr>
          <p:nvPr>
            <p:ph type="title"/>
          </p:nvPr>
        </p:nvSpPr>
        <p:spPr/>
        <p:txBody>
          <a:bodyPr/>
          <a:lstStyle/>
          <a:p>
            <a:r>
              <a:rPr lang="en-US" dirty="0"/>
              <a:t>Software that used in it.</a:t>
            </a:r>
          </a:p>
        </p:txBody>
      </p:sp>
      <p:sp>
        <p:nvSpPr>
          <p:cNvPr id="3" name="Content Placeholder 2">
            <a:extLst>
              <a:ext uri="{FF2B5EF4-FFF2-40B4-BE49-F238E27FC236}">
                <a16:creationId xmlns:a16="http://schemas.microsoft.com/office/drawing/2014/main" id="{67EB3CB4-C176-4DD1-9549-0CA289EFD2BC}"/>
              </a:ext>
            </a:extLst>
          </p:cNvPr>
          <p:cNvSpPr>
            <a:spLocks noGrp="1"/>
          </p:cNvSpPr>
          <p:nvPr>
            <p:ph idx="1"/>
          </p:nvPr>
        </p:nvSpPr>
        <p:spPr/>
        <p:txBody>
          <a:bodyPr/>
          <a:lstStyle/>
          <a:p>
            <a:pPr>
              <a:buFont typeface="Wingdings" panose="05000000000000000000" pitchFamily="2" charset="2"/>
              <a:buChar char="Ø"/>
            </a:pPr>
            <a:r>
              <a:rPr lang="en-US" dirty="0"/>
              <a:t>Programming Language : C</a:t>
            </a:r>
          </a:p>
          <a:p>
            <a:pPr>
              <a:buFont typeface="Wingdings" panose="05000000000000000000" pitchFamily="2" charset="2"/>
              <a:buChar char="Ø"/>
            </a:pPr>
            <a:r>
              <a:rPr lang="en-US" i="0" dirty="0">
                <a:solidFill>
                  <a:srgbClr val="000000"/>
                </a:solidFill>
                <a:effectLst/>
              </a:rPr>
              <a:t>Arduino Online Compiler</a:t>
            </a:r>
          </a:p>
          <a:p>
            <a:pPr marL="0" indent="0">
              <a:buNone/>
            </a:pPr>
            <a:br>
              <a:rPr lang="en-US" dirty="0"/>
            </a:br>
            <a:endParaRPr lang="en-US" dirty="0"/>
          </a:p>
        </p:txBody>
      </p:sp>
      <p:pic>
        <p:nvPicPr>
          <p:cNvPr id="7" name="Picture 6">
            <a:extLst>
              <a:ext uri="{FF2B5EF4-FFF2-40B4-BE49-F238E27FC236}">
                <a16:creationId xmlns:a16="http://schemas.microsoft.com/office/drawing/2014/main" id="{79E334C2-A44B-4A33-BA16-B61D347F2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412" y="3746515"/>
            <a:ext cx="4514850" cy="2543175"/>
          </a:xfrm>
          <a:prstGeom prst="rect">
            <a:avLst/>
          </a:prstGeom>
        </p:spPr>
      </p:pic>
      <p:pic>
        <p:nvPicPr>
          <p:cNvPr id="9" name="Picture 8">
            <a:extLst>
              <a:ext uri="{FF2B5EF4-FFF2-40B4-BE49-F238E27FC236}">
                <a16:creationId xmlns:a16="http://schemas.microsoft.com/office/drawing/2014/main" id="{5EA4D745-C599-4919-8566-241F48719C4C}"/>
              </a:ext>
            </a:extLst>
          </p:cNvPr>
          <p:cNvPicPr>
            <a:picLocks noChangeAspect="1"/>
          </p:cNvPicPr>
          <p:nvPr/>
        </p:nvPicPr>
        <p:blipFill rotWithShape="1">
          <a:blip r:embed="rId3">
            <a:extLst>
              <a:ext uri="{28A0092B-C50C-407E-A947-70E740481C1C}">
                <a14:useLocalDpi xmlns:a14="http://schemas.microsoft.com/office/drawing/2010/main" val="0"/>
              </a:ext>
            </a:extLst>
          </a:blip>
          <a:srcRect l="17545" t="6890" r="18325" b="3006"/>
          <a:stretch/>
        </p:blipFill>
        <p:spPr>
          <a:xfrm>
            <a:off x="5669804" y="2223856"/>
            <a:ext cx="4514850" cy="4407763"/>
          </a:xfrm>
          <a:prstGeom prst="rect">
            <a:avLst/>
          </a:prstGeom>
        </p:spPr>
      </p:pic>
    </p:spTree>
    <p:extLst>
      <p:ext uri="{BB962C8B-B14F-4D97-AF65-F5344CB8AC3E}">
        <p14:creationId xmlns:p14="http://schemas.microsoft.com/office/powerpoint/2010/main" val="3910098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5F45-47AE-4032-9C4E-180344C6D877}"/>
              </a:ext>
            </a:extLst>
          </p:cNvPr>
          <p:cNvSpPr>
            <a:spLocks noGrp="1"/>
          </p:cNvSpPr>
          <p:nvPr>
            <p:ph type="title"/>
          </p:nvPr>
        </p:nvSpPr>
        <p:spPr/>
        <p:txBody>
          <a:bodyPr/>
          <a:lstStyle/>
          <a:p>
            <a:r>
              <a:rPr lang="en-US" dirty="0"/>
              <a:t>Block Diagram:</a:t>
            </a:r>
          </a:p>
        </p:txBody>
      </p:sp>
      <p:pic>
        <p:nvPicPr>
          <p:cNvPr id="4" name="Content Placeholder 3">
            <a:extLst>
              <a:ext uri="{FF2B5EF4-FFF2-40B4-BE49-F238E27FC236}">
                <a16:creationId xmlns:a16="http://schemas.microsoft.com/office/drawing/2014/main" id="{2B633501-B463-4157-9E14-7F1145519FF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83907" y="2396970"/>
            <a:ext cx="7031114" cy="4199139"/>
          </a:xfrm>
          <a:prstGeom prst="rect">
            <a:avLst/>
          </a:prstGeom>
          <a:solidFill>
            <a:srgbClr val="FFFFFF"/>
          </a:solidFill>
          <a:ln>
            <a:noFill/>
          </a:ln>
        </p:spPr>
      </p:pic>
    </p:spTree>
    <p:extLst>
      <p:ext uri="{BB962C8B-B14F-4D97-AF65-F5344CB8AC3E}">
        <p14:creationId xmlns:p14="http://schemas.microsoft.com/office/powerpoint/2010/main" val="174021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C7C6E-F175-44D8-AF65-9136EA0C43D9}"/>
              </a:ext>
            </a:extLst>
          </p:cNvPr>
          <p:cNvSpPr>
            <a:spLocks noGrp="1"/>
          </p:cNvSpPr>
          <p:nvPr>
            <p:ph type="title"/>
          </p:nvPr>
        </p:nvSpPr>
        <p:spPr/>
        <p:txBody>
          <a:bodyPr/>
          <a:lstStyle/>
          <a:p>
            <a:r>
              <a:rPr lang="en-US" dirty="0"/>
              <a:t>How online system look like?</a:t>
            </a:r>
          </a:p>
        </p:txBody>
      </p:sp>
      <p:pic>
        <p:nvPicPr>
          <p:cNvPr id="5" name="Content Placeholder 4">
            <a:extLst>
              <a:ext uri="{FF2B5EF4-FFF2-40B4-BE49-F238E27FC236}">
                <a16:creationId xmlns:a16="http://schemas.microsoft.com/office/drawing/2014/main" id="{0EFA060F-68E4-4D70-A662-E115E0B53B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9936" y="2640564"/>
            <a:ext cx="6083558" cy="3243768"/>
          </a:xfrm>
        </p:spPr>
      </p:pic>
    </p:spTree>
    <p:extLst>
      <p:ext uri="{BB962C8B-B14F-4D97-AF65-F5344CB8AC3E}">
        <p14:creationId xmlns:p14="http://schemas.microsoft.com/office/powerpoint/2010/main" val="21412669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915</TotalTime>
  <Words>419</Words>
  <Application>Microsoft Office PowerPoint</Application>
  <PresentationFormat>Widescreen</PresentationFormat>
  <Paragraphs>51</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Century Gothic</vt:lpstr>
      <vt:lpstr>Times New Roman</vt:lpstr>
      <vt:lpstr>Wingdings</vt:lpstr>
      <vt:lpstr>Wingdings 3</vt:lpstr>
      <vt:lpstr>Ion Boardroom</vt:lpstr>
      <vt:lpstr>Name: Patel Pratham ID :20IT105 Course : Software Group Project </vt:lpstr>
      <vt:lpstr>What I want to do?</vt:lpstr>
      <vt:lpstr>How it works?</vt:lpstr>
      <vt:lpstr>How it works?</vt:lpstr>
      <vt:lpstr>Features of it </vt:lpstr>
      <vt:lpstr>Hardware that used in it.</vt:lpstr>
      <vt:lpstr>Software that used in it.</vt:lpstr>
      <vt:lpstr>Block Diagram:</vt:lpstr>
      <vt:lpstr>How online system look like?</vt:lpstr>
      <vt:lpstr>Demo Model used Components</vt:lpstr>
      <vt:lpstr>                                            CONTINUE….</vt:lpstr>
      <vt:lpstr>Hardware components explanation</vt:lpstr>
      <vt:lpstr>                                           CONTINUE….</vt:lpstr>
      <vt:lpstr>Diagram:</vt:lpstr>
      <vt:lpstr>Flow -chart</vt:lpstr>
      <vt:lpstr>Demo Project :</vt:lpstr>
      <vt:lpstr>My social media</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Patel Pratham ID :20IT105 Course : Software Group Project</dc:title>
  <dc:creator>Pratham Patel</dc:creator>
  <cp:lastModifiedBy>Pratham Patel</cp:lastModifiedBy>
  <cp:revision>21</cp:revision>
  <dcterms:created xsi:type="dcterms:W3CDTF">2021-09-15T16:29:56Z</dcterms:created>
  <dcterms:modified xsi:type="dcterms:W3CDTF">2021-11-16T11:32:58Z</dcterms:modified>
</cp:coreProperties>
</file>