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CDF6-29D1-466A-AD22-3FCD2052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E0935-FDF1-4F57-8DC5-7F15F45F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65DC-A517-4ACE-B868-718DA413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0616-FB33-47F3-AD95-CDCC8812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800C-3108-4948-8C69-D690023C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DF60-CCF8-45E0-9A75-C5E69B4C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13CEA-DF3B-4890-8660-2A0A736D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E9F9B-4215-4747-9D51-5E095094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AC00-08D5-4A9F-9062-40574D84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8FCF-4FB6-442C-A9B6-6AA3648B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AADE4-4440-45C3-A144-07539EE51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81C28-43DC-46F5-BD77-C920D525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96AD-0B3B-4E22-9F19-88AEE5F3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C20E-6AFF-4F6E-95F5-A1D0D37A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7407-905E-4618-8BF7-C8E5E197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6A13-D4FC-4384-A635-3B6CB5F1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399D-E236-48A7-8899-12AC1044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2142-3D86-433D-A951-B978D377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CBB7-BE91-4551-884E-978ADA56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066E-68F7-4D0E-9D0E-B4F935B7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4F75-2A8A-4961-8F7D-F446702C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B23FB-71BE-45D2-AB92-3F11BB30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B6EB-DFB0-470D-BE6C-EC06461B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678-A6D5-4620-BD9F-C524413B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A99A-DA19-41E4-B76D-1EBEF7A4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4A04-DA9C-4DED-A10F-FAE84C5C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FADA-1499-4A17-A3B5-42FB05009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EFE69-533F-4569-9239-06F65389E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7CB1A-49ED-41CB-8E9E-4B0EA81F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535C6-EBE3-4932-BCBF-DAC95BA5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D16F3-F22B-4B74-9939-050A9406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0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8A14-188D-4176-BEE2-49DEEC01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BF18-3128-4B1F-BCE5-B1DE68AA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62DD7-B0D6-4DD9-983A-8847064C2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C4BCD-C8A3-43A7-8661-AD96CA40F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5CE1E-D8B1-4593-966C-A14E94A09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F38C2-8880-4D16-BCA1-B4E474C2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DCEA-D76D-4893-A10C-C861DD4F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429E2-8C3B-4A54-943F-232D2774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83F4-E106-47C7-A78A-161EAC03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4CA9F-FFF2-4226-B06F-A3E533CC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49003-4333-4BB0-80A8-B5AA50FB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A1698-3C5A-4CFB-AAE9-1A48A3C6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784B0-9518-4235-8CFC-CFDFD372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7F818-92AF-4FCF-B6AD-987B50DF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808A7-B1DE-475C-A8E9-A6D9E4FF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01DD-2998-4A04-8802-7EC1552A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0356-B226-4AF1-995A-0D624F16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9B7D1-4B99-41FF-91A6-18E3F29E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80652-356D-430B-AC9A-C20959AB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027B-B551-4EA2-BF05-BFCD6D4C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18E6A-0358-4215-8680-1A443555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2E33-CC75-409A-9164-9FDA3F85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3F96-301E-4297-B168-82161D877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97DAE-BD7F-4508-9EB0-0D831841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1497D-F3E6-442B-9FEC-A8850467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E2E3D-8765-486A-AD12-272DE267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0855-740F-4FC4-9EF1-A6E245C4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D0BB2-7085-4CA4-B99E-B50A83AA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22A33-327D-4A9A-AF24-2349169D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BE45-3F27-4F06-8447-5E70DFF7B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F502-A1E1-4F63-BAB1-CB3967BECD9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3523-B3FA-4EB0-9180-90F59E79E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8D147-2BF5-492C-8DB6-A5F7424C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E809-6C26-40A1-815E-723DC0BC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1F321F-B947-44B3-820D-DC8FD38D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93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6CB288-EB09-41DF-AEDD-68AE524192F9}"/>
              </a:ext>
            </a:extLst>
          </p:cNvPr>
          <p:cNvSpPr/>
          <p:nvPr/>
        </p:nvSpPr>
        <p:spPr>
          <a:xfrm>
            <a:off x="1509204" y="1393736"/>
            <a:ext cx="9241654" cy="38707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9CE9F9-89C5-4F71-9B1D-5C3BEF401E89}"/>
              </a:ext>
            </a:extLst>
          </p:cNvPr>
          <p:cNvSpPr/>
          <p:nvPr/>
        </p:nvSpPr>
        <p:spPr>
          <a:xfrm rot="10800000">
            <a:off x="1828801" y="3120439"/>
            <a:ext cx="399495" cy="45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9FB66BD-5094-47C1-83A9-4DB20B14340E}"/>
              </a:ext>
            </a:extLst>
          </p:cNvPr>
          <p:cNvSpPr/>
          <p:nvPr/>
        </p:nvSpPr>
        <p:spPr>
          <a:xfrm>
            <a:off x="10185646" y="3171391"/>
            <a:ext cx="399495" cy="45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F3EDB-9AEE-4406-A33C-1F6ABF771C83}"/>
              </a:ext>
            </a:extLst>
          </p:cNvPr>
          <p:cNvSpPr/>
          <p:nvPr/>
        </p:nvSpPr>
        <p:spPr>
          <a:xfrm>
            <a:off x="1509204" y="5264456"/>
            <a:ext cx="2814221" cy="159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ra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D3EAFE-AA09-4876-B1FB-28375F0974E6}"/>
              </a:ext>
            </a:extLst>
          </p:cNvPr>
          <p:cNvSpPr/>
          <p:nvPr/>
        </p:nvSpPr>
        <p:spPr>
          <a:xfrm>
            <a:off x="4722920" y="5264457"/>
            <a:ext cx="2814221" cy="159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91235-3DED-45FD-A011-A0773D33D107}"/>
              </a:ext>
            </a:extLst>
          </p:cNvPr>
          <p:cNvSpPr/>
          <p:nvPr/>
        </p:nvSpPr>
        <p:spPr>
          <a:xfrm>
            <a:off x="7936637" y="5264457"/>
            <a:ext cx="2814221" cy="159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Cây</a:t>
            </a:r>
            <a:r>
              <a:rPr lang="en-US" dirty="0"/>
              <a:t> sale off </a:t>
            </a:r>
          </a:p>
        </p:txBody>
      </p:sp>
    </p:spTree>
    <p:extLst>
      <p:ext uri="{BB962C8B-B14F-4D97-AF65-F5344CB8AC3E}">
        <p14:creationId xmlns:p14="http://schemas.microsoft.com/office/powerpoint/2010/main" val="327090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27E4C-A563-4652-A096-5CDC333DDABE}"/>
              </a:ext>
            </a:extLst>
          </p:cNvPr>
          <p:cNvSpPr/>
          <p:nvPr/>
        </p:nvSpPr>
        <p:spPr>
          <a:xfrm>
            <a:off x="1136338" y="2395861"/>
            <a:ext cx="9792070" cy="178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84A27-37FF-425F-A711-52419CE62215}"/>
              </a:ext>
            </a:extLst>
          </p:cNvPr>
          <p:cNvSpPr/>
          <p:nvPr/>
        </p:nvSpPr>
        <p:spPr>
          <a:xfrm>
            <a:off x="1136338" y="1792179"/>
            <a:ext cx="2663301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Newproduce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2D6D5B-564E-4C68-B607-01B9E64F77B3}"/>
              </a:ext>
            </a:extLst>
          </p:cNvPr>
          <p:cNvSpPr/>
          <p:nvPr/>
        </p:nvSpPr>
        <p:spPr>
          <a:xfrm>
            <a:off x="10253706" y="3178761"/>
            <a:ext cx="532661" cy="3195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494215-9248-4480-83C9-9C6C8233FDE9}"/>
              </a:ext>
            </a:extLst>
          </p:cNvPr>
          <p:cNvSpPr/>
          <p:nvPr/>
        </p:nvSpPr>
        <p:spPr>
          <a:xfrm rot="10800000">
            <a:off x="1299098" y="3001763"/>
            <a:ext cx="532661" cy="3195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35C51-76E4-4FCC-8A54-F295E8CBF803}"/>
              </a:ext>
            </a:extLst>
          </p:cNvPr>
          <p:cNvSpPr/>
          <p:nvPr/>
        </p:nvSpPr>
        <p:spPr>
          <a:xfrm>
            <a:off x="1136338" y="4744003"/>
            <a:ext cx="9792070" cy="178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E1FCD-CBFE-42E2-96C6-8E6382B2C8AE}"/>
              </a:ext>
            </a:extLst>
          </p:cNvPr>
          <p:cNvSpPr/>
          <p:nvPr/>
        </p:nvSpPr>
        <p:spPr>
          <a:xfrm>
            <a:off x="1136338" y="4180274"/>
            <a:ext cx="2663301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</a:t>
            </a:r>
            <a:r>
              <a:rPr lang="en-US" dirty="0" err="1"/>
              <a:t>saler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01E8EA-B760-44A0-8294-58110DEB1FD4}"/>
              </a:ext>
            </a:extLst>
          </p:cNvPr>
          <p:cNvSpPr/>
          <p:nvPr/>
        </p:nvSpPr>
        <p:spPr>
          <a:xfrm rot="10800000">
            <a:off x="1228076" y="5496388"/>
            <a:ext cx="532661" cy="3195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A45D3F-370A-40FB-A03B-6BE59A78D660}"/>
              </a:ext>
            </a:extLst>
          </p:cNvPr>
          <p:cNvSpPr/>
          <p:nvPr/>
        </p:nvSpPr>
        <p:spPr>
          <a:xfrm>
            <a:off x="10298094" y="5496388"/>
            <a:ext cx="532661" cy="3195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412589-4EB0-4588-AA8B-9BB98AF3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38" y="727246"/>
            <a:ext cx="9792070" cy="9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5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CF140-B1EA-4B72-8975-34D238550986}"/>
              </a:ext>
            </a:extLst>
          </p:cNvPr>
          <p:cNvSpPr/>
          <p:nvPr/>
        </p:nvSpPr>
        <p:spPr>
          <a:xfrm>
            <a:off x="1083073" y="785675"/>
            <a:ext cx="9792070" cy="178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D4B6C-D2D7-4F56-840B-6AC1D1838C91}"/>
              </a:ext>
            </a:extLst>
          </p:cNvPr>
          <p:cNvSpPr/>
          <p:nvPr/>
        </p:nvSpPr>
        <p:spPr>
          <a:xfrm>
            <a:off x="1083073" y="221946"/>
            <a:ext cx="2663301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</a:t>
            </a:r>
            <a:r>
              <a:rPr lang="en-US" dirty="0" err="1"/>
              <a:t>saler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0C3F35-B3D6-4519-9448-BB03B0F6DC44}"/>
              </a:ext>
            </a:extLst>
          </p:cNvPr>
          <p:cNvSpPr/>
          <p:nvPr/>
        </p:nvSpPr>
        <p:spPr>
          <a:xfrm rot="10800000">
            <a:off x="1174811" y="1538060"/>
            <a:ext cx="532661" cy="3195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C48DEB-4C1F-44DB-A28E-B9CA3D749463}"/>
              </a:ext>
            </a:extLst>
          </p:cNvPr>
          <p:cNvSpPr/>
          <p:nvPr/>
        </p:nvSpPr>
        <p:spPr>
          <a:xfrm>
            <a:off x="10244829" y="1538060"/>
            <a:ext cx="532661" cy="3195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6F6AA4-FCFD-487D-8061-14B34358CC43}"/>
              </a:ext>
            </a:extLst>
          </p:cNvPr>
          <p:cNvSpPr/>
          <p:nvPr/>
        </p:nvSpPr>
        <p:spPr>
          <a:xfrm>
            <a:off x="1083073" y="3153797"/>
            <a:ext cx="9792070" cy="178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E96CB-C677-44A2-A5BB-7602358EC58E}"/>
              </a:ext>
            </a:extLst>
          </p:cNvPr>
          <p:cNvSpPr/>
          <p:nvPr/>
        </p:nvSpPr>
        <p:spPr>
          <a:xfrm>
            <a:off x="1083073" y="2590068"/>
            <a:ext cx="2663301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Tin </a:t>
            </a:r>
            <a:r>
              <a:rPr lang="en-US" dirty="0" err="1"/>
              <a:t>tức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4F554B-C31C-4609-81F3-BF4C759272BB}"/>
              </a:ext>
            </a:extLst>
          </p:cNvPr>
          <p:cNvSpPr/>
          <p:nvPr/>
        </p:nvSpPr>
        <p:spPr>
          <a:xfrm rot="10800000">
            <a:off x="1174811" y="3906182"/>
            <a:ext cx="532661" cy="3195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70AA45-CE59-44CD-9254-A9B98FBCC5B4}"/>
              </a:ext>
            </a:extLst>
          </p:cNvPr>
          <p:cNvSpPr/>
          <p:nvPr/>
        </p:nvSpPr>
        <p:spPr>
          <a:xfrm>
            <a:off x="10244829" y="3906182"/>
            <a:ext cx="532661" cy="3195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8FEA7-E7E4-4E40-9B42-D98217F2BDA8}"/>
              </a:ext>
            </a:extLst>
          </p:cNvPr>
          <p:cNvSpPr/>
          <p:nvPr/>
        </p:nvSpPr>
        <p:spPr>
          <a:xfrm>
            <a:off x="1083073" y="4938210"/>
            <a:ext cx="9792070" cy="1919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4424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95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A03C4-18A3-4AD9-B1AD-4F9BA3A8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93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D0F816-06F4-407A-8708-A5402FF33A5C}"/>
              </a:ext>
            </a:extLst>
          </p:cNvPr>
          <p:cNvSpPr/>
          <p:nvPr/>
        </p:nvSpPr>
        <p:spPr>
          <a:xfrm>
            <a:off x="1553592" y="1482513"/>
            <a:ext cx="2627791" cy="546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8EE28-588E-48DD-B8F4-37F5F6788F7C}"/>
              </a:ext>
            </a:extLst>
          </p:cNvPr>
          <p:cNvSpPr/>
          <p:nvPr/>
        </p:nvSpPr>
        <p:spPr>
          <a:xfrm>
            <a:off x="4181383" y="1482513"/>
            <a:ext cx="6457025" cy="176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013A8-046C-40D5-A862-CDC9D90BF2D9}"/>
              </a:ext>
            </a:extLst>
          </p:cNvPr>
          <p:cNvSpPr/>
          <p:nvPr/>
        </p:nvSpPr>
        <p:spPr>
          <a:xfrm>
            <a:off x="4181383" y="3338004"/>
            <a:ext cx="1580225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7FE8B-DC60-46BA-ACA4-5A4B043360B2}"/>
              </a:ext>
            </a:extLst>
          </p:cNvPr>
          <p:cNvSpPr/>
          <p:nvPr/>
        </p:nvSpPr>
        <p:spPr>
          <a:xfrm>
            <a:off x="5862222" y="3338004"/>
            <a:ext cx="1580225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65A8A-062F-4C90-BF20-F6FDEA62472B}"/>
              </a:ext>
            </a:extLst>
          </p:cNvPr>
          <p:cNvSpPr/>
          <p:nvPr/>
        </p:nvSpPr>
        <p:spPr>
          <a:xfrm>
            <a:off x="7543061" y="3338003"/>
            <a:ext cx="1580225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2304C1-F55E-45AA-9AB1-F5CE5BC8CB4D}"/>
              </a:ext>
            </a:extLst>
          </p:cNvPr>
          <p:cNvSpPr/>
          <p:nvPr/>
        </p:nvSpPr>
        <p:spPr>
          <a:xfrm>
            <a:off x="9250534" y="3338003"/>
            <a:ext cx="1580225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E5863-EE1E-4930-AE47-B9B2D2535253}"/>
              </a:ext>
            </a:extLst>
          </p:cNvPr>
          <p:cNvSpPr/>
          <p:nvPr/>
        </p:nvSpPr>
        <p:spPr>
          <a:xfrm>
            <a:off x="4181383" y="5282269"/>
            <a:ext cx="1580225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37F40-5C98-4EE8-A260-9625FBEFE4BA}"/>
              </a:ext>
            </a:extLst>
          </p:cNvPr>
          <p:cNvSpPr/>
          <p:nvPr/>
        </p:nvSpPr>
        <p:spPr>
          <a:xfrm>
            <a:off x="9250534" y="5282268"/>
            <a:ext cx="1580225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9C981-C6BB-4618-B4AC-63865F7A9F55}"/>
              </a:ext>
            </a:extLst>
          </p:cNvPr>
          <p:cNvSpPr/>
          <p:nvPr/>
        </p:nvSpPr>
        <p:spPr>
          <a:xfrm>
            <a:off x="5829670" y="5228947"/>
            <a:ext cx="1580225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B70BB1-3E3D-4F49-B7B2-585140F4D210}"/>
              </a:ext>
            </a:extLst>
          </p:cNvPr>
          <p:cNvSpPr/>
          <p:nvPr/>
        </p:nvSpPr>
        <p:spPr>
          <a:xfrm>
            <a:off x="7643675" y="5193493"/>
            <a:ext cx="1580225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39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</dc:creator>
  <cp:lastModifiedBy>OSC</cp:lastModifiedBy>
  <cp:revision>1</cp:revision>
  <dcterms:created xsi:type="dcterms:W3CDTF">2021-10-24T10:23:51Z</dcterms:created>
  <dcterms:modified xsi:type="dcterms:W3CDTF">2021-10-24T11:03:37Z</dcterms:modified>
</cp:coreProperties>
</file>