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6" r:id="rId7"/>
    <p:sldId id="267" r:id="rId8"/>
    <p:sldId id="268" r:id="rId9"/>
    <p:sldId id="269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FD4"/>
    <a:srgbClr val="A51B0B"/>
    <a:srgbClr val="7A1B0C"/>
    <a:srgbClr val="FFBF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EFF19D-2AA4-2369-4614-231E0C3C3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8A9A24D-FA2A-F252-AE40-E200B0155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5CAFF5F-0F80-4C8C-5506-670BFE424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6053-DDAD-4EF6-9C94-4FF76AA02504}" type="datetimeFigureOut">
              <a:rPr lang="it-IT" smtClean="0"/>
              <a:t>21/10/2023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AF48DC-9352-B753-291C-C319A29C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A1675BB-E02E-E3A4-D7E7-2FC7E7A4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19C1-B78F-443E-8CB7-0C17117579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5300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99A564-55FF-0F96-3CF6-37A306CE9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7759E4A-DDE2-E77D-D5E6-E90424F94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805734E-53A2-1944-71A8-C2A328FA8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6053-DDAD-4EF6-9C94-4FF76AA02504}" type="datetimeFigureOut">
              <a:rPr lang="it-IT" smtClean="0"/>
              <a:t>21/10/2023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DE0813-D5DE-ED37-9BB7-FDF53BE1E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B7E443-9FE5-5EDE-7B74-9D3C665D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19C1-B78F-443E-8CB7-0C17117579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091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2A90886-D75C-B184-9D83-009CB67D12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57FBF8B-CA8E-ECEE-D0B6-745427882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05D695-9598-9A1A-44A4-08A7BD903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6053-DDAD-4EF6-9C94-4FF76AA02504}" type="datetimeFigureOut">
              <a:rPr lang="it-IT" smtClean="0"/>
              <a:t>21/10/2023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267C31C-1CD8-A118-E347-1C135D1BD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4817AC8-3833-0ED0-6638-43E131D53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19C1-B78F-443E-8CB7-0C17117579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6802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5B271E-DB74-46F9-A87B-848F90D1B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7B78DB-A974-EF52-20B8-905D1AC23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DCEE6BC-4748-0EB4-D762-ED8267B98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6053-DDAD-4EF6-9C94-4FF76AA02504}" type="datetimeFigureOut">
              <a:rPr lang="it-IT" smtClean="0"/>
              <a:t>21/10/2023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112061-AD93-B158-C51F-9D861FC65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DDE592-3AEE-6EF3-9907-4A03DB4AA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19C1-B78F-443E-8CB7-0C17117579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971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7260DC-7E69-61E7-3CFA-71606FD09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4E71392-EE5A-A06C-55F3-1D640A105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3546328-D5B0-59CB-1D89-B8C7934D4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6053-DDAD-4EF6-9C94-4FF76AA02504}" type="datetimeFigureOut">
              <a:rPr lang="it-IT" smtClean="0"/>
              <a:t>21/10/2023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56BB1E-E6AA-BD8C-400F-B616B8E16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B13233C-CE03-7AD1-1A47-1FEA449A0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19C1-B78F-443E-8CB7-0C17117579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163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4974AF-0128-7FA8-09FB-EFE302D22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F1E48C-0E77-412A-BC56-042ABD2EE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E8C8ABC-8EE8-8B39-5DA6-B92842429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80AEB8B-BB00-A70B-7DBB-02BA7B831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6053-DDAD-4EF6-9C94-4FF76AA02504}" type="datetimeFigureOut">
              <a:rPr lang="it-IT" smtClean="0"/>
              <a:t>21/10/2023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B46E5C-4190-158D-6B5F-DA83F7BDC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504F454-5744-7D9D-1552-01D860E57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19C1-B78F-443E-8CB7-0C17117579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9981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280191-FE3E-D3BB-2F46-945B4ED9B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71D4662-8442-EA23-CF8E-14A6DA23A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0BFA020-D836-2E97-957C-BAD9B268F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A27FEE9-8F3F-4FCB-6BED-5BD44CC42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2578002-AE8D-B9FC-89BC-574174229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40D939E-0482-DF40-E99A-B066EA38E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6053-DDAD-4EF6-9C94-4FF76AA02504}" type="datetimeFigureOut">
              <a:rPr lang="it-IT" smtClean="0"/>
              <a:t>21/10/2023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9EEDC60-EDC6-32B2-5CF4-4A68E7EC0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22BEEEF-8FDB-D498-7A5A-17BA3C6BE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19C1-B78F-443E-8CB7-0C17117579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3313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94062F-2E2B-7B6F-4F3E-22337F73A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F78C5FA-5EE3-C61F-A009-2C42E88BA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6053-DDAD-4EF6-9C94-4FF76AA02504}" type="datetimeFigureOut">
              <a:rPr lang="it-IT" smtClean="0"/>
              <a:t>21/10/2023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EE83AD8-52EA-DF31-795A-B243DC5E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88992F9-97A3-5CDB-93F3-D2E69F038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19C1-B78F-443E-8CB7-0C17117579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7135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B9664AC-15C5-A607-9995-42489CEB2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6053-DDAD-4EF6-9C94-4FF76AA02504}" type="datetimeFigureOut">
              <a:rPr lang="it-IT" smtClean="0"/>
              <a:t>21/10/2023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0EB41B9-8CDB-B828-1800-394AE3EA3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49A23C4-1085-A4AE-677B-ACD135A3A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19C1-B78F-443E-8CB7-0C17117579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379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49725E-1092-2AF5-5651-32DD94119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8AD94B-0052-0677-E698-6E9A262C2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2E69653-4766-0F0F-2273-53C42C6D5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56F8972-9853-B68A-9F2B-4DA0AA599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6053-DDAD-4EF6-9C94-4FF76AA02504}" type="datetimeFigureOut">
              <a:rPr lang="it-IT" smtClean="0"/>
              <a:t>21/10/2023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0DAA409-E709-D493-C061-3165F41FA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0E3E29B-5851-C765-1B76-B48201C00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19C1-B78F-443E-8CB7-0C17117579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598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AC8828-6051-0AFB-B1BE-EBC2C4754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87ADE6C-6E61-E3B9-5380-29781029C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74B0EDA-6E1E-E1B2-45BD-65A6B0F37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1ED45FD-8452-D7A8-4FD3-74027B6DE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6053-DDAD-4EF6-9C94-4FF76AA02504}" type="datetimeFigureOut">
              <a:rPr lang="it-IT" smtClean="0"/>
              <a:t>21/10/2023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015DC5C-FDF7-9912-95C8-290EB02B8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EBDD3FF-2EAD-DF9A-A2E6-B47026ACF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19C1-B78F-443E-8CB7-0C17117579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0821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80283CA-A188-EB9C-AA43-E49D91BD9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0F1D1A-C6A6-FC4E-09E0-2354A1C31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CF43756-91B3-DE85-3EC7-3D3F17E57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E6053-DDAD-4EF6-9C94-4FF76AA02504}" type="datetimeFigureOut">
              <a:rPr lang="it-IT" smtClean="0"/>
              <a:t>21/10/2023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5080B3-538A-8DE8-439D-15616373DC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81225D-B5F5-D873-D74C-572781E133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D19C1-B78F-443E-8CB7-0C17117579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719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8.png"/><Relationship Id="rId18" Type="http://schemas.openxmlformats.org/officeDocument/2006/relationships/image" Target="../media/image11.png"/><Relationship Id="rId3" Type="http://schemas.openxmlformats.org/officeDocument/2006/relationships/slide" Target="slide8.xml"/><Relationship Id="rId7" Type="http://schemas.openxmlformats.org/officeDocument/2006/relationships/image" Target="../media/image6.png"/><Relationship Id="rId12" Type="http://schemas.openxmlformats.org/officeDocument/2006/relationships/slide" Target="slide11.xml"/><Relationship Id="rId17" Type="http://schemas.openxmlformats.org/officeDocument/2006/relationships/image" Target="../media/image10.png"/><Relationship Id="rId2" Type="http://schemas.openxmlformats.org/officeDocument/2006/relationships/image" Target="../media/image5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slide" Target="slide9.xml"/><Relationship Id="rId11" Type="http://schemas.openxmlformats.org/officeDocument/2006/relationships/image" Target="../media/image8.png"/><Relationship Id="rId5" Type="http://schemas.openxmlformats.org/officeDocument/2006/relationships/image" Target="../media/image6.png"/><Relationship Id="rId15" Type="http://schemas.openxmlformats.org/officeDocument/2006/relationships/slide" Target="slide12.xml"/><Relationship Id="rId10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slide" Target="slide10.xml"/><Relationship Id="rId1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image" Target="../media/image15.png"/><Relationship Id="rId1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openxmlformats.org/officeDocument/2006/relationships/image" Target="../media/image14.png"/><Relationship Id="rId17" Type="http://schemas.openxmlformats.org/officeDocument/2006/relationships/slide" Target="slide12.xml"/><Relationship Id="rId2" Type="http://schemas.openxmlformats.org/officeDocument/2006/relationships/image" Target="../media/image10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slide" Target="slide10.xml"/><Relationship Id="rId5" Type="http://schemas.openxmlformats.org/officeDocument/2006/relationships/slide" Target="slide8.xml"/><Relationship Id="rId15" Type="http://schemas.openxmlformats.org/officeDocument/2006/relationships/image" Target="../media/image15.png"/><Relationship Id="rId10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13.png"/><Relationship Id="rId14" Type="http://schemas.openxmlformats.org/officeDocument/2006/relationships/slide" Target="slide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igura a mano libera: forma 24">
            <a:extLst>
              <a:ext uri="{FF2B5EF4-FFF2-40B4-BE49-F238E27FC236}">
                <a16:creationId xmlns:a16="http://schemas.microsoft.com/office/drawing/2014/main" id="{855593E4-8ED3-5BF7-8939-5CFA1EBF8BED}"/>
              </a:ext>
            </a:extLst>
          </p:cNvPr>
          <p:cNvSpPr/>
          <p:nvPr/>
        </p:nvSpPr>
        <p:spPr>
          <a:xfrm>
            <a:off x="9637181" y="-711965"/>
            <a:ext cx="2006059" cy="252716"/>
          </a:xfrm>
          <a:custGeom>
            <a:avLst/>
            <a:gdLst>
              <a:gd name="connsiteX0" fmla="*/ 875950 w 2006059"/>
              <a:gd name="connsiteY0" fmla="*/ 0 h 252716"/>
              <a:gd name="connsiteX1" fmla="*/ 953654 w 2006059"/>
              <a:gd name="connsiteY1" fmla="*/ 17484 h 252716"/>
              <a:gd name="connsiteX2" fmla="*/ 1690738 w 2006059"/>
              <a:gd name="connsiteY2" fmla="*/ 187288 h 252716"/>
              <a:gd name="connsiteX3" fmla="*/ 2006059 w 2006059"/>
              <a:gd name="connsiteY3" fmla="*/ 252716 h 252716"/>
              <a:gd name="connsiteX4" fmla="*/ 0 w 2006059"/>
              <a:gd name="connsiteY4" fmla="*/ 115738 h 252716"/>
              <a:gd name="connsiteX5" fmla="*/ 27680 w 2006059"/>
              <a:gd name="connsiteY5" fmla="*/ 110081 h 252716"/>
              <a:gd name="connsiteX6" fmla="*/ 201300 w 2006059"/>
              <a:gd name="connsiteY6" fmla="*/ 86932 h 252716"/>
              <a:gd name="connsiteX7" fmla="*/ 814758 w 2006059"/>
              <a:gd name="connsiteY7" fmla="*/ 17484 h 252716"/>
              <a:gd name="connsiteX8" fmla="*/ 857057 w 2006059"/>
              <a:gd name="connsiteY8" fmla="*/ 5611 h 252716"/>
              <a:gd name="connsiteX9" fmla="*/ 875950 w 2006059"/>
              <a:gd name="connsiteY9" fmla="*/ 0 h 252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06059" h="252716">
                <a:moveTo>
                  <a:pt x="875950" y="0"/>
                </a:moveTo>
                <a:lnTo>
                  <a:pt x="953654" y="17484"/>
                </a:lnTo>
                <a:cubicBezTo>
                  <a:pt x="1179956" y="66151"/>
                  <a:pt x="1435695" y="129942"/>
                  <a:pt x="1690738" y="187288"/>
                </a:cubicBezTo>
                <a:lnTo>
                  <a:pt x="2006059" y="252716"/>
                </a:lnTo>
                <a:lnTo>
                  <a:pt x="0" y="115738"/>
                </a:lnTo>
                <a:lnTo>
                  <a:pt x="27680" y="110081"/>
                </a:lnTo>
                <a:lnTo>
                  <a:pt x="201300" y="86932"/>
                </a:lnTo>
                <a:cubicBezTo>
                  <a:pt x="522313" y="75467"/>
                  <a:pt x="511644" y="93262"/>
                  <a:pt x="814758" y="17484"/>
                </a:cubicBezTo>
                <a:cubicBezTo>
                  <a:pt x="823040" y="15414"/>
                  <a:pt x="837662" y="11279"/>
                  <a:pt x="857057" y="5611"/>
                </a:cubicBezTo>
                <a:lnTo>
                  <a:pt x="8759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sp>
        <p:nvSpPr>
          <p:cNvPr id="24" name="Figura a mano libera: forma 23">
            <a:extLst>
              <a:ext uri="{FF2B5EF4-FFF2-40B4-BE49-F238E27FC236}">
                <a16:creationId xmlns:a16="http://schemas.microsoft.com/office/drawing/2014/main" id="{062E6D63-D6EA-76C6-14C1-67B7101B0E7C}"/>
              </a:ext>
            </a:extLst>
          </p:cNvPr>
          <p:cNvSpPr/>
          <p:nvPr/>
        </p:nvSpPr>
        <p:spPr>
          <a:xfrm>
            <a:off x="8500902" y="-677098"/>
            <a:ext cx="47162" cy="6504"/>
          </a:xfrm>
          <a:custGeom>
            <a:avLst/>
            <a:gdLst>
              <a:gd name="connsiteX0" fmla="*/ 14707 w 47162"/>
              <a:gd name="connsiteY0" fmla="*/ 0 h 6504"/>
              <a:gd name="connsiteX1" fmla="*/ 39385 w 47162"/>
              <a:gd name="connsiteY1" fmla="*/ 4712 h 6504"/>
              <a:gd name="connsiteX2" fmla="*/ 47162 w 47162"/>
              <a:gd name="connsiteY2" fmla="*/ 6504 h 6504"/>
              <a:gd name="connsiteX3" fmla="*/ 0 w 47162"/>
              <a:gd name="connsiteY3" fmla="*/ 3284 h 6504"/>
              <a:gd name="connsiteX4" fmla="*/ 14707 w 47162"/>
              <a:gd name="connsiteY4" fmla="*/ 0 h 6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62" h="6504">
                <a:moveTo>
                  <a:pt x="14707" y="0"/>
                </a:moveTo>
                <a:lnTo>
                  <a:pt x="39385" y="4712"/>
                </a:lnTo>
                <a:lnTo>
                  <a:pt x="47162" y="6504"/>
                </a:lnTo>
                <a:lnTo>
                  <a:pt x="0" y="3284"/>
                </a:lnTo>
                <a:lnTo>
                  <a:pt x="14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sp>
        <p:nvSpPr>
          <p:cNvPr id="23" name="Figura a mano libera: forma 22">
            <a:extLst>
              <a:ext uri="{FF2B5EF4-FFF2-40B4-BE49-F238E27FC236}">
                <a16:creationId xmlns:a16="http://schemas.microsoft.com/office/drawing/2014/main" id="{F0A0A50E-A141-4670-F95A-E1E56CBABCF2}"/>
              </a:ext>
            </a:extLst>
          </p:cNvPr>
          <p:cNvSpPr/>
          <p:nvPr/>
        </p:nvSpPr>
        <p:spPr>
          <a:xfrm>
            <a:off x="8548064" y="-670594"/>
            <a:ext cx="1089117" cy="91860"/>
          </a:xfrm>
          <a:custGeom>
            <a:avLst/>
            <a:gdLst>
              <a:gd name="connsiteX0" fmla="*/ 0 w 1089117"/>
              <a:gd name="connsiteY0" fmla="*/ 0 h 91860"/>
              <a:gd name="connsiteX1" fmla="*/ 1089117 w 1089117"/>
              <a:gd name="connsiteY1" fmla="*/ 74367 h 91860"/>
              <a:gd name="connsiteX2" fmla="*/ 1047539 w 1089117"/>
              <a:gd name="connsiteY2" fmla="*/ 82865 h 91860"/>
              <a:gd name="connsiteX3" fmla="*/ 977901 w 1089117"/>
              <a:gd name="connsiteY3" fmla="*/ 91860 h 91860"/>
              <a:gd name="connsiteX4" fmla="*/ 306569 w 1089117"/>
              <a:gd name="connsiteY4" fmla="*/ 68710 h 91860"/>
              <a:gd name="connsiteX5" fmla="*/ 29232 w 1089117"/>
              <a:gd name="connsiteY5" fmla="*/ 6737 h 91860"/>
              <a:gd name="connsiteX6" fmla="*/ 0 w 1089117"/>
              <a:gd name="connsiteY6" fmla="*/ 0 h 91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9117" h="91860">
                <a:moveTo>
                  <a:pt x="0" y="0"/>
                </a:moveTo>
                <a:lnTo>
                  <a:pt x="1089117" y="74367"/>
                </a:lnTo>
                <a:lnTo>
                  <a:pt x="1047539" y="82865"/>
                </a:lnTo>
                <a:cubicBezTo>
                  <a:pt x="1024486" y="87792"/>
                  <a:pt x="1001370" y="91860"/>
                  <a:pt x="977901" y="91860"/>
                </a:cubicBezTo>
                <a:cubicBezTo>
                  <a:pt x="753991" y="91860"/>
                  <a:pt x="530346" y="76427"/>
                  <a:pt x="306569" y="68710"/>
                </a:cubicBezTo>
                <a:cubicBezTo>
                  <a:pt x="149108" y="35310"/>
                  <a:pt x="74241" y="17387"/>
                  <a:pt x="29232" y="6737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64676332-8704-353C-4324-0E3489B10C09}"/>
              </a:ext>
            </a:extLst>
          </p:cNvPr>
          <p:cNvSpPr/>
          <p:nvPr/>
        </p:nvSpPr>
        <p:spPr>
          <a:xfrm>
            <a:off x="11643240" y="-459249"/>
            <a:ext cx="1470876" cy="100434"/>
          </a:xfrm>
          <a:custGeom>
            <a:avLst/>
            <a:gdLst>
              <a:gd name="connsiteX0" fmla="*/ 0 w 1470876"/>
              <a:gd name="connsiteY0" fmla="*/ 0 h 100434"/>
              <a:gd name="connsiteX1" fmla="*/ 1470876 w 1470876"/>
              <a:gd name="connsiteY1" fmla="*/ 100434 h 100434"/>
              <a:gd name="connsiteX2" fmla="*/ 417580 w 1470876"/>
              <a:gd name="connsiteY2" fmla="*/ 65710 h 100434"/>
              <a:gd name="connsiteX3" fmla="*/ 62952 w 1470876"/>
              <a:gd name="connsiteY3" fmla="*/ 13062 h 100434"/>
              <a:gd name="connsiteX4" fmla="*/ 0 w 1470876"/>
              <a:gd name="connsiteY4" fmla="*/ 0 h 100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0876" h="100434">
                <a:moveTo>
                  <a:pt x="0" y="0"/>
                </a:moveTo>
                <a:lnTo>
                  <a:pt x="1470876" y="100434"/>
                </a:lnTo>
                <a:cubicBezTo>
                  <a:pt x="1119777" y="88859"/>
                  <a:pt x="767042" y="101498"/>
                  <a:pt x="417580" y="65710"/>
                </a:cubicBezTo>
                <a:cubicBezTo>
                  <a:pt x="305823" y="54265"/>
                  <a:pt x="186358" y="35817"/>
                  <a:pt x="62952" y="1306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sp>
        <p:nvSpPr>
          <p:cNvPr id="20" name="Figura a mano libera: forma 19">
            <a:extLst>
              <a:ext uri="{FF2B5EF4-FFF2-40B4-BE49-F238E27FC236}">
                <a16:creationId xmlns:a16="http://schemas.microsoft.com/office/drawing/2014/main" id="{76F1F3A6-66F4-2927-8586-340C406AF5F3}"/>
              </a:ext>
            </a:extLst>
          </p:cNvPr>
          <p:cNvSpPr/>
          <p:nvPr/>
        </p:nvSpPr>
        <p:spPr>
          <a:xfrm>
            <a:off x="5299191" y="-914400"/>
            <a:ext cx="8370510" cy="8484243"/>
          </a:xfrm>
          <a:custGeom>
            <a:avLst/>
            <a:gdLst>
              <a:gd name="connsiteX0" fmla="*/ 6611158 w 8370510"/>
              <a:gd name="connsiteY0" fmla="*/ 0 h 8484243"/>
              <a:gd name="connsiteX1" fmla="*/ 6796353 w 8370510"/>
              <a:gd name="connsiteY1" fmla="*/ 11575 h 8484243"/>
              <a:gd name="connsiteX2" fmla="*/ 7120444 w 8370510"/>
              <a:gd name="connsiteY2" fmla="*/ 127322 h 8484243"/>
              <a:gd name="connsiteX3" fmla="*/ 7375087 w 8370510"/>
              <a:gd name="connsiteY3" fmla="*/ 254643 h 8484243"/>
              <a:gd name="connsiteX4" fmla="*/ 7942247 w 8370510"/>
              <a:gd name="connsiteY4" fmla="*/ 405114 h 8484243"/>
              <a:gd name="connsiteX5" fmla="*/ 8023270 w 8370510"/>
              <a:gd name="connsiteY5" fmla="*/ 625033 h 8484243"/>
              <a:gd name="connsiteX6" fmla="*/ 8277913 w 8370510"/>
              <a:gd name="connsiteY6" fmla="*/ 2095018 h 8484243"/>
              <a:gd name="connsiteX7" fmla="*/ 8301062 w 8370510"/>
              <a:gd name="connsiteY7" fmla="*/ 2569580 h 8484243"/>
              <a:gd name="connsiteX8" fmla="*/ 8347361 w 8370510"/>
              <a:gd name="connsiteY8" fmla="*/ 3865944 h 8484243"/>
              <a:gd name="connsiteX9" fmla="*/ 8370510 w 8370510"/>
              <a:gd name="connsiteY9" fmla="*/ 5034987 h 8484243"/>
              <a:gd name="connsiteX10" fmla="*/ 8139017 w 8370510"/>
              <a:gd name="connsiteY10" fmla="*/ 7072132 h 8484243"/>
              <a:gd name="connsiteX11" fmla="*/ 7803351 w 8370510"/>
              <a:gd name="connsiteY11" fmla="*/ 7836061 h 8484243"/>
              <a:gd name="connsiteX12" fmla="*/ 7294065 w 8370510"/>
              <a:gd name="connsiteY12" fmla="*/ 8067554 h 8484243"/>
              <a:gd name="connsiteX13" fmla="*/ 6576434 w 8370510"/>
              <a:gd name="connsiteY13" fmla="*/ 8218025 h 8484243"/>
              <a:gd name="connsiteX14" fmla="*/ 5858804 w 8370510"/>
              <a:gd name="connsiteY14" fmla="*/ 8426370 h 8484243"/>
              <a:gd name="connsiteX15" fmla="*/ 4377244 w 8370510"/>
              <a:gd name="connsiteY15" fmla="*/ 8484243 h 8484243"/>
              <a:gd name="connsiteX16" fmla="*/ 3381822 w 8370510"/>
              <a:gd name="connsiteY16" fmla="*/ 8345347 h 8484243"/>
              <a:gd name="connsiteX17" fmla="*/ 3138753 w 8370510"/>
              <a:gd name="connsiteY17" fmla="*/ 8322197 h 8484243"/>
              <a:gd name="connsiteX18" fmla="*/ 2444272 w 8370510"/>
              <a:gd name="connsiteY18" fmla="*/ 8229600 h 8484243"/>
              <a:gd name="connsiteX19" fmla="*/ 858541 w 8370510"/>
              <a:gd name="connsiteY19" fmla="*/ 8009681 h 8484243"/>
              <a:gd name="connsiteX20" fmla="*/ 453427 w 8370510"/>
              <a:gd name="connsiteY20" fmla="*/ 7986532 h 8484243"/>
              <a:gd name="connsiteX21" fmla="*/ 395553 w 8370510"/>
              <a:gd name="connsiteY21" fmla="*/ 7974957 h 8484243"/>
              <a:gd name="connsiteX22" fmla="*/ 314531 w 8370510"/>
              <a:gd name="connsiteY22" fmla="*/ 7963382 h 8484243"/>
              <a:gd name="connsiteX23" fmla="*/ 201833 w 8370510"/>
              <a:gd name="connsiteY23" fmla="*/ 7952654 h 8484243"/>
              <a:gd name="connsiteX24" fmla="*/ 199482 w 8370510"/>
              <a:gd name="connsiteY24" fmla="*/ 7952887 h 8484243"/>
              <a:gd name="connsiteX25" fmla="*/ 199142 w 8370510"/>
              <a:gd name="connsiteY25" fmla="*/ 7952018 h 8484243"/>
              <a:gd name="connsiteX26" fmla="*/ 164060 w 8370510"/>
              <a:gd name="connsiteY26" fmla="*/ 7940233 h 8484243"/>
              <a:gd name="connsiteX27" fmla="*/ 117761 w 8370510"/>
              <a:gd name="connsiteY27" fmla="*/ 7928658 h 8484243"/>
              <a:gd name="connsiteX28" fmla="*/ 25163 w 8370510"/>
              <a:gd name="connsiteY28" fmla="*/ 7812911 h 8484243"/>
              <a:gd name="connsiteX29" fmla="*/ 5772 w 8370510"/>
              <a:gd name="connsiteY29" fmla="*/ 7782751 h 8484243"/>
              <a:gd name="connsiteX30" fmla="*/ 0 w 8370510"/>
              <a:gd name="connsiteY30" fmla="*/ 7772400 h 8484243"/>
              <a:gd name="connsiteX31" fmla="*/ 6892809 w 8370510"/>
              <a:gd name="connsiteY31" fmla="*/ 7772400 h 8484243"/>
              <a:gd name="connsiteX32" fmla="*/ 6892809 w 8370510"/>
              <a:gd name="connsiteY32" fmla="*/ 914400 h 8484243"/>
              <a:gd name="connsiteX33" fmla="*/ 1787762 w 8370510"/>
              <a:gd name="connsiteY33" fmla="*/ 914400 h 8484243"/>
              <a:gd name="connsiteX34" fmla="*/ 1841998 w 8370510"/>
              <a:gd name="connsiteY34" fmla="*/ 842325 h 8484243"/>
              <a:gd name="connsiteX35" fmla="*/ 2131756 w 8370510"/>
              <a:gd name="connsiteY35" fmla="*/ 555585 h 8484243"/>
              <a:gd name="connsiteX36" fmla="*/ 2490571 w 8370510"/>
              <a:gd name="connsiteY36" fmla="*/ 462987 h 8484243"/>
              <a:gd name="connsiteX37" fmla="*/ 3138753 w 8370510"/>
              <a:gd name="connsiteY37" fmla="*/ 254643 h 8484243"/>
              <a:gd name="connsiteX38" fmla="*/ 3201711 w 8370510"/>
              <a:gd name="connsiteY38" fmla="*/ 240586 h 8484243"/>
              <a:gd name="connsiteX39" fmla="*/ 3248873 w 8370510"/>
              <a:gd name="connsiteY39" fmla="*/ 243806 h 8484243"/>
              <a:gd name="connsiteX40" fmla="*/ 3278105 w 8370510"/>
              <a:gd name="connsiteY40" fmla="*/ 250543 h 8484243"/>
              <a:gd name="connsiteX41" fmla="*/ 3555442 w 8370510"/>
              <a:gd name="connsiteY41" fmla="*/ 312516 h 8484243"/>
              <a:gd name="connsiteX42" fmla="*/ 4226774 w 8370510"/>
              <a:gd name="connsiteY42" fmla="*/ 335666 h 8484243"/>
              <a:gd name="connsiteX43" fmla="*/ 4296412 w 8370510"/>
              <a:gd name="connsiteY43" fmla="*/ 326671 h 8484243"/>
              <a:gd name="connsiteX44" fmla="*/ 4337990 w 8370510"/>
              <a:gd name="connsiteY44" fmla="*/ 318173 h 8484243"/>
              <a:gd name="connsiteX45" fmla="*/ 6344049 w 8370510"/>
              <a:gd name="connsiteY45" fmla="*/ 455151 h 8484243"/>
              <a:gd name="connsiteX46" fmla="*/ 6407001 w 8370510"/>
              <a:gd name="connsiteY46" fmla="*/ 468213 h 8484243"/>
              <a:gd name="connsiteX47" fmla="*/ 6761629 w 8370510"/>
              <a:gd name="connsiteY47" fmla="*/ 520861 h 8484243"/>
              <a:gd name="connsiteX48" fmla="*/ 7814925 w 8370510"/>
              <a:gd name="connsiteY48" fmla="*/ 555585 h 8484243"/>
              <a:gd name="connsiteX49" fmla="*/ 6344049 w 8370510"/>
              <a:gd name="connsiteY49" fmla="*/ 455151 h 8484243"/>
              <a:gd name="connsiteX50" fmla="*/ 6028728 w 8370510"/>
              <a:gd name="connsiteY50" fmla="*/ 389723 h 8484243"/>
              <a:gd name="connsiteX51" fmla="*/ 5291644 w 8370510"/>
              <a:gd name="connsiteY51" fmla="*/ 219919 h 8484243"/>
              <a:gd name="connsiteX52" fmla="*/ 5213940 w 8370510"/>
              <a:gd name="connsiteY52" fmla="*/ 202435 h 8484243"/>
              <a:gd name="connsiteX53" fmla="*/ 5265984 w 8370510"/>
              <a:gd name="connsiteY53" fmla="*/ 186978 h 8484243"/>
              <a:gd name="connsiteX54" fmla="*/ 5766206 w 8370510"/>
              <a:gd name="connsiteY54" fmla="*/ 46299 h 8484243"/>
              <a:gd name="connsiteX55" fmla="*/ 6611158 w 8370510"/>
              <a:gd name="connsiteY55" fmla="*/ 0 h 8484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370510" h="8484243">
                <a:moveTo>
                  <a:pt x="6611158" y="0"/>
                </a:moveTo>
                <a:cubicBezTo>
                  <a:pt x="6672890" y="3858"/>
                  <a:pt x="6735169" y="2511"/>
                  <a:pt x="6796353" y="11575"/>
                </a:cubicBezTo>
                <a:cubicBezTo>
                  <a:pt x="6890905" y="25583"/>
                  <a:pt x="7046181" y="93047"/>
                  <a:pt x="7120444" y="127322"/>
                </a:cubicBezTo>
                <a:cubicBezTo>
                  <a:pt x="7206609" y="167091"/>
                  <a:pt x="7285185" y="224254"/>
                  <a:pt x="7375087" y="254643"/>
                </a:cubicBezTo>
                <a:cubicBezTo>
                  <a:pt x="7560381" y="317277"/>
                  <a:pt x="7772424" y="308072"/>
                  <a:pt x="7942247" y="405114"/>
                </a:cubicBezTo>
                <a:cubicBezTo>
                  <a:pt x="8010077" y="443874"/>
                  <a:pt x="7996262" y="551727"/>
                  <a:pt x="8023270" y="625033"/>
                </a:cubicBezTo>
                <a:cubicBezTo>
                  <a:pt x="8195187" y="1091664"/>
                  <a:pt x="8207585" y="1602723"/>
                  <a:pt x="8277913" y="2095018"/>
                </a:cubicBezTo>
                <a:cubicBezTo>
                  <a:pt x="8300311" y="2251802"/>
                  <a:pt x="8293346" y="2411393"/>
                  <a:pt x="8301062" y="2569580"/>
                </a:cubicBezTo>
                <a:cubicBezTo>
                  <a:pt x="8322129" y="3001463"/>
                  <a:pt x="8335186" y="3433719"/>
                  <a:pt x="8347361" y="3865944"/>
                </a:cubicBezTo>
                <a:cubicBezTo>
                  <a:pt x="8358336" y="4255547"/>
                  <a:pt x="8362794" y="4645306"/>
                  <a:pt x="8370510" y="5034987"/>
                </a:cubicBezTo>
                <a:cubicBezTo>
                  <a:pt x="8311607" y="5653476"/>
                  <a:pt x="8225931" y="6594106"/>
                  <a:pt x="8139017" y="7072132"/>
                </a:cubicBezTo>
                <a:cubicBezTo>
                  <a:pt x="8045349" y="7587304"/>
                  <a:pt x="8028850" y="7569561"/>
                  <a:pt x="7803351" y="7836061"/>
                </a:cubicBezTo>
                <a:cubicBezTo>
                  <a:pt x="7507168" y="7992863"/>
                  <a:pt x="7675311" y="7912232"/>
                  <a:pt x="7294065" y="8067554"/>
                </a:cubicBezTo>
                <a:cubicBezTo>
                  <a:pt x="7152789" y="8125111"/>
                  <a:pt x="6747777" y="8174349"/>
                  <a:pt x="6576434" y="8218025"/>
                </a:cubicBezTo>
                <a:cubicBezTo>
                  <a:pt x="6369463" y="8270782"/>
                  <a:pt x="6058871" y="8408182"/>
                  <a:pt x="5858804" y="8426370"/>
                </a:cubicBezTo>
                <a:cubicBezTo>
                  <a:pt x="5366604" y="8471115"/>
                  <a:pt x="4871097" y="8464952"/>
                  <a:pt x="4377244" y="8484243"/>
                </a:cubicBezTo>
                <a:cubicBezTo>
                  <a:pt x="3695778" y="8440278"/>
                  <a:pt x="4329650" y="8495005"/>
                  <a:pt x="3381822" y="8345347"/>
                </a:cubicBezTo>
                <a:cubicBezTo>
                  <a:pt x="3301428" y="8332653"/>
                  <a:pt x="3219776" y="8329914"/>
                  <a:pt x="3138753" y="8322197"/>
                </a:cubicBezTo>
                <a:cubicBezTo>
                  <a:pt x="3138726" y="8322194"/>
                  <a:pt x="2444298" y="8229604"/>
                  <a:pt x="2444272" y="8229600"/>
                </a:cubicBezTo>
                <a:cubicBezTo>
                  <a:pt x="1915672" y="8156460"/>
                  <a:pt x="1388056" y="8075873"/>
                  <a:pt x="858541" y="8009681"/>
                </a:cubicBezTo>
                <a:cubicBezTo>
                  <a:pt x="723503" y="8001965"/>
                  <a:pt x="588306" y="7996648"/>
                  <a:pt x="453427" y="7986532"/>
                </a:cubicBezTo>
                <a:cubicBezTo>
                  <a:pt x="433809" y="7985061"/>
                  <a:pt x="414959" y="7978191"/>
                  <a:pt x="395553" y="7974957"/>
                </a:cubicBezTo>
                <a:cubicBezTo>
                  <a:pt x="368643" y="7970472"/>
                  <a:pt x="341626" y="7966570"/>
                  <a:pt x="314531" y="7963382"/>
                </a:cubicBezTo>
                <a:cubicBezTo>
                  <a:pt x="237391" y="7954307"/>
                  <a:pt x="210445" y="7952640"/>
                  <a:pt x="201833" y="7952654"/>
                </a:cubicBezTo>
                <a:lnTo>
                  <a:pt x="199482" y="7952887"/>
                </a:lnTo>
                <a:lnTo>
                  <a:pt x="199142" y="7952018"/>
                </a:lnTo>
                <a:cubicBezTo>
                  <a:pt x="196606" y="7950453"/>
                  <a:pt x="188059" y="7947090"/>
                  <a:pt x="164060" y="7940233"/>
                </a:cubicBezTo>
                <a:cubicBezTo>
                  <a:pt x="148764" y="7935863"/>
                  <a:pt x="131573" y="7936551"/>
                  <a:pt x="117761" y="7928658"/>
                </a:cubicBezTo>
                <a:cubicBezTo>
                  <a:pt x="90006" y="7912798"/>
                  <a:pt x="30836" y="7821420"/>
                  <a:pt x="25163" y="7812911"/>
                </a:cubicBezTo>
                <a:cubicBezTo>
                  <a:pt x="17560" y="7801506"/>
                  <a:pt x="11244" y="7791757"/>
                  <a:pt x="5772" y="7782751"/>
                </a:cubicBezTo>
                <a:lnTo>
                  <a:pt x="0" y="7772400"/>
                </a:lnTo>
                <a:lnTo>
                  <a:pt x="6892809" y="7772400"/>
                </a:lnTo>
                <a:lnTo>
                  <a:pt x="6892809" y="914400"/>
                </a:lnTo>
                <a:lnTo>
                  <a:pt x="1787762" y="914400"/>
                </a:lnTo>
                <a:lnTo>
                  <a:pt x="1841998" y="842325"/>
                </a:lnTo>
                <a:cubicBezTo>
                  <a:pt x="1910939" y="756600"/>
                  <a:pt x="1974222" y="702617"/>
                  <a:pt x="2131756" y="555585"/>
                </a:cubicBezTo>
                <a:cubicBezTo>
                  <a:pt x="2251361" y="524719"/>
                  <a:pt x="2372220" y="498356"/>
                  <a:pt x="2490571" y="462987"/>
                </a:cubicBezTo>
                <a:cubicBezTo>
                  <a:pt x="2708016" y="398003"/>
                  <a:pt x="2918481" y="309284"/>
                  <a:pt x="3138753" y="254643"/>
                </a:cubicBezTo>
                <a:lnTo>
                  <a:pt x="3201711" y="240586"/>
                </a:lnTo>
                <a:lnTo>
                  <a:pt x="3248873" y="243806"/>
                </a:lnTo>
                <a:lnTo>
                  <a:pt x="3278105" y="250543"/>
                </a:lnTo>
                <a:cubicBezTo>
                  <a:pt x="3323114" y="261193"/>
                  <a:pt x="3397981" y="279116"/>
                  <a:pt x="3555442" y="312516"/>
                </a:cubicBezTo>
                <a:cubicBezTo>
                  <a:pt x="3779219" y="320233"/>
                  <a:pt x="4002864" y="335666"/>
                  <a:pt x="4226774" y="335666"/>
                </a:cubicBezTo>
                <a:cubicBezTo>
                  <a:pt x="4250243" y="335666"/>
                  <a:pt x="4273359" y="331598"/>
                  <a:pt x="4296412" y="326671"/>
                </a:cubicBezTo>
                <a:lnTo>
                  <a:pt x="4337990" y="318173"/>
                </a:lnTo>
                <a:lnTo>
                  <a:pt x="6344049" y="455151"/>
                </a:lnTo>
                <a:lnTo>
                  <a:pt x="6407001" y="468213"/>
                </a:lnTo>
                <a:cubicBezTo>
                  <a:pt x="6530407" y="490968"/>
                  <a:pt x="6649872" y="509416"/>
                  <a:pt x="6761629" y="520861"/>
                </a:cubicBezTo>
                <a:cubicBezTo>
                  <a:pt x="7111091" y="556649"/>
                  <a:pt x="7463826" y="544010"/>
                  <a:pt x="7814925" y="555585"/>
                </a:cubicBezTo>
                <a:lnTo>
                  <a:pt x="6344049" y="455151"/>
                </a:lnTo>
                <a:lnTo>
                  <a:pt x="6028728" y="389723"/>
                </a:lnTo>
                <a:cubicBezTo>
                  <a:pt x="5773685" y="332377"/>
                  <a:pt x="5517946" y="268586"/>
                  <a:pt x="5291644" y="219919"/>
                </a:cubicBezTo>
                <a:lnTo>
                  <a:pt x="5213940" y="202435"/>
                </a:lnTo>
                <a:lnTo>
                  <a:pt x="5265984" y="186978"/>
                </a:lnTo>
                <a:cubicBezTo>
                  <a:pt x="5430223" y="137775"/>
                  <a:pt x="5709845" y="52562"/>
                  <a:pt x="5766206" y="46299"/>
                </a:cubicBezTo>
                <a:cubicBezTo>
                  <a:pt x="6046554" y="15149"/>
                  <a:pt x="6329507" y="15433"/>
                  <a:pt x="66111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sp>
        <p:nvSpPr>
          <p:cNvPr id="19" name="Figura a mano libera: forma 18">
            <a:extLst>
              <a:ext uri="{FF2B5EF4-FFF2-40B4-BE49-F238E27FC236}">
                <a16:creationId xmlns:a16="http://schemas.microsoft.com/office/drawing/2014/main" id="{46A37221-6950-40A0-29D6-0EC1043AD819}"/>
              </a:ext>
            </a:extLst>
          </p:cNvPr>
          <p:cNvSpPr/>
          <p:nvPr/>
        </p:nvSpPr>
        <p:spPr>
          <a:xfrm>
            <a:off x="8515609" y="-821803"/>
            <a:ext cx="1997522" cy="225576"/>
          </a:xfrm>
          <a:custGeom>
            <a:avLst/>
            <a:gdLst>
              <a:gd name="connsiteX0" fmla="*/ 767287 w 1997522"/>
              <a:gd name="connsiteY0" fmla="*/ 0 h 225576"/>
              <a:gd name="connsiteX1" fmla="*/ 1600664 w 1997522"/>
              <a:gd name="connsiteY1" fmla="*/ 34725 h 225576"/>
              <a:gd name="connsiteX2" fmla="*/ 1839012 w 1997522"/>
              <a:gd name="connsiteY2" fmla="*/ 74172 h 225576"/>
              <a:gd name="connsiteX3" fmla="*/ 1997522 w 1997522"/>
              <a:gd name="connsiteY3" fmla="*/ 109838 h 225576"/>
              <a:gd name="connsiteX4" fmla="*/ 1978629 w 1997522"/>
              <a:gd name="connsiteY4" fmla="*/ 115449 h 225576"/>
              <a:gd name="connsiteX5" fmla="*/ 1936330 w 1997522"/>
              <a:gd name="connsiteY5" fmla="*/ 127322 h 225576"/>
              <a:gd name="connsiteX6" fmla="*/ 1322872 w 1997522"/>
              <a:gd name="connsiteY6" fmla="*/ 196770 h 225576"/>
              <a:gd name="connsiteX7" fmla="*/ 1149252 w 1997522"/>
              <a:gd name="connsiteY7" fmla="*/ 219919 h 225576"/>
              <a:gd name="connsiteX8" fmla="*/ 1121572 w 1997522"/>
              <a:gd name="connsiteY8" fmla="*/ 225576 h 225576"/>
              <a:gd name="connsiteX9" fmla="*/ 32455 w 1997522"/>
              <a:gd name="connsiteY9" fmla="*/ 151209 h 225576"/>
              <a:gd name="connsiteX10" fmla="*/ 24678 w 1997522"/>
              <a:gd name="connsiteY10" fmla="*/ 149417 h 225576"/>
              <a:gd name="connsiteX11" fmla="*/ 0 w 1997522"/>
              <a:gd name="connsiteY11" fmla="*/ 144705 h 225576"/>
              <a:gd name="connsiteX12" fmla="*/ 132179 w 1997522"/>
              <a:gd name="connsiteY12" fmla="*/ 115193 h 225576"/>
              <a:gd name="connsiteX13" fmla="*/ 767287 w 1997522"/>
              <a:gd name="connsiteY13" fmla="*/ 0 h 225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522" h="225576">
                <a:moveTo>
                  <a:pt x="767287" y="0"/>
                </a:moveTo>
                <a:cubicBezTo>
                  <a:pt x="1045079" y="11575"/>
                  <a:pt x="1323939" y="7787"/>
                  <a:pt x="1600664" y="34725"/>
                </a:cubicBezTo>
                <a:cubicBezTo>
                  <a:pt x="1680870" y="42533"/>
                  <a:pt x="1760119" y="57211"/>
                  <a:pt x="1839012" y="74172"/>
                </a:cubicBezTo>
                <a:lnTo>
                  <a:pt x="1997522" y="109838"/>
                </a:lnTo>
                <a:lnTo>
                  <a:pt x="1978629" y="115449"/>
                </a:lnTo>
                <a:cubicBezTo>
                  <a:pt x="1959234" y="121117"/>
                  <a:pt x="1944612" y="125252"/>
                  <a:pt x="1936330" y="127322"/>
                </a:cubicBezTo>
                <a:cubicBezTo>
                  <a:pt x="1633216" y="203100"/>
                  <a:pt x="1643885" y="185305"/>
                  <a:pt x="1322872" y="196770"/>
                </a:cubicBezTo>
                <a:lnTo>
                  <a:pt x="1149252" y="219919"/>
                </a:lnTo>
                <a:lnTo>
                  <a:pt x="1121572" y="225576"/>
                </a:lnTo>
                <a:lnTo>
                  <a:pt x="32455" y="151209"/>
                </a:lnTo>
                <a:lnTo>
                  <a:pt x="24678" y="149417"/>
                </a:lnTo>
                <a:lnTo>
                  <a:pt x="0" y="144705"/>
                </a:lnTo>
                <a:lnTo>
                  <a:pt x="132179" y="115193"/>
                </a:lnTo>
                <a:cubicBezTo>
                  <a:pt x="342953" y="72568"/>
                  <a:pt x="556049" y="40511"/>
                  <a:pt x="7672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F26E1614-C164-3775-C692-144D325F977C}"/>
              </a:ext>
            </a:extLst>
          </p:cNvPr>
          <p:cNvSpPr/>
          <p:nvPr/>
        </p:nvSpPr>
        <p:spPr>
          <a:xfrm>
            <a:off x="7859210" y="-727165"/>
            <a:ext cx="656399" cy="53351"/>
          </a:xfrm>
          <a:custGeom>
            <a:avLst/>
            <a:gdLst>
              <a:gd name="connsiteX0" fmla="*/ 328853 w 656399"/>
              <a:gd name="connsiteY0" fmla="*/ 147 h 53351"/>
              <a:gd name="connsiteX1" fmla="*/ 497712 w 656399"/>
              <a:gd name="connsiteY1" fmla="*/ 32684 h 53351"/>
              <a:gd name="connsiteX2" fmla="*/ 652254 w 656399"/>
              <a:gd name="connsiteY2" fmla="*/ 49276 h 53351"/>
              <a:gd name="connsiteX3" fmla="*/ 656399 w 656399"/>
              <a:gd name="connsiteY3" fmla="*/ 50067 h 53351"/>
              <a:gd name="connsiteX4" fmla="*/ 641692 w 656399"/>
              <a:gd name="connsiteY4" fmla="*/ 53351 h 53351"/>
              <a:gd name="connsiteX5" fmla="*/ 0 w 656399"/>
              <a:gd name="connsiteY5" fmla="*/ 9535 h 53351"/>
              <a:gd name="connsiteX6" fmla="*/ 328853 w 656399"/>
              <a:gd name="connsiteY6" fmla="*/ 147 h 53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6399" h="53351">
                <a:moveTo>
                  <a:pt x="328853" y="147"/>
                </a:moveTo>
                <a:cubicBezTo>
                  <a:pt x="370715" y="-1053"/>
                  <a:pt x="385910" y="4734"/>
                  <a:pt x="497712" y="32684"/>
                </a:cubicBezTo>
                <a:cubicBezTo>
                  <a:pt x="589683" y="41881"/>
                  <a:pt x="623618" y="44677"/>
                  <a:pt x="652254" y="49276"/>
                </a:cubicBezTo>
                <a:lnTo>
                  <a:pt x="656399" y="50067"/>
                </a:lnTo>
                <a:lnTo>
                  <a:pt x="641692" y="53351"/>
                </a:lnTo>
                <a:lnTo>
                  <a:pt x="0" y="9535"/>
                </a:lnTo>
                <a:cubicBezTo>
                  <a:pt x="218465" y="9535"/>
                  <a:pt x="286992" y="1347"/>
                  <a:pt x="328853" y="1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sp>
        <p:nvSpPr>
          <p:cNvPr id="17" name="Figura a mano libera: forma 16">
            <a:extLst>
              <a:ext uri="{FF2B5EF4-FFF2-40B4-BE49-F238E27FC236}">
                <a16:creationId xmlns:a16="http://schemas.microsoft.com/office/drawing/2014/main" id="{1C97DFDD-04C2-9018-FA9C-EEC9DE4B86B7}"/>
              </a:ext>
            </a:extLst>
          </p:cNvPr>
          <p:cNvSpPr/>
          <p:nvPr/>
        </p:nvSpPr>
        <p:spPr>
          <a:xfrm>
            <a:off x="1587530" y="0"/>
            <a:ext cx="7379294" cy="6858000"/>
          </a:xfrm>
          <a:custGeom>
            <a:avLst/>
            <a:gdLst>
              <a:gd name="connsiteX0" fmla="*/ 0 w 7379294"/>
              <a:gd name="connsiteY0" fmla="*/ 0 h 6858000"/>
              <a:gd name="connsiteX1" fmla="*/ 7086953 w 7379294"/>
              <a:gd name="connsiteY1" fmla="*/ 0 h 6858000"/>
              <a:gd name="connsiteX2" fmla="*/ 7086862 w 7379294"/>
              <a:gd name="connsiteY2" fmla="*/ 121 h 6858000"/>
              <a:gd name="connsiteX3" fmla="*/ 6817489 w 7379294"/>
              <a:gd name="connsiteY3" fmla="*/ 405114 h 6858000"/>
              <a:gd name="connsiteX4" fmla="*/ 6701742 w 7379294"/>
              <a:gd name="connsiteY4" fmla="*/ 648182 h 6858000"/>
              <a:gd name="connsiteX5" fmla="*/ 6632294 w 7379294"/>
              <a:gd name="connsiteY5" fmla="*/ 1145894 h 6858000"/>
              <a:gd name="connsiteX6" fmla="*/ 6655443 w 7379294"/>
              <a:gd name="connsiteY6" fmla="*/ 1632030 h 6858000"/>
              <a:gd name="connsiteX7" fmla="*/ 6724891 w 7379294"/>
              <a:gd name="connsiteY7" fmla="*/ 1886673 h 6858000"/>
              <a:gd name="connsiteX8" fmla="*/ 6944810 w 7379294"/>
              <a:gd name="connsiteY8" fmla="*/ 2257063 h 6858000"/>
              <a:gd name="connsiteX9" fmla="*/ 7292051 w 7379294"/>
              <a:gd name="connsiteY9" fmla="*/ 2696901 h 6858000"/>
              <a:gd name="connsiteX10" fmla="*/ 7338349 w 7379294"/>
              <a:gd name="connsiteY10" fmla="*/ 2801073 h 6858000"/>
              <a:gd name="connsiteX11" fmla="*/ 7349924 w 7379294"/>
              <a:gd name="connsiteY11" fmla="*/ 3287210 h 6858000"/>
              <a:gd name="connsiteX12" fmla="*/ 7315200 w 7379294"/>
              <a:gd name="connsiteY12" fmla="*/ 3356658 h 6858000"/>
              <a:gd name="connsiteX13" fmla="*/ 7222603 w 7379294"/>
              <a:gd name="connsiteY13" fmla="*/ 3495554 h 6858000"/>
              <a:gd name="connsiteX14" fmla="*/ 7106856 w 7379294"/>
              <a:gd name="connsiteY14" fmla="*/ 3634451 h 6858000"/>
              <a:gd name="connsiteX15" fmla="*/ 7014258 w 7379294"/>
              <a:gd name="connsiteY15" fmla="*/ 3773347 h 6858000"/>
              <a:gd name="connsiteX16" fmla="*/ 6886937 w 7379294"/>
              <a:gd name="connsiteY16" fmla="*/ 3889094 h 6858000"/>
              <a:gd name="connsiteX17" fmla="*/ 6782765 w 7379294"/>
              <a:gd name="connsiteY17" fmla="*/ 4027990 h 6858000"/>
              <a:gd name="connsiteX18" fmla="*/ 6516547 w 7379294"/>
              <a:gd name="connsiteY18" fmla="*/ 4305782 h 6858000"/>
              <a:gd name="connsiteX19" fmla="*/ 6366076 w 7379294"/>
              <a:gd name="connsiteY19" fmla="*/ 4386805 h 6858000"/>
              <a:gd name="connsiteX20" fmla="*/ 5845215 w 7379294"/>
              <a:gd name="connsiteY20" fmla="*/ 4606724 h 6858000"/>
              <a:gd name="connsiteX21" fmla="*/ 5590572 w 7379294"/>
              <a:gd name="connsiteY21" fmla="*/ 4687747 h 6858000"/>
              <a:gd name="connsiteX22" fmla="*/ 5440101 w 7379294"/>
              <a:gd name="connsiteY22" fmla="*/ 4791919 h 6858000"/>
              <a:gd name="connsiteX23" fmla="*/ 5243332 w 7379294"/>
              <a:gd name="connsiteY23" fmla="*/ 5092861 h 6858000"/>
              <a:gd name="connsiteX24" fmla="*/ 5173884 w 7379294"/>
              <a:gd name="connsiteY24" fmla="*/ 5185458 h 6858000"/>
              <a:gd name="connsiteX25" fmla="*/ 5058137 w 7379294"/>
              <a:gd name="connsiteY25" fmla="*/ 5405377 h 6858000"/>
              <a:gd name="connsiteX26" fmla="*/ 5046562 w 7379294"/>
              <a:gd name="connsiteY26" fmla="*/ 5555848 h 6858000"/>
              <a:gd name="connsiteX27" fmla="*/ 5011838 w 7379294"/>
              <a:gd name="connsiteY27" fmla="*/ 5671595 h 6858000"/>
              <a:gd name="connsiteX28" fmla="*/ 4977114 w 7379294"/>
              <a:gd name="connsiteY28" fmla="*/ 5937813 h 6858000"/>
              <a:gd name="connsiteX29" fmla="*/ 4988689 w 7379294"/>
              <a:gd name="connsiteY29" fmla="*/ 6018835 h 6858000"/>
              <a:gd name="connsiteX30" fmla="*/ 5034987 w 7379294"/>
              <a:gd name="connsiteY30" fmla="*/ 6192456 h 6858000"/>
              <a:gd name="connsiteX31" fmla="*/ 5185458 w 7379294"/>
              <a:gd name="connsiteY31" fmla="*/ 6539696 h 6858000"/>
              <a:gd name="connsiteX32" fmla="*/ 5266481 w 7379294"/>
              <a:gd name="connsiteY32" fmla="*/ 6782765 h 6858000"/>
              <a:gd name="connsiteX33" fmla="*/ 5290631 w 7379294"/>
              <a:gd name="connsiteY33" fmla="*/ 6842652 h 6858000"/>
              <a:gd name="connsiteX34" fmla="*/ 5299191 w 7379294"/>
              <a:gd name="connsiteY34" fmla="*/ 6858000 h 6858000"/>
              <a:gd name="connsiteX35" fmla="*/ 0 w 7379294"/>
              <a:gd name="connsiteY35" fmla="*/ 6858000 h 6858000"/>
              <a:gd name="connsiteX36" fmla="*/ 0 w 7379294"/>
              <a:gd name="connsiteY3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379294" h="6858000">
                <a:moveTo>
                  <a:pt x="0" y="0"/>
                </a:moveTo>
                <a:lnTo>
                  <a:pt x="7086953" y="0"/>
                </a:lnTo>
                <a:lnTo>
                  <a:pt x="7086862" y="121"/>
                </a:lnTo>
                <a:cubicBezTo>
                  <a:pt x="7028353" y="82167"/>
                  <a:pt x="6952611" y="199616"/>
                  <a:pt x="6817489" y="405114"/>
                </a:cubicBezTo>
                <a:cubicBezTo>
                  <a:pt x="6768185" y="480097"/>
                  <a:pt x="6740324" y="567159"/>
                  <a:pt x="6701742" y="648182"/>
                </a:cubicBezTo>
                <a:cubicBezTo>
                  <a:pt x="6685322" y="746704"/>
                  <a:pt x="6632294" y="1030472"/>
                  <a:pt x="6632294" y="1145894"/>
                </a:cubicBezTo>
                <a:cubicBezTo>
                  <a:pt x="6632294" y="1308123"/>
                  <a:pt x="6643234" y="1470261"/>
                  <a:pt x="6655443" y="1632030"/>
                </a:cubicBezTo>
                <a:cubicBezTo>
                  <a:pt x="6661498" y="1712259"/>
                  <a:pt x="6690203" y="1814629"/>
                  <a:pt x="6724891" y="1886673"/>
                </a:cubicBezTo>
                <a:cubicBezTo>
                  <a:pt x="6752633" y="1944290"/>
                  <a:pt x="6906762" y="2208144"/>
                  <a:pt x="6944810" y="2257063"/>
                </a:cubicBezTo>
                <a:cubicBezTo>
                  <a:pt x="7180625" y="2560253"/>
                  <a:pt x="7183809" y="2480417"/>
                  <a:pt x="7292051" y="2696901"/>
                </a:cubicBezTo>
                <a:cubicBezTo>
                  <a:pt x="7309045" y="2730888"/>
                  <a:pt x="7322916" y="2766349"/>
                  <a:pt x="7338349" y="2801073"/>
                </a:cubicBezTo>
                <a:cubicBezTo>
                  <a:pt x="7387092" y="3028539"/>
                  <a:pt x="7394016" y="2987384"/>
                  <a:pt x="7349924" y="3287210"/>
                </a:cubicBezTo>
                <a:cubicBezTo>
                  <a:pt x="7346158" y="3312816"/>
                  <a:pt x="7328696" y="3334574"/>
                  <a:pt x="7315200" y="3356658"/>
                </a:cubicBezTo>
                <a:cubicBezTo>
                  <a:pt x="7286184" y="3404138"/>
                  <a:pt x="7255989" y="3451039"/>
                  <a:pt x="7222603" y="3495554"/>
                </a:cubicBezTo>
                <a:cubicBezTo>
                  <a:pt x="7186442" y="3543768"/>
                  <a:pt x="7143017" y="3586237"/>
                  <a:pt x="7106856" y="3634451"/>
                </a:cubicBezTo>
                <a:cubicBezTo>
                  <a:pt x="7073469" y="3678966"/>
                  <a:pt x="7050628" y="3731234"/>
                  <a:pt x="7014258" y="3773347"/>
                </a:cubicBezTo>
                <a:cubicBezTo>
                  <a:pt x="6976769" y="3816756"/>
                  <a:pt x="6925519" y="3846654"/>
                  <a:pt x="6886937" y="3889094"/>
                </a:cubicBezTo>
                <a:cubicBezTo>
                  <a:pt x="6848007" y="3931917"/>
                  <a:pt x="6818687" y="3982615"/>
                  <a:pt x="6782765" y="4027990"/>
                </a:cubicBezTo>
                <a:cubicBezTo>
                  <a:pt x="6704348" y="4127043"/>
                  <a:pt x="6619530" y="4230525"/>
                  <a:pt x="6516547" y="4305782"/>
                </a:cubicBezTo>
                <a:cubicBezTo>
                  <a:pt x="6470553" y="4339393"/>
                  <a:pt x="6415083" y="4357764"/>
                  <a:pt x="6366076" y="4386805"/>
                </a:cubicBezTo>
                <a:cubicBezTo>
                  <a:pt x="6050248" y="4573962"/>
                  <a:pt x="6359217" y="4441855"/>
                  <a:pt x="5845215" y="4606724"/>
                </a:cubicBezTo>
                <a:lnTo>
                  <a:pt x="5590572" y="4687747"/>
                </a:lnTo>
                <a:cubicBezTo>
                  <a:pt x="5540415" y="4722471"/>
                  <a:pt x="5481611" y="4747216"/>
                  <a:pt x="5440101" y="4791919"/>
                </a:cubicBezTo>
                <a:cubicBezTo>
                  <a:pt x="5272332" y="4972593"/>
                  <a:pt x="5333604" y="4957452"/>
                  <a:pt x="5243332" y="5092861"/>
                </a:cubicBezTo>
                <a:cubicBezTo>
                  <a:pt x="5221931" y="5124963"/>
                  <a:pt x="5194844" y="5153066"/>
                  <a:pt x="5173884" y="5185458"/>
                </a:cubicBezTo>
                <a:cubicBezTo>
                  <a:pt x="5139197" y="5239064"/>
                  <a:pt x="5085845" y="5349960"/>
                  <a:pt x="5058137" y="5405377"/>
                </a:cubicBezTo>
                <a:cubicBezTo>
                  <a:pt x="5054279" y="5455534"/>
                  <a:pt x="5055181" y="5506287"/>
                  <a:pt x="5046562" y="5555848"/>
                </a:cubicBezTo>
                <a:cubicBezTo>
                  <a:pt x="5039660" y="5595533"/>
                  <a:pt x="5020765" y="5632316"/>
                  <a:pt x="5011838" y="5671595"/>
                </a:cubicBezTo>
                <a:cubicBezTo>
                  <a:pt x="4988994" y="5772109"/>
                  <a:pt x="4986301" y="5836760"/>
                  <a:pt x="4977114" y="5937813"/>
                </a:cubicBezTo>
                <a:cubicBezTo>
                  <a:pt x="4980972" y="5964820"/>
                  <a:pt x="4983661" y="5992021"/>
                  <a:pt x="4988689" y="6018835"/>
                </a:cubicBezTo>
                <a:cubicBezTo>
                  <a:pt x="4999108" y="6074401"/>
                  <a:pt x="5012954" y="6138947"/>
                  <a:pt x="5034987" y="6192456"/>
                </a:cubicBezTo>
                <a:cubicBezTo>
                  <a:pt x="5091137" y="6328821"/>
                  <a:pt x="5133867" y="6384924"/>
                  <a:pt x="5185458" y="6539696"/>
                </a:cubicBezTo>
                <a:cubicBezTo>
                  <a:pt x="5212466" y="6620719"/>
                  <a:pt x="5238544" y="6702058"/>
                  <a:pt x="5266481" y="6782765"/>
                </a:cubicBezTo>
                <a:cubicBezTo>
                  <a:pt x="5275306" y="6808260"/>
                  <a:pt x="5282171" y="6825792"/>
                  <a:pt x="5290631" y="6842652"/>
                </a:cubicBezTo>
                <a:lnTo>
                  <a:pt x="5299191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DF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sp>
        <p:nvSpPr>
          <p:cNvPr id="16" name="Figura a mano libera: forma 15">
            <a:extLst>
              <a:ext uri="{FF2B5EF4-FFF2-40B4-BE49-F238E27FC236}">
                <a16:creationId xmlns:a16="http://schemas.microsoft.com/office/drawing/2014/main" id="{8B17A792-E233-88AA-45A9-EA49D5DA3601}"/>
              </a:ext>
            </a:extLst>
          </p:cNvPr>
          <p:cNvSpPr/>
          <p:nvPr/>
        </p:nvSpPr>
        <p:spPr>
          <a:xfrm>
            <a:off x="5497345" y="7038487"/>
            <a:ext cx="1462" cy="374"/>
          </a:xfrm>
          <a:custGeom>
            <a:avLst/>
            <a:gdLst>
              <a:gd name="connsiteX0" fmla="*/ 1328 w 1462"/>
              <a:gd name="connsiteY0" fmla="*/ 0 h 374"/>
              <a:gd name="connsiteX1" fmla="*/ 1462 w 1462"/>
              <a:gd name="connsiteY1" fmla="*/ 343 h 374"/>
              <a:gd name="connsiteX2" fmla="*/ 0 w 1462"/>
              <a:gd name="connsiteY2" fmla="*/ 131 h 374"/>
              <a:gd name="connsiteX3" fmla="*/ 1328 w 1462"/>
              <a:gd name="connsiteY3" fmla="*/ 0 h 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2" h="374">
                <a:moveTo>
                  <a:pt x="1328" y="0"/>
                </a:moveTo>
                <a:lnTo>
                  <a:pt x="1462" y="343"/>
                </a:lnTo>
                <a:cubicBezTo>
                  <a:pt x="904" y="439"/>
                  <a:pt x="24" y="297"/>
                  <a:pt x="0" y="131"/>
                </a:cubicBezTo>
                <a:lnTo>
                  <a:pt x="13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D30720-EB0A-B100-587F-224F50294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8179" y="4270696"/>
            <a:ext cx="952500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Figura a mano libera: forma 20">
            <a:extLst>
              <a:ext uri="{FF2B5EF4-FFF2-40B4-BE49-F238E27FC236}">
                <a16:creationId xmlns:a16="http://schemas.microsoft.com/office/drawing/2014/main" id="{488FF177-AC80-9365-59EA-3FEACD26AEC6}"/>
              </a:ext>
            </a:extLst>
          </p:cNvPr>
          <p:cNvSpPr/>
          <p:nvPr/>
        </p:nvSpPr>
        <p:spPr>
          <a:xfrm>
            <a:off x="6454815" y="0"/>
            <a:ext cx="7214886" cy="6858000"/>
          </a:xfrm>
          <a:custGeom>
            <a:avLst/>
            <a:gdLst>
              <a:gd name="connsiteX0" fmla="*/ 2109839 w 7214886"/>
              <a:gd name="connsiteY0" fmla="*/ 0 h 6858000"/>
              <a:gd name="connsiteX1" fmla="*/ 7214886 w 7214886"/>
              <a:gd name="connsiteY1" fmla="*/ 0 h 6858000"/>
              <a:gd name="connsiteX2" fmla="*/ 7214886 w 7214886"/>
              <a:gd name="connsiteY2" fmla="*/ 6858000 h 6858000"/>
              <a:gd name="connsiteX3" fmla="*/ 322077 w 7214886"/>
              <a:gd name="connsiteY3" fmla="*/ 6858000 h 6858000"/>
              <a:gd name="connsiteX4" fmla="*/ 313517 w 7214886"/>
              <a:gd name="connsiteY4" fmla="*/ 6842652 h 6858000"/>
              <a:gd name="connsiteX5" fmla="*/ 289367 w 7214886"/>
              <a:gd name="connsiteY5" fmla="*/ 6782765 h 6858000"/>
              <a:gd name="connsiteX6" fmla="*/ 208344 w 7214886"/>
              <a:gd name="connsiteY6" fmla="*/ 6539696 h 6858000"/>
              <a:gd name="connsiteX7" fmla="*/ 57873 w 7214886"/>
              <a:gd name="connsiteY7" fmla="*/ 6192456 h 6858000"/>
              <a:gd name="connsiteX8" fmla="*/ 11575 w 7214886"/>
              <a:gd name="connsiteY8" fmla="*/ 6018835 h 6858000"/>
              <a:gd name="connsiteX9" fmla="*/ 0 w 7214886"/>
              <a:gd name="connsiteY9" fmla="*/ 5937813 h 6858000"/>
              <a:gd name="connsiteX10" fmla="*/ 34724 w 7214886"/>
              <a:gd name="connsiteY10" fmla="*/ 5671595 h 6858000"/>
              <a:gd name="connsiteX11" fmla="*/ 69448 w 7214886"/>
              <a:gd name="connsiteY11" fmla="*/ 5555848 h 6858000"/>
              <a:gd name="connsiteX12" fmla="*/ 81023 w 7214886"/>
              <a:gd name="connsiteY12" fmla="*/ 5405377 h 6858000"/>
              <a:gd name="connsiteX13" fmla="*/ 196770 w 7214886"/>
              <a:gd name="connsiteY13" fmla="*/ 5185458 h 6858000"/>
              <a:gd name="connsiteX14" fmla="*/ 266218 w 7214886"/>
              <a:gd name="connsiteY14" fmla="*/ 5092861 h 6858000"/>
              <a:gd name="connsiteX15" fmla="*/ 462987 w 7214886"/>
              <a:gd name="connsiteY15" fmla="*/ 4791919 h 6858000"/>
              <a:gd name="connsiteX16" fmla="*/ 613458 w 7214886"/>
              <a:gd name="connsiteY16" fmla="*/ 4687747 h 6858000"/>
              <a:gd name="connsiteX17" fmla="*/ 868101 w 7214886"/>
              <a:gd name="connsiteY17" fmla="*/ 4606724 h 6858000"/>
              <a:gd name="connsiteX18" fmla="*/ 1388962 w 7214886"/>
              <a:gd name="connsiteY18" fmla="*/ 4386805 h 6858000"/>
              <a:gd name="connsiteX19" fmla="*/ 1539433 w 7214886"/>
              <a:gd name="connsiteY19" fmla="*/ 4305782 h 6858000"/>
              <a:gd name="connsiteX20" fmla="*/ 1805651 w 7214886"/>
              <a:gd name="connsiteY20" fmla="*/ 4027990 h 6858000"/>
              <a:gd name="connsiteX21" fmla="*/ 1909823 w 7214886"/>
              <a:gd name="connsiteY21" fmla="*/ 3889094 h 6858000"/>
              <a:gd name="connsiteX22" fmla="*/ 2037144 w 7214886"/>
              <a:gd name="connsiteY22" fmla="*/ 3773347 h 6858000"/>
              <a:gd name="connsiteX23" fmla="*/ 2129742 w 7214886"/>
              <a:gd name="connsiteY23" fmla="*/ 3634451 h 6858000"/>
              <a:gd name="connsiteX24" fmla="*/ 2245489 w 7214886"/>
              <a:gd name="connsiteY24" fmla="*/ 3495554 h 6858000"/>
              <a:gd name="connsiteX25" fmla="*/ 2338086 w 7214886"/>
              <a:gd name="connsiteY25" fmla="*/ 3356658 h 6858000"/>
              <a:gd name="connsiteX26" fmla="*/ 2372810 w 7214886"/>
              <a:gd name="connsiteY26" fmla="*/ 3287210 h 6858000"/>
              <a:gd name="connsiteX27" fmla="*/ 2361235 w 7214886"/>
              <a:gd name="connsiteY27" fmla="*/ 2801073 h 6858000"/>
              <a:gd name="connsiteX28" fmla="*/ 2314937 w 7214886"/>
              <a:gd name="connsiteY28" fmla="*/ 2696901 h 6858000"/>
              <a:gd name="connsiteX29" fmla="*/ 1967696 w 7214886"/>
              <a:gd name="connsiteY29" fmla="*/ 2257063 h 6858000"/>
              <a:gd name="connsiteX30" fmla="*/ 1747777 w 7214886"/>
              <a:gd name="connsiteY30" fmla="*/ 1886673 h 6858000"/>
              <a:gd name="connsiteX31" fmla="*/ 1678329 w 7214886"/>
              <a:gd name="connsiteY31" fmla="*/ 1632030 h 6858000"/>
              <a:gd name="connsiteX32" fmla="*/ 1655180 w 7214886"/>
              <a:gd name="connsiteY32" fmla="*/ 1145894 h 6858000"/>
              <a:gd name="connsiteX33" fmla="*/ 1724628 w 7214886"/>
              <a:gd name="connsiteY33" fmla="*/ 648182 h 6858000"/>
              <a:gd name="connsiteX34" fmla="*/ 1840375 w 7214886"/>
              <a:gd name="connsiteY34" fmla="*/ 405114 h 6858000"/>
              <a:gd name="connsiteX35" fmla="*/ 2109748 w 7214886"/>
              <a:gd name="connsiteY35" fmla="*/ 121 h 6858000"/>
              <a:gd name="connsiteX36" fmla="*/ 2109839 w 7214886"/>
              <a:gd name="connsiteY3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214886" h="6858000">
                <a:moveTo>
                  <a:pt x="2109839" y="0"/>
                </a:moveTo>
                <a:lnTo>
                  <a:pt x="7214886" y="0"/>
                </a:lnTo>
                <a:lnTo>
                  <a:pt x="7214886" y="6858000"/>
                </a:lnTo>
                <a:lnTo>
                  <a:pt x="322077" y="6858000"/>
                </a:lnTo>
                <a:lnTo>
                  <a:pt x="313517" y="6842652"/>
                </a:lnTo>
                <a:cubicBezTo>
                  <a:pt x="305057" y="6825792"/>
                  <a:pt x="298192" y="6808260"/>
                  <a:pt x="289367" y="6782765"/>
                </a:cubicBezTo>
                <a:cubicBezTo>
                  <a:pt x="261430" y="6702058"/>
                  <a:pt x="235352" y="6620719"/>
                  <a:pt x="208344" y="6539696"/>
                </a:cubicBezTo>
                <a:cubicBezTo>
                  <a:pt x="156753" y="6384924"/>
                  <a:pt x="114023" y="6328821"/>
                  <a:pt x="57873" y="6192456"/>
                </a:cubicBezTo>
                <a:cubicBezTo>
                  <a:pt x="35840" y="6138947"/>
                  <a:pt x="21994" y="6074401"/>
                  <a:pt x="11575" y="6018835"/>
                </a:cubicBezTo>
                <a:cubicBezTo>
                  <a:pt x="6547" y="5992021"/>
                  <a:pt x="3858" y="5964820"/>
                  <a:pt x="0" y="5937813"/>
                </a:cubicBezTo>
                <a:cubicBezTo>
                  <a:pt x="9187" y="5836760"/>
                  <a:pt x="11880" y="5772109"/>
                  <a:pt x="34724" y="5671595"/>
                </a:cubicBezTo>
                <a:cubicBezTo>
                  <a:pt x="43651" y="5632316"/>
                  <a:pt x="62546" y="5595533"/>
                  <a:pt x="69448" y="5555848"/>
                </a:cubicBezTo>
                <a:cubicBezTo>
                  <a:pt x="78067" y="5506287"/>
                  <a:pt x="77165" y="5455534"/>
                  <a:pt x="81023" y="5405377"/>
                </a:cubicBezTo>
                <a:cubicBezTo>
                  <a:pt x="108731" y="5349960"/>
                  <a:pt x="162083" y="5239064"/>
                  <a:pt x="196770" y="5185458"/>
                </a:cubicBezTo>
                <a:cubicBezTo>
                  <a:pt x="217730" y="5153066"/>
                  <a:pt x="244817" y="5124963"/>
                  <a:pt x="266218" y="5092861"/>
                </a:cubicBezTo>
                <a:cubicBezTo>
                  <a:pt x="356490" y="4957452"/>
                  <a:pt x="295218" y="4972593"/>
                  <a:pt x="462987" y="4791919"/>
                </a:cubicBezTo>
                <a:cubicBezTo>
                  <a:pt x="504497" y="4747216"/>
                  <a:pt x="563301" y="4722471"/>
                  <a:pt x="613458" y="4687747"/>
                </a:cubicBezTo>
                <a:lnTo>
                  <a:pt x="868101" y="4606724"/>
                </a:lnTo>
                <a:cubicBezTo>
                  <a:pt x="1382103" y="4441855"/>
                  <a:pt x="1073134" y="4573962"/>
                  <a:pt x="1388962" y="4386805"/>
                </a:cubicBezTo>
                <a:cubicBezTo>
                  <a:pt x="1437969" y="4357764"/>
                  <a:pt x="1493439" y="4339393"/>
                  <a:pt x="1539433" y="4305782"/>
                </a:cubicBezTo>
                <a:cubicBezTo>
                  <a:pt x="1642416" y="4230525"/>
                  <a:pt x="1727234" y="4127043"/>
                  <a:pt x="1805651" y="4027990"/>
                </a:cubicBezTo>
                <a:cubicBezTo>
                  <a:pt x="1841573" y="3982615"/>
                  <a:pt x="1870893" y="3931917"/>
                  <a:pt x="1909823" y="3889094"/>
                </a:cubicBezTo>
                <a:cubicBezTo>
                  <a:pt x="1948405" y="3846654"/>
                  <a:pt x="1999655" y="3816756"/>
                  <a:pt x="2037144" y="3773347"/>
                </a:cubicBezTo>
                <a:cubicBezTo>
                  <a:pt x="2073514" y="3731234"/>
                  <a:pt x="2096355" y="3678966"/>
                  <a:pt x="2129742" y="3634451"/>
                </a:cubicBezTo>
                <a:cubicBezTo>
                  <a:pt x="2165903" y="3586237"/>
                  <a:pt x="2209328" y="3543768"/>
                  <a:pt x="2245489" y="3495554"/>
                </a:cubicBezTo>
                <a:cubicBezTo>
                  <a:pt x="2278875" y="3451039"/>
                  <a:pt x="2309070" y="3404138"/>
                  <a:pt x="2338086" y="3356658"/>
                </a:cubicBezTo>
                <a:cubicBezTo>
                  <a:pt x="2351582" y="3334574"/>
                  <a:pt x="2369044" y="3312816"/>
                  <a:pt x="2372810" y="3287210"/>
                </a:cubicBezTo>
                <a:cubicBezTo>
                  <a:pt x="2416902" y="2987384"/>
                  <a:pt x="2409978" y="3028539"/>
                  <a:pt x="2361235" y="2801073"/>
                </a:cubicBezTo>
                <a:cubicBezTo>
                  <a:pt x="2345802" y="2766349"/>
                  <a:pt x="2331931" y="2730888"/>
                  <a:pt x="2314937" y="2696901"/>
                </a:cubicBezTo>
                <a:cubicBezTo>
                  <a:pt x="2206695" y="2480417"/>
                  <a:pt x="2203511" y="2560253"/>
                  <a:pt x="1967696" y="2257063"/>
                </a:cubicBezTo>
                <a:cubicBezTo>
                  <a:pt x="1929648" y="2208144"/>
                  <a:pt x="1775519" y="1944290"/>
                  <a:pt x="1747777" y="1886673"/>
                </a:cubicBezTo>
                <a:cubicBezTo>
                  <a:pt x="1713089" y="1814629"/>
                  <a:pt x="1684384" y="1712259"/>
                  <a:pt x="1678329" y="1632030"/>
                </a:cubicBezTo>
                <a:cubicBezTo>
                  <a:pt x="1666120" y="1470261"/>
                  <a:pt x="1655180" y="1308123"/>
                  <a:pt x="1655180" y="1145894"/>
                </a:cubicBezTo>
                <a:cubicBezTo>
                  <a:pt x="1655180" y="1030472"/>
                  <a:pt x="1708208" y="746704"/>
                  <a:pt x="1724628" y="648182"/>
                </a:cubicBezTo>
                <a:cubicBezTo>
                  <a:pt x="1763210" y="567159"/>
                  <a:pt x="1791071" y="480097"/>
                  <a:pt x="1840375" y="405114"/>
                </a:cubicBezTo>
                <a:cubicBezTo>
                  <a:pt x="1975497" y="199616"/>
                  <a:pt x="2051239" y="82167"/>
                  <a:pt x="2109748" y="121"/>
                </a:cubicBezTo>
                <a:lnTo>
                  <a:pt x="2109839" y="0"/>
                </a:lnTo>
                <a:close/>
              </a:path>
            </a:pathLst>
          </a:custGeom>
          <a:solidFill>
            <a:srgbClr val="FFDF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B9CCB3C8-356F-C016-05E6-BFCF4474CB22}"/>
              </a:ext>
            </a:extLst>
          </p:cNvPr>
          <p:cNvSpPr txBox="1"/>
          <p:nvPr/>
        </p:nvSpPr>
        <p:spPr>
          <a:xfrm>
            <a:off x="-5116055" y="150471"/>
            <a:ext cx="53783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dirty="0">
                <a:latin typeface="Aharoni" panose="02010803020104030203" pitchFamily="2" charset="-79"/>
                <a:cs typeface="Aharoni" panose="02010803020104030203" pitchFamily="2" charset="-79"/>
              </a:rPr>
              <a:t>ANALISI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F5AAC8C3-6E47-7ABC-9751-D1C5F53A2A49}"/>
              </a:ext>
            </a:extLst>
          </p:cNvPr>
          <p:cNvSpPr txBox="1"/>
          <p:nvPr/>
        </p:nvSpPr>
        <p:spPr>
          <a:xfrm>
            <a:off x="-4766842" y="1196911"/>
            <a:ext cx="53783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0" dirty="0">
                <a:latin typeface="Aharoni" panose="02010803020104030203" pitchFamily="2" charset="-79"/>
                <a:cs typeface="Aharoni" panose="02010803020104030203" pitchFamily="2" charset="-79"/>
              </a:rPr>
              <a:t>DI UN GP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EEF6F76-C96B-CD2C-0991-3F1C9E54C813}"/>
              </a:ext>
            </a:extLst>
          </p:cNvPr>
          <p:cNvSpPr txBox="1"/>
          <p:nvPr/>
        </p:nvSpPr>
        <p:spPr>
          <a:xfrm>
            <a:off x="14005524" y="5280643"/>
            <a:ext cx="4726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Progetto di:</a:t>
            </a:r>
            <a:b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Michela Francesca Firrera</a:t>
            </a:r>
            <a:b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Simone Alessandro Casciaro</a:t>
            </a:r>
          </a:p>
        </p:txBody>
      </p:sp>
    </p:spTree>
    <p:extLst>
      <p:ext uri="{BB962C8B-B14F-4D97-AF65-F5344CB8AC3E}">
        <p14:creationId xmlns:p14="http://schemas.microsoft.com/office/powerpoint/2010/main" val="94148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D87D34B8-C9B3-8CC7-22B7-280F6177D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850" y="124200"/>
            <a:ext cx="9348300" cy="6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754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A0DDFDAC-B6AC-165A-6BA2-00C9E327D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850" y="124200"/>
            <a:ext cx="9348300" cy="6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12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5CD2B6D8-F720-9DC7-F2F9-BCA918734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850" y="124200"/>
            <a:ext cx="9348300" cy="6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33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F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igura a mano libera: forma 24">
            <a:extLst>
              <a:ext uri="{FF2B5EF4-FFF2-40B4-BE49-F238E27FC236}">
                <a16:creationId xmlns:a16="http://schemas.microsoft.com/office/drawing/2014/main" id="{855593E4-8ED3-5BF7-8939-5CFA1EBF8BED}"/>
              </a:ext>
            </a:extLst>
          </p:cNvPr>
          <p:cNvSpPr/>
          <p:nvPr/>
        </p:nvSpPr>
        <p:spPr>
          <a:xfrm>
            <a:off x="9637181" y="-711965"/>
            <a:ext cx="2006059" cy="252716"/>
          </a:xfrm>
          <a:custGeom>
            <a:avLst/>
            <a:gdLst>
              <a:gd name="connsiteX0" fmla="*/ 875950 w 2006059"/>
              <a:gd name="connsiteY0" fmla="*/ 0 h 252716"/>
              <a:gd name="connsiteX1" fmla="*/ 953654 w 2006059"/>
              <a:gd name="connsiteY1" fmla="*/ 17484 h 252716"/>
              <a:gd name="connsiteX2" fmla="*/ 1690738 w 2006059"/>
              <a:gd name="connsiteY2" fmla="*/ 187288 h 252716"/>
              <a:gd name="connsiteX3" fmla="*/ 2006059 w 2006059"/>
              <a:gd name="connsiteY3" fmla="*/ 252716 h 252716"/>
              <a:gd name="connsiteX4" fmla="*/ 0 w 2006059"/>
              <a:gd name="connsiteY4" fmla="*/ 115738 h 252716"/>
              <a:gd name="connsiteX5" fmla="*/ 27680 w 2006059"/>
              <a:gd name="connsiteY5" fmla="*/ 110081 h 252716"/>
              <a:gd name="connsiteX6" fmla="*/ 201300 w 2006059"/>
              <a:gd name="connsiteY6" fmla="*/ 86932 h 252716"/>
              <a:gd name="connsiteX7" fmla="*/ 814758 w 2006059"/>
              <a:gd name="connsiteY7" fmla="*/ 17484 h 252716"/>
              <a:gd name="connsiteX8" fmla="*/ 857057 w 2006059"/>
              <a:gd name="connsiteY8" fmla="*/ 5611 h 252716"/>
              <a:gd name="connsiteX9" fmla="*/ 875950 w 2006059"/>
              <a:gd name="connsiteY9" fmla="*/ 0 h 252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06059" h="252716">
                <a:moveTo>
                  <a:pt x="875950" y="0"/>
                </a:moveTo>
                <a:lnTo>
                  <a:pt x="953654" y="17484"/>
                </a:lnTo>
                <a:cubicBezTo>
                  <a:pt x="1179956" y="66151"/>
                  <a:pt x="1435695" y="129942"/>
                  <a:pt x="1690738" y="187288"/>
                </a:cubicBezTo>
                <a:lnTo>
                  <a:pt x="2006059" y="252716"/>
                </a:lnTo>
                <a:lnTo>
                  <a:pt x="0" y="115738"/>
                </a:lnTo>
                <a:lnTo>
                  <a:pt x="27680" y="110081"/>
                </a:lnTo>
                <a:lnTo>
                  <a:pt x="201300" y="86932"/>
                </a:lnTo>
                <a:cubicBezTo>
                  <a:pt x="522313" y="75467"/>
                  <a:pt x="511644" y="93262"/>
                  <a:pt x="814758" y="17484"/>
                </a:cubicBezTo>
                <a:cubicBezTo>
                  <a:pt x="823040" y="15414"/>
                  <a:pt x="837662" y="11279"/>
                  <a:pt x="857057" y="5611"/>
                </a:cubicBezTo>
                <a:lnTo>
                  <a:pt x="8759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sp>
        <p:nvSpPr>
          <p:cNvPr id="24" name="Figura a mano libera: forma 23">
            <a:extLst>
              <a:ext uri="{FF2B5EF4-FFF2-40B4-BE49-F238E27FC236}">
                <a16:creationId xmlns:a16="http://schemas.microsoft.com/office/drawing/2014/main" id="{062E6D63-D6EA-76C6-14C1-67B7101B0E7C}"/>
              </a:ext>
            </a:extLst>
          </p:cNvPr>
          <p:cNvSpPr/>
          <p:nvPr/>
        </p:nvSpPr>
        <p:spPr>
          <a:xfrm>
            <a:off x="8500902" y="-677098"/>
            <a:ext cx="47162" cy="6504"/>
          </a:xfrm>
          <a:custGeom>
            <a:avLst/>
            <a:gdLst>
              <a:gd name="connsiteX0" fmla="*/ 14707 w 47162"/>
              <a:gd name="connsiteY0" fmla="*/ 0 h 6504"/>
              <a:gd name="connsiteX1" fmla="*/ 39385 w 47162"/>
              <a:gd name="connsiteY1" fmla="*/ 4712 h 6504"/>
              <a:gd name="connsiteX2" fmla="*/ 47162 w 47162"/>
              <a:gd name="connsiteY2" fmla="*/ 6504 h 6504"/>
              <a:gd name="connsiteX3" fmla="*/ 0 w 47162"/>
              <a:gd name="connsiteY3" fmla="*/ 3284 h 6504"/>
              <a:gd name="connsiteX4" fmla="*/ 14707 w 47162"/>
              <a:gd name="connsiteY4" fmla="*/ 0 h 6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62" h="6504">
                <a:moveTo>
                  <a:pt x="14707" y="0"/>
                </a:moveTo>
                <a:lnTo>
                  <a:pt x="39385" y="4712"/>
                </a:lnTo>
                <a:lnTo>
                  <a:pt x="47162" y="6504"/>
                </a:lnTo>
                <a:lnTo>
                  <a:pt x="0" y="3284"/>
                </a:lnTo>
                <a:lnTo>
                  <a:pt x="14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sp>
        <p:nvSpPr>
          <p:cNvPr id="23" name="Figura a mano libera: forma 22">
            <a:extLst>
              <a:ext uri="{FF2B5EF4-FFF2-40B4-BE49-F238E27FC236}">
                <a16:creationId xmlns:a16="http://schemas.microsoft.com/office/drawing/2014/main" id="{F0A0A50E-A141-4670-F95A-E1E56CBABCF2}"/>
              </a:ext>
            </a:extLst>
          </p:cNvPr>
          <p:cNvSpPr/>
          <p:nvPr/>
        </p:nvSpPr>
        <p:spPr>
          <a:xfrm>
            <a:off x="8548064" y="-670594"/>
            <a:ext cx="1089117" cy="91860"/>
          </a:xfrm>
          <a:custGeom>
            <a:avLst/>
            <a:gdLst>
              <a:gd name="connsiteX0" fmla="*/ 0 w 1089117"/>
              <a:gd name="connsiteY0" fmla="*/ 0 h 91860"/>
              <a:gd name="connsiteX1" fmla="*/ 1089117 w 1089117"/>
              <a:gd name="connsiteY1" fmla="*/ 74367 h 91860"/>
              <a:gd name="connsiteX2" fmla="*/ 1047539 w 1089117"/>
              <a:gd name="connsiteY2" fmla="*/ 82865 h 91860"/>
              <a:gd name="connsiteX3" fmla="*/ 977901 w 1089117"/>
              <a:gd name="connsiteY3" fmla="*/ 91860 h 91860"/>
              <a:gd name="connsiteX4" fmla="*/ 306569 w 1089117"/>
              <a:gd name="connsiteY4" fmla="*/ 68710 h 91860"/>
              <a:gd name="connsiteX5" fmla="*/ 29232 w 1089117"/>
              <a:gd name="connsiteY5" fmla="*/ 6737 h 91860"/>
              <a:gd name="connsiteX6" fmla="*/ 0 w 1089117"/>
              <a:gd name="connsiteY6" fmla="*/ 0 h 91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9117" h="91860">
                <a:moveTo>
                  <a:pt x="0" y="0"/>
                </a:moveTo>
                <a:lnTo>
                  <a:pt x="1089117" y="74367"/>
                </a:lnTo>
                <a:lnTo>
                  <a:pt x="1047539" y="82865"/>
                </a:lnTo>
                <a:cubicBezTo>
                  <a:pt x="1024486" y="87792"/>
                  <a:pt x="1001370" y="91860"/>
                  <a:pt x="977901" y="91860"/>
                </a:cubicBezTo>
                <a:cubicBezTo>
                  <a:pt x="753991" y="91860"/>
                  <a:pt x="530346" y="76427"/>
                  <a:pt x="306569" y="68710"/>
                </a:cubicBezTo>
                <a:cubicBezTo>
                  <a:pt x="149108" y="35310"/>
                  <a:pt x="74241" y="17387"/>
                  <a:pt x="29232" y="6737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64676332-8704-353C-4324-0E3489B10C09}"/>
              </a:ext>
            </a:extLst>
          </p:cNvPr>
          <p:cNvSpPr/>
          <p:nvPr/>
        </p:nvSpPr>
        <p:spPr>
          <a:xfrm>
            <a:off x="11643240" y="-459249"/>
            <a:ext cx="1470876" cy="100434"/>
          </a:xfrm>
          <a:custGeom>
            <a:avLst/>
            <a:gdLst>
              <a:gd name="connsiteX0" fmla="*/ 0 w 1470876"/>
              <a:gd name="connsiteY0" fmla="*/ 0 h 100434"/>
              <a:gd name="connsiteX1" fmla="*/ 1470876 w 1470876"/>
              <a:gd name="connsiteY1" fmla="*/ 100434 h 100434"/>
              <a:gd name="connsiteX2" fmla="*/ 417580 w 1470876"/>
              <a:gd name="connsiteY2" fmla="*/ 65710 h 100434"/>
              <a:gd name="connsiteX3" fmla="*/ 62952 w 1470876"/>
              <a:gd name="connsiteY3" fmla="*/ 13062 h 100434"/>
              <a:gd name="connsiteX4" fmla="*/ 0 w 1470876"/>
              <a:gd name="connsiteY4" fmla="*/ 0 h 100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0876" h="100434">
                <a:moveTo>
                  <a:pt x="0" y="0"/>
                </a:moveTo>
                <a:lnTo>
                  <a:pt x="1470876" y="100434"/>
                </a:lnTo>
                <a:cubicBezTo>
                  <a:pt x="1119777" y="88859"/>
                  <a:pt x="767042" y="101498"/>
                  <a:pt x="417580" y="65710"/>
                </a:cubicBezTo>
                <a:cubicBezTo>
                  <a:pt x="305823" y="54265"/>
                  <a:pt x="186358" y="35817"/>
                  <a:pt x="62952" y="1306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sp>
        <p:nvSpPr>
          <p:cNvPr id="20" name="Figura a mano libera: forma 19">
            <a:extLst>
              <a:ext uri="{FF2B5EF4-FFF2-40B4-BE49-F238E27FC236}">
                <a16:creationId xmlns:a16="http://schemas.microsoft.com/office/drawing/2014/main" id="{76F1F3A6-66F4-2927-8586-340C406AF5F3}"/>
              </a:ext>
            </a:extLst>
          </p:cNvPr>
          <p:cNvSpPr/>
          <p:nvPr/>
        </p:nvSpPr>
        <p:spPr>
          <a:xfrm>
            <a:off x="5299191" y="-914400"/>
            <a:ext cx="8370510" cy="8484243"/>
          </a:xfrm>
          <a:custGeom>
            <a:avLst/>
            <a:gdLst>
              <a:gd name="connsiteX0" fmla="*/ 6611158 w 8370510"/>
              <a:gd name="connsiteY0" fmla="*/ 0 h 8484243"/>
              <a:gd name="connsiteX1" fmla="*/ 6796353 w 8370510"/>
              <a:gd name="connsiteY1" fmla="*/ 11575 h 8484243"/>
              <a:gd name="connsiteX2" fmla="*/ 7120444 w 8370510"/>
              <a:gd name="connsiteY2" fmla="*/ 127322 h 8484243"/>
              <a:gd name="connsiteX3" fmla="*/ 7375087 w 8370510"/>
              <a:gd name="connsiteY3" fmla="*/ 254643 h 8484243"/>
              <a:gd name="connsiteX4" fmla="*/ 7942247 w 8370510"/>
              <a:gd name="connsiteY4" fmla="*/ 405114 h 8484243"/>
              <a:gd name="connsiteX5" fmla="*/ 8023270 w 8370510"/>
              <a:gd name="connsiteY5" fmla="*/ 625033 h 8484243"/>
              <a:gd name="connsiteX6" fmla="*/ 8277913 w 8370510"/>
              <a:gd name="connsiteY6" fmla="*/ 2095018 h 8484243"/>
              <a:gd name="connsiteX7" fmla="*/ 8301062 w 8370510"/>
              <a:gd name="connsiteY7" fmla="*/ 2569580 h 8484243"/>
              <a:gd name="connsiteX8" fmla="*/ 8347361 w 8370510"/>
              <a:gd name="connsiteY8" fmla="*/ 3865944 h 8484243"/>
              <a:gd name="connsiteX9" fmla="*/ 8370510 w 8370510"/>
              <a:gd name="connsiteY9" fmla="*/ 5034987 h 8484243"/>
              <a:gd name="connsiteX10" fmla="*/ 8139017 w 8370510"/>
              <a:gd name="connsiteY10" fmla="*/ 7072132 h 8484243"/>
              <a:gd name="connsiteX11" fmla="*/ 7803351 w 8370510"/>
              <a:gd name="connsiteY11" fmla="*/ 7836061 h 8484243"/>
              <a:gd name="connsiteX12" fmla="*/ 7294065 w 8370510"/>
              <a:gd name="connsiteY12" fmla="*/ 8067554 h 8484243"/>
              <a:gd name="connsiteX13" fmla="*/ 6576434 w 8370510"/>
              <a:gd name="connsiteY13" fmla="*/ 8218025 h 8484243"/>
              <a:gd name="connsiteX14" fmla="*/ 5858804 w 8370510"/>
              <a:gd name="connsiteY14" fmla="*/ 8426370 h 8484243"/>
              <a:gd name="connsiteX15" fmla="*/ 4377244 w 8370510"/>
              <a:gd name="connsiteY15" fmla="*/ 8484243 h 8484243"/>
              <a:gd name="connsiteX16" fmla="*/ 3381822 w 8370510"/>
              <a:gd name="connsiteY16" fmla="*/ 8345347 h 8484243"/>
              <a:gd name="connsiteX17" fmla="*/ 3138753 w 8370510"/>
              <a:gd name="connsiteY17" fmla="*/ 8322197 h 8484243"/>
              <a:gd name="connsiteX18" fmla="*/ 2444272 w 8370510"/>
              <a:gd name="connsiteY18" fmla="*/ 8229600 h 8484243"/>
              <a:gd name="connsiteX19" fmla="*/ 858541 w 8370510"/>
              <a:gd name="connsiteY19" fmla="*/ 8009681 h 8484243"/>
              <a:gd name="connsiteX20" fmla="*/ 453427 w 8370510"/>
              <a:gd name="connsiteY20" fmla="*/ 7986532 h 8484243"/>
              <a:gd name="connsiteX21" fmla="*/ 395553 w 8370510"/>
              <a:gd name="connsiteY21" fmla="*/ 7974957 h 8484243"/>
              <a:gd name="connsiteX22" fmla="*/ 314531 w 8370510"/>
              <a:gd name="connsiteY22" fmla="*/ 7963382 h 8484243"/>
              <a:gd name="connsiteX23" fmla="*/ 201833 w 8370510"/>
              <a:gd name="connsiteY23" fmla="*/ 7952654 h 8484243"/>
              <a:gd name="connsiteX24" fmla="*/ 199482 w 8370510"/>
              <a:gd name="connsiteY24" fmla="*/ 7952887 h 8484243"/>
              <a:gd name="connsiteX25" fmla="*/ 199142 w 8370510"/>
              <a:gd name="connsiteY25" fmla="*/ 7952018 h 8484243"/>
              <a:gd name="connsiteX26" fmla="*/ 164060 w 8370510"/>
              <a:gd name="connsiteY26" fmla="*/ 7940233 h 8484243"/>
              <a:gd name="connsiteX27" fmla="*/ 117761 w 8370510"/>
              <a:gd name="connsiteY27" fmla="*/ 7928658 h 8484243"/>
              <a:gd name="connsiteX28" fmla="*/ 25163 w 8370510"/>
              <a:gd name="connsiteY28" fmla="*/ 7812911 h 8484243"/>
              <a:gd name="connsiteX29" fmla="*/ 5772 w 8370510"/>
              <a:gd name="connsiteY29" fmla="*/ 7782751 h 8484243"/>
              <a:gd name="connsiteX30" fmla="*/ 0 w 8370510"/>
              <a:gd name="connsiteY30" fmla="*/ 7772400 h 8484243"/>
              <a:gd name="connsiteX31" fmla="*/ 6892809 w 8370510"/>
              <a:gd name="connsiteY31" fmla="*/ 7772400 h 8484243"/>
              <a:gd name="connsiteX32" fmla="*/ 6892809 w 8370510"/>
              <a:gd name="connsiteY32" fmla="*/ 914400 h 8484243"/>
              <a:gd name="connsiteX33" fmla="*/ 1787762 w 8370510"/>
              <a:gd name="connsiteY33" fmla="*/ 914400 h 8484243"/>
              <a:gd name="connsiteX34" fmla="*/ 1841998 w 8370510"/>
              <a:gd name="connsiteY34" fmla="*/ 842325 h 8484243"/>
              <a:gd name="connsiteX35" fmla="*/ 2131756 w 8370510"/>
              <a:gd name="connsiteY35" fmla="*/ 555585 h 8484243"/>
              <a:gd name="connsiteX36" fmla="*/ 2490571 w 8370510"/>
              <a:gd name="connsiteY36" fmla="*/ 462987 h 8484243"/>
              <a:gd name="connsiteX37" fmla="*/ 3138753 w 8370510"/>
              <a:gd name="connsiteY37" fmla="*/ 254643 h 8484243"/>
              <a:gd name="connsiteX38" fmla="*/ 3201711 w 8370510"/>
              <a:gd name="connsiteY38" fmla="*/ 240586 h 8484243"/>
              <a:gd name="connsiteX39" fmla="*/ 3248873 w 8370510"/>
              <a:gd name="connsiteY39" fmla="*/ 243806 h 8484243"/>
              <a:gd name="connsiteX40" fmla="*/ 3278105 w 8370510"/>
              <a:gd name="connsiteY40" fmla="*/ 250543 h 8484243"/>
              <a:gd name="connsiteX41" fmla="*/ 3555442 w 8370510"/>
              <a:gd name="connsiteY41" fmla="*/ 312516 h 8484243"/>
              <a:gd name="connsiteX42" fmla="*/ 4226774 w 8370510"/>
              <a:gd name="connsiteY42" fmla="*/ 335666 h 8484243"/>
              <a:gd name="connsiteX43" fmla="*/ 4296412 w 8370510"/>
              <a:gd name="connsiteY43" fmla="*/ 326671 h 8484243"/>
              <a:gd name="connsiteX44" fmla="*/ 4337990 w 8370510"/>
              <a:gd name="connsiteY44" fmla="*/ 318173 h 8484243"/>
              <a:gd name="connsiteX45" fmla="*/ 6344049 w 8370510"/>
              <a:gd name="connsiteY45" fmla="*/ 455151 h 8484243"/>
              <a:gd name="connsiteX46" fmla="*/ 6407001 w 8370510"/>
              <a:gd name="connsiteY46" fmla="*/ 468213 h 8484243"/>
              <a:gd name="connsiteX47" fmla="*/ 6761629 w 8370510"/>
              <a:gd name="connsiteY47" fmla="*/ 520861 h 8484243"/>
              <a:gd name="connsiteX48" fmla="*/ 7814925 w 8370510"/>
              <a:gd name="connsiteY48" fmla="*/ 555585 h 8484243"/>
              <a:gd name="connsiteX49" fmla="*/ 6344049 w 8370510"/>
              <a:gd name="connsiteY49" fmla="*/ 455151 h 8484243"/>
              <a:gd name="connsiteX50" fmla="*/ 6028728 w 8370510"/>
              <a:gd name="connsiteY50" fmla="*/ 389723 h 8484243"/>
              <a:gd name="connsiteX51" fmla="*/ 5291644 w 8370510"/>
              <a:gd name="connsiteY51" fmla="*/ 219919 h 8484243"/>
              <a:gd name="connsiteX52" fmla="*/ 5213940 w 8370510"/>
              <a:gd name="connsiteY52" fmla="*/ 202435 h 8484243"/>
              <a:gd name="connsiteX53" fmla="*/ 5265984 w 8370510"/>
              <a:gd name="connsiteY53" fmla="*/ 186978 h 8484243"/>
              <a:gd name="connsiteX54" fmla="*/ 5766206 w 8370510"/>
              <a:gd name="connsiteY54" fmla="*/ 46299 h 8484243"/>
              <a:gd name="connsiteX55" fmla="*/ 6611158 w 8370510"/>
              <a:gd name="connsiteY55" fmla="*/ 0 h 8484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370510" h="8484243">
                <a:moveTo>
                  <a:pt x="6611158" y="0"/>
                </a:moveTo>
                <a:cubicBezTo>
                  <a:pt x="6672890" y="3858"/>
                  <a:pt x="6735169" y="2511"/>
                  <a:pt x="6796353" y="11575"/>
                </a:cubicBezTo>
                <a:cubicBezTo>
                  <a:pt x="6890905" y="25583"/>
                  <a:pt x="7046181" y="93047"/>
                  <a:pt x="7120444" y="127322"/>
                </a:cubicBezTo>
                <a:cubicBezTo>
                  <a:pt x="7206609" y="167091"/>
                  <a:pt x="7285185" y="224254"/>
                  <a:pt x="7375087" y="254643"/>
                </a:cubicBezTo>
                <a:cubicBezTo>
                  <a:pt x="7560381" y="317277"/>
                  <a:pt x="7772424" y="308072"/>
                  <a:pt x="7942247" y="405114"/>
                </a:cubicBezTo>
                <a:cubicBezTo>
                  <a:pt x="8010077" y="443874"/>
                  <a:pt x="7996262" y="551727"/>
                  <a:pt x="8023270" y="625033"/>
                </a:cubicBezTo>
                <a:cubicBezTo>
                  <a:pt x="8195187" y="1091664"/>
                  <a:pt x="8207585" y="1602723"/>
                  <a:pt x="8277913" y="2095018"/>
                </a:cubicBezTo>
                <a:cubicBezTo>
                  <a:pt x="8300311" y="2251802"/>
                  <a:pt x="8293346" y="2411393"/>
                  <a:pt x="8301062" y="2569580"/>
                </a:cubicBezTo>
                <a:cubicBezTo>
                  <a:pt x="8322129" y="3001463"/>
                  <a:pt x="8335186" y="3433719"/>
                  <a:pt x="8347361" y="3865944"/>
                </a:cubicBezTo>
                <a:cubicBezTo>
                  <a:pt x="8358336" y="4255547"/>
                  <a:pt x="8362794" y="4645306"/>
                  <a:pt x="8370510" y="5034987"/>
                </a:cubicBezTo>
                <a:cubicBezTo>
                  <a:pt x="8311607" y="5653476"/>
                  <a:pt x="8225931" y="6594106"/>
                  <a:pt x="8139017" y="7072132"/>
                </a:cubicBezTo>
                <a:cubicBezTo>
                  <a:pt x="8045349" y="7587304"/>
                  <a:pt x="8028850" y="7569561"/>
                  <a:pt x="7803351" y="7836061"/>
                </a:cubicBezTo>
                <a:cubicBezTo>
                  <a:pt x="7507168" y="7992863"/>
                  <a:pt x="7675311" y="7912232"/>
                  <a:pt x="7294065" y="8067554"/>
                </a:cubicBezTo>
                <a:cubicBezTo>
                  <a:pt x="7152789" y="8125111"/>
                  <a:pt x="6747777" y="8174349"/>
                  <a:pt x="6576434" y="8218025"/>
                </a:cubicBezTo>
                <a:cubicBezTo>
                  <a:pt x="6369463" y="8270782"/>
                  <a:pt x="6058871" y="8408182"/>
                  <a:pt x="5858804" y="8426370"/>
                </a:cubicBezTo>
                <a:cubicBezTo>
                  <a:pt x="5366604" y="8471115"/>
                  <a:pt x="4871097" y="8464952"/>
                  <a:pt x="4377244" y="8484243"/>
                </a:cubicBezTo>
                <a:cubicBezTo>
                  <a:pt x="3695778" y="8440278"/>
                  <a:pt x="4329650" y="8495005"/>
                  <a:pt x="3381822" y="8345347"/>
                </a:cubicBezTo>
                <a:cubicBezTo>
                  <a:pt x="3301428" y="8332653"/>
                  <a:pt x="3219776" y="8329914"/>
                  <a:pt x="3138753" y="8322197"/>
                </a:cubicBezTo>
                <a:cubicBezTo>
                  <a:pt x="3138726" y="8322194"/>
                  <a:pt x="2444298" y="8229604"/>
                  <a:pt x="2444272" y="8229600"/>
                </a:cubicBezTo>
                <a:cubicBezTo>
                  <a:pt x="1915672" y="8156460"/>
                  <a:pt x="1388056" y="8075873"/>
                  <a:pt x="858541" y="8009681"/>
                </a:cubicBezTo>
                <a:cubicBezTo>
                  <a:pt x="723503" y="8001965"/>
                  <a:pt x="588306" y="7996648"/>
                  <a:pt x="453427" y="7986532"/>
                </a:cubicBezTo>
                <a:cubicBezTo>
                  <a:pt x="433809" y="7985061"/>
                  <a:pt x="414959" y="7978191"/>
                  <a:pt x="395553" y="7974957"/>
                </a:cubicBezTo>
                <a:cubicBezTo>
                  <a:pt x="368643" y="7970472"/>
                  <a:pt x="341626" y="7966570"/>
                  <a:pt x="314531" y="7963382"/>
                </a:cubicBezTo>
                <a:cubicBezTo>
                  <a:pt x="237391" y="7954307"/>
                  <a:pt x="210445" y="7952640"/>
                  <a:pt x="201833" y="7952654"/>
                </a:cubicBezTo>
                <a:lnTo>
                  <a:pt x="199482" y="7952887"/>
                </a:lnTo>
                <a:lnTo>
                  <a:pt x="199142" y="7952018"/>
                </a:lnTo>
                <a:cubicBezTo>
                  <a:pt x="196606" y="7950453"/>
                  <a:pt x="188059" y="7947090"/>
                  <a:pt x="164060" y="7940233"/>
                </a:cubicBezTo>
                <a:cubicBezTo>
                  <a:pt x="148764" y="7935863"/>
                  <a:pt x="131573" y="7936551"/>
                  <a:pt x="117761" y="7928658"/>
                </a:cubicBezTo>
                <a:cubicBezTo>
                  <a:pt x="90006" y="7912798"/>
                  <a:pt x="30836" y="7821420"/>
                  <a:pt x="25163" y="7812911"/>
                </a:cubicBezTo>
                <a:cubicBezTo>
                  <a:pt x="17560" y="7801506"/>
                  <a:pt x="11244" y="7791757"/>
                  <a:pt x="5772" y="7782751"/>
                </a:cubicBezTo>
                <a:lnTo>
                  <a:pt x="0" y="7772400"/>
                </a:lnTo>
                <a:lnTo>
                  <a:pt x="6892809" y="7772400"/>
                </a:lnTo>
                <a:lnTo>
                  <a:pt x="6892809" y="914400"/>
                </a:lnTo>
                <a:lnTo>
                  <a:pt x="1787762" y="914400"/>
                </a:lnTo>
                <a:lnTo>
                  <a:pt x="1841998" y="842325"/>
                </a:lnTo>
                <a:cubicBezTo>
                  <a:pt x="1910939" y="756600"/>
                  <a:pt x="1974222" y="702617"/>
                  <a:pt x="2131756" y="555585"/>
                </a:cubicBezTo>
                <a:cubicBezTo>
                  <a:pt x="2251361" y="524719"/>
                  <a:pt x="2372220" y="498356"/>
                  <a:pt x="2490571" y="462987"/>
                </a:cubicBezTo>
                <a:cubicBezTo>
                  <a:pt x="2708016" y="398003"/>
                  <a:pt x="2918481" y="309284"/>
                  <a:pt x="3138753" y="254643"/>
                </a:cubicBezTo>
                <a:lnTo>
                  <a:pt x="3201711" y="240586"/>
                </a:lnTo>
                <a:lnTo>
                  <a:pt x="3248873" y="243806"/>
                </a:lnTo>
                <a:lnTo>
                  <a:pt x="3278105" y="250543"/>
                </a:lnTo>
                <a:cubicBezTo>
                  <a:pt x="3323114" y="261193"/>
                  <a:pt x="3397981" y="279116"/>
                  <a:pt x="3555442" y="312516"/>
                </a:cubicBezTo>
                <a:cubicBezTo>
                  <a:pt x="3779219" y="320233"/>
                  <a:pt x="4002864" y="335666"/>
                  <a:pt x="4226774" y="335666"/>
                </a:cubicBezTo>
                <a:cubicBezTo>
                  <a:pt x="4250243" y="335666"/>
                  <a:pt x="4273359" y="331598"/>
                  <a:pt x="4296412" y="326671"/>
                </a:cubicBezTo>
                <a:lnTo>
                  <a:pt x="4337990" y="318173"/>
                </a:lnTo>
                <a:lnTo>
                  <a:pt x="6344049" y="455151"/>
                </a:lnTo>
                <a:lnTo>
                  <a:pt x="6407001" y="468213"/>
                </a:lnTo>
                <a:cubicBezTo>
                  <a:pt x="6530407" y="490968"/>
                  <a:pt x="6649872" y="509416"/>
                  <a:pt x="6761629" y="520861"/>
                </a:cubicBezTo>
                <a:cubicBezTo>
                  <a:pt x="7111091" y="556649"/>
                  <a:pt x="7463826" y="544010"/>
                  <a:pt x="7814925" y="555585"/>
                </a:cubicBezTo>
                <a:lnTo>
                  <a:pt x="6344049" y="455151"/>
                </a:lnTo>
                <a:lnTo>
                  <a:pt x="6028728" y="389723"/>
                </a:lnTo>
                <a:cubicBezTo>
                  <a:pt x="5773685" y="332377"/>
                  <a:pt x="5517946" y="268586"/>
                  <a:pt x="5291644" y="219919"/>
                </a:cubicBezTo>
                <a:lnTo>
                  <a:pt x="5213940" y="202435"/>
                </a:lnTo>
                <a:lnTo>
                  <a:pt x="5265984" y="186978"/>
                </a:lnTo>
                <a:cubicBezTo>
                  <a:pt x="5430223" y="137775"/>
                  <a:pt x="5709845" y="52562"/>
                  <a:pt x="5766206" y="46299"/>
                </a:cubicBezTo>
                <a:cubicBezTo>
                  <a:pt x="6046554" y="15149"/>
                  <a:pt x="6329507" y="15433"/>
                  <a:pt x="66111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sp>
        <p:nvSpPr>
          <p:cNvPr id="19" name="Figura a mano libera: forma 18">
            <a:extLst>
              <a:ext uri="{FF2B5EF4-FFF2-40B4-BE49-F238E27FC236}">
                <a16:creationId xmlns:a16="http://schemas.microsoft.com/office/drawing/2014/main" id="{46A37221-6950-40A0-29D6-0EC1043AD819}"/>
              </a:ext>
            </a:extLst>
          </p:cNvPr>
          <p:cNvSpPr/>
          <p:nvPr/>
        </p:nvSpPr>
        <p:spPr>
          <a:xfrm>
            <a:off x="8515609" y="-821803"/>
            <a:ext cx="1997522" cy="225576"/>
          </a:xfrm>
          <a:custGeom>
            <a:avLst/>
            <a:gdLst>
              <a:gd name="connsiteX0" fmla="*/ 767287 w 1997522"/>
              <a:gd name="connsiteY0" fmla="*/ 0 h 225576"/>
              <a:gd name="connsiteX1" fmla="*/ 1600664 w 1997522"/>
              <a:gd name="connsiteY1" fmla="*/ 34725 h 225576"/>
              <a:gd name="connsiteX2" fmla="*/ 1839012 w 1997522"/>
              <a:gd name="connsiteY2" fmla="*/ 74172 h 225576"/>
              <a:gd name="connsiteX3" fmla="*/ 1997522 w 1997522"/>
              <a:gd name="connsiteY3" fmla="*/ 109838 h 225576"/>
              <a:gd name="connsiteX4" fmla="*/ 1978629 w 1997522"/>
              <a:gd name="connsiteY4" fmla="*/ 115449 h 225576"/>
              <a:gd name="connsiteX5" fmla="*/ 1936330 w 1997522"/>
              <a:gd name="connsiteY5" fmla="*/ 127322 h 225576"/>
              <a:gd name="connsiteX6" fmla="*/ 1322872 w 1997522"/>
              <a:gd name="connsiteY6" fmla="*/ 196770 h 225576"/>
              <a:gd name="connsiteX7" fmla="*/ 1149252 w 1997522"/>
              <a:gd name="connsiteY7" fmla="*/ 219919 h 225576"/>
              <a:gd name="connsiteX8" fmla="*/ 1121572 w 1997522"/>
              <a:gd name="connsiteY8" fmla="*/ 225576 h 225576"/>
              <a:gd name="connsiteX9" fmla="*/ 32455 w 1997522"/>
              <a:gd name="connsiteY9" fmla="*/ 151209 h 225576"/>
              <a:gd name="connsiteX10" fmla="*/ 24678 w 1997522"/>
              <a:gd name="connsiteY10" fmla="*/ 149417 h 225576"/>
              <a:gd name="connsiteX11" fmla="*/ 0 w 1997522"/>
              <a:gd name="connsiteY11" fmla="*/ 144705 h 225576"/>
              <a:gd name="connsiteX12" fmla="*/ 132179 w 1997522"/>
              <a:gd name="connsiteY12" fmla="*/ 115193 h 225576"/>
              <a:gd name="connsiteX13" fmla="*/ 767287 w 1997522"/>
              <a:gd name="connsiteY13" fmla="*/ 0 h 225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522" h="225576">
                <a:moveTo>
                  <a:pt x="767287" y="0"/>
                </a:moveTo>
                <a:cubicBezTo>
                  <a:pt x="1045079" y="11575"/>
                  <a:pt x="1323939" y="7787"/>
                  <a:pt x="1600664" y="34725"/>
                </a:cubicBezTo>
                <a:cubicBezTo>
                  <a:pt x="1680870" y="42533"/>
                  <a:pt x="1760119" y="57211"/>
                  <a:pt x="1839012" y="74172"/>
                </a:cubicBezTo>
                <a:lnTo>
                  <a:pt x="1997522" y="109838"/>
                </a:lnTo>
                <a:lnTo>
                  <a:pt x="1978629" y="115449"/>
                </a:lnTo>
                <a:cubicBezTo>
                  <a:pt x="1959234" y="121117"/>
                  <a:pt x="1944612" y="125252"/>
                  <a:pt x="1936330" y="127322"/>
                </a:cubicBezTo>
                <a:cubicBezTo>
                  <a:pt x="1633216" y="203100"/>
                  <a:pt x="1643885" y="185305"/>
                  <a:pt x="1322872" y="196770"/>
                </a:cubicBezTo>
                <a:lnTo>
                  <a:pt x="1149252" y="219919"/>
                </a:lnTo>
                <a:lnTo>
                  <a:pt x="1121572" y="225576"/>
                </a:lnTo>
                <a:lnTo>
                  <a:pt x="32455" y="151209"/>
                </a:lnTo>
                <a:lnTo>
                  <a:pt x="24678" y="149417"/>
                </a:lnTo>
                <a:lnTo>
                  <a:pt x="0" y="144705"/>
                </a:lnTo>
                <a:lnTo>
                  <a:pt x="132179" y="115193"/>
                </a:lnTo>
                <a:cubicBezTo>
                  <a:pt x="342953" y="72568"/>
                  <a:pt x="556049" y="40511"/>
                  <a:pt x="7672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F26E1614-C164-3775-C692-144D325F977C}"/>
              </a:ext>
            </a:extLst>
          </p:cNvPr>
          <p:cNvSpPr/>
          <p:nvPr/>
        </p:nvSpPr>
        <p:spPr>
          <a:xfrm>
            <a:off x="7859210" y="-727165"/>
            <a:ext cx="656399" cy="53351"/>
          </a:xfrm>
          <a:custGeom>
            <a:avLst/>
            <a:gdLst>
              <a:gd name="connsiteX0" fmla="*/ 328853 w 656399"/>
              <a:gd name="connsiteY0" fmla="*/ 147 h 53351"/>
              <a:gd name="connsiteX1" fmla="*/ 497712 w 656399"/>
              <a:gd name="connsiteY1" fmla="*/ 32684 h 53351"/>
              <a:gd name="connsiteX2" fmla="*/ 652254 w 656399"/>
              <a:gd name="connsiteY2" fmla="*/ 49276 h 53351"/>
              <a:gd name="connsiteX3" fmla="*/ 656399 w 656399"/>
              <a:gd name="connsiteY3" fmla="*/ 50067 h 53351"/>
              <a:gd name="connsiteX4" fmla="*/ 641692 w 656399"/>
              <a:gd name="connsiteY4" fmla="*/ 53351 h 53351"/>
              <a:gd name="connsiteX5" fmla="*/ 0 w 656399"/>
              <a:gd name="connsiteY5" fmla="*/ 9535 h 53351"/>
              <a:gd name="connsiteX6" fmla="*/ 328853 w 656399"/>
              <a:gd name="connsiteY6" fmla="*/ 147 h 53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6399" h="53351">
                <a:moveTo>
                  <a:pt x="328853" y="147"/>
                </a:moveTo>
                <a:cubicBezTo>
                  <a:pt x="370715" y="-1053"/>
                  <a:pt x="385910" y="4734"/>
                  <a:pt x="497712" y="32684"/>
                </a:cubicBezTo>
                <a:cubicBezTo>
                  <a:pt x="589683" y="41881"/>
                  <a:pt x="623618" y="44677"/>
                  <a:pt x="652254" y="49276"/>
                </a:cubicBezTo>
                <a:lnTo>
                  <a:pt x="656399" y="50067"/>
                </a:lnTo>
                <a:lnTo>
                  <a:pt x="641692" y="53351"/>
                </a:lnTo>
                <a:lnTo>
                  <a:pt x="0" y="9535"/>
                </a:lnTo>
                <a:cubicBezTo>
                  <a:pt x="218465" y="9535"/>
                  <a:pt x="286992" y="1347"/>
                  <a:pt x="328853" y="1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sp>
        <p:nvSpPr>
          <p:cNvPr id="17" name="Figura a mano libera: forma 16">
            <a:extLst>
              <a:ext uri="{FF2B5EF4-FFF2-40B4-BE49-F238E27FC236}">
                <a16:creationId xmlns:a16="http://schemas.microsoft.com/office/drawing/2014/main" id="{1C97DFDD-04C2-9018-FA9C-EEC9DE4B86B7}"/>
              </a:ext>
            </a:extLst>
          </p:cNvPr>
          <p:cNvSpPr/>
          <p:nvPr/>
        </p:nvSpPr>
        <p:spPr>
          <a:xfrm>
            <a:off x="0" y="0"/>
            <a:ext cx="7379294" cy="6858000"/>
          </a:xfrm>
          <a:custGeom>
            <a:avLst/>
            <a:gdLst>
              <a:gd name="connsiteX0" fmla="*/ 0 w 7379294"/>
              <a:gd name="connsiteY0" fmla="*/ 0 h 6858000"/>
              <a:gd name="connsiteX1" fmla="*/ 7086953 w 7379294"/>
              <a:gd name="connsiteY1" fmla="*/ 0 h 6858000"/>
              <a:gd name="connsiteX2" fmla="*/ 7086862 w 7379294"/>
              <a:gd name="connsiteY2" fmla="*/ 121 h 6858000"/>
              <a:gd name="connsiteX3" fmla="*/ 6817489 w 7379294"/>
              <a:gd name="connsiteY3" fmla="*/ 405114 h 6858000"/>
              <a:gd name="connsiteX4" fmla="*/ 6701742 w 7379294"/>
              <a:gd name="connsiteY4" fmla="*/ 648182 h 6858000"/>
              <a:gd name="connsiteX5" fmla="*/ 6632294 w 7379294"/>
              <a:gd name="connsiteY5" fmla="*/ 1145894 h 6858000"/>
              <a:gd name="connsiteX6" fmla="*/ 6655443 w 7379294"/>
              <a:gd name="connsiteY6" fmla="*/ 1632030 h 6858000"/>
              <a:gd name="connsiteX7" fmla="*/ 6724891 w 7379294"/>
              <a:gd name="connsiteY7" fmla="*/ 1886673 h 6858000"/>
              <a:gd name="connsiteX8" fmla="*/ 6944810 w 7379294"/>
              <a:gd name="connsiteY8" fmla="*/ 2257063 h 6858000"/>
              <a:gd name="connsiteX9" fmla="*/ 7292051 w 7379294"/>
              <a:gd name="connsiteY9" fmla="*/ 2696901 h 6858000"/>
              <a:gd name="connsiteX10" fmla="*/ 7338349 w 7379294"/>
              <a:gd name="connsiteY10" fmla="*/ 2801073 h 6858000"/>
              <a:gd name="connsiteX11" fmla="*/ 7349924 w 7379294"/>
              <a:gd name="connsiteY11" fmla="*/ 3287210 h 6858000"/>
              <a:gd name="connsiteX12" fmla="*/ 7315200 w 7379294"/>
              <a:gd name="connsiteY12" fmla="*/ 3356658 h 6858000"/>
              <a:gd name="connsiteX13" fmla="*/ 7222603 w 7379294"/>
              <a:gd name="connsiteY13" fmla="*/ 3495554 h 6858000"/>
              <a:gd name="connsiteX14" fmla="*/ 7106856 w 7379294"/>
              <a:gd name="connsiteY14" fmla="*/ 3634451 h 6858000"/>
              <a:gd name="connsiteX15" fmla="*/ 7014258 w 7379294"/>
              <a:gd name="connsiteY15" fmla="*/ 3773347 h 6858000"/>
              <a:gd name="connsiteX16" fmla="*/ 6886937 w 7379294"/>
              <a:gd name="connsiteY16" fmla="*/ 3889094 h 6858000"/>
              <a:gd name="connsiteX17" fmla="*/ 6782765 w 7379294"/>
              <a:gd name="connsiteY17" fmla="*/ 4027990 h 6858000"/>
              <a:gd name="connsiteX18" fmla="*/ 6516547 w 7379294"/>
              <a:gd name="connsiteY18" fmla="*/ 4305782 h 6858000"/>
              <a:gd name="connsiteX19" fmla="*/ 6366076 w 7379294"/>
              <a:gd name="connsiteY19" fmla="*/ 4386805 h 6858000"/>
              <a:gd name="connsiteX20" fmla="*/ 5845215 w 7379294"/>
              <a:gd name="connsiteY20" fmla="*/ 4606724 h 6858000"/>
              <a:gd name="connsiteX21" fmla="*/ 5590572 w 7379294"/>
              <a:gd name="connsiteY21" fmla="*/ 4687747 h 6858000"/>
              <a:gd name="connsiteX22" fmla="*/ 5440101 w 7379294"/>
              <a:gd name="connsiteY22" fmla="*/ 4791919 h 6858000"/>
              <a:gd name="connsiteX23" fmla="*/ 5243332 w 7379294"/>
              <a:gd name="connsiteY23" fmla="*/ 5092861 h 6858000"/>
              <a:gd name="connsiteX24" fmla="*/ 5173884 w 7379294"/>
              <a:gd name="connsiteY24" fmla="*/ 5185458 h 6858000"/>
              <a:gd name="connsiteX25" fmla="*/ 5058137 w 7379294"/>
              <a:gd name="connsiteY25" fmla="*/ 5405377 h 6858000"/>
              <a:gd name="connsiteX26" fmla="*/ 5046562 w 7379294"/>
              <a:gd name="connsiteY26" fmla="*/ 5555848 h 6858000"/>
              <a:gd name="connsiteX27" fmla="*/ 5011838 w 7379294"/>
              <a:gd name="connsiteY27" fmla="*/ 5671595 h 6858000"/>
              <a:gd name="connsiteX28" fmla="*/ 4977114 w 7379294"/>
              <a:gd name="connsiteY28" fmla="*/ 5937813 h 6858000"/>
              <a:gd name="connsiteX29" fmla="*/ 4988689 w 7379294"/>
              <a:gd name="connsiteY29" fmla="*/ 6018835 h 6858000"/>
              <a:gd name="connsiteX30" fmla="*/ 5034987 w 7379294"/>
              <a:gd name="connsiteY30" fmla="*/ 6192456 h 6858000"/>
              <a:gd name="connsiteX31" fmla="*/ 5185458 w 7379294"/>
              <a:gd name="connsiteY31" fmla="*/ 6539696 h 6858000"/>
              <a:gd name="connsiteX32" fmla="*/ 5266481 w 7379294"/>
              <a:gd name="connsiteY32" fmla="*/ 6782765 h 6858000"/>
              <a:gd name="connsiteX33" fmla="*/ 5290631 w 7379294"/>
              <a:gd name="connsiteY33" fmla="*/ 6842652 h 6858000"/>
              <a:gd name="connsiteX34" fmla="*/ 5299191 w 7379294"/>
              <a:gd name="connsiteY34" fmla="*/ 6858000 h 6858000"/>
              <a:gd name="connsiteX35" fmla="*/ 0 w 7379294"/>
              <a:gd name="connsiteY35" fmla="*/ 6858000 h 6858000"/>
              <a:gd name="connsiteX36" fmla="*/ 0 w 7379294"/>
              <a:gd name="connsiteY3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379294" h="6858000">
                <a:moveTo>
                  <a:pt x="0" y="0"/>
                </a:moveTo>
                <a:lnTo>
                  <a:pt x="7086953" y="0"/>
                </a:lnTo>
                <a:lnTo>
                  <a:pt x="7086862" y="121"/>
                </a:lnTo>
                <a:cubicBezTo>
                  <a:pt x="7028353" y="82167"/>
                  <a:pt x="6952611" y="199616"/>
                  <a:pt x="6817489" y="405114"/>
                </a:cubicBezTo>
                <a:cubicBezTo>
                  <a:pt x="6768185" y="480097"/>
                  <a:pt x="6740324" y="567159"/>
                  <a:pt x="6701742" y="648182"/>
                </a:cubicBezTo>
                <a:cubicBezTo>
                  <a:pt x="6685322" y="746704"/>
                  <a:pt x="6632294" y="1030472"/>
                  <a:pt x="6632294" y="1145894"/>
                </a:cubicBezTo>
                <a:cubicBezTo>
                  <a:pt x="6632294" y="1308123"/>
                  <a:pt x="6643234" y="1470261"/>
                  <a:pt x="6655443" y="1632030"/>
                </a:cubicBezTo>
                <a:cubicBezTo>
                  <a:pt x="6661498" y="1712259"/>
                  <a:pt x="6690203" y="1814629"/>
                  <a:pt x="6724891" y="1886673"/>
                </a:cubicBezTo>
                <a:cubicBezTo>
                  <a:pt x="6752633" y="1944290"/>
                  <a:pt x="6906762" y="2208144"/>
                  <a:pt x="6944810" y="2257063"/>
                </a:cubicBezTo>
                <a:cubicBezTo>
                  <a:pt x="7180625" y="2560253"/>
                  <a:pt x="7183809" y="2480417"/>
                  <a:pt x="7292051" y="2696901"/>
                </a:cubicBezTo>
                <a:cubicBezTo>
                  <a:pt x="7309045" y="2730888"/>
                  <a:pt x="7322916" y="2766349"/>
                  <a:pt x="7338349" y="2801073"/>
                </a:cubicBezTo>
                <a:cubicBezTo>
                  <a:pt x="7387092" y="3028539"/>
                  <a:pt x="7394016" y="2987384"/>
                  <a:pt x="7349924" y="3287210"/>
                </a:cubicBezTo>
                <a:cubicBezTo>
                  <a:pt x="7346158" y="3312816"/>
                  <a:pt x="7328696" y="3334574"/>
                  <a:pt x="7315200" y="3356658"/>
                </a:cubicBezTo>
                <a:cubicBezTo>
                  <a:pt x="7286184" y="3404138"/>
                  <a:pt x="7255989" y="3451039"/>
                  <a:pt x="7222603" y="3495554"/>
                </a:cubicBezTo>
                <a:cubicBezTo>
                  <a:pt x="7186442" y="3543768"/>
                  <a:pt x="7143017" y="3586237"/>
                  <a:pt x="7106856" y="3634451"/>
                </a:cubicBezTo>
                <a:cubicBezTo>
                  <a:pt x="7073469" y="3678966"/>
                  <a:pt x="7050628" y="3731234"/>
                  <a:pt x="7014258" y="3773347"/>
                </a:cubicBezTo>
                <a:cubicBezTo>
                  <a:pt x="6976769" y="3816756"/>
                  <a:pt x="6925519" y="3846654"/>
                  <a:pt x="6886937" y="3889094"/>
                </a:cubicBezTo>
                <a:cubicBezTo>
                  <a:pt x="6848007" y="3931917"/>
                  <a:pt x="6818687" y="3982615"/>
                  <a:pt x="6782765" y="4027990"/>
                </a:cubicBezTo>
                <a:cubicBezTo>
                  <a:pt x="6704348" y="4127043"/>
                  <a:pt x="6619530" y="4230525"/>
                  <a:pt x="6516547" y="4305782"/>
                </a:cubicBezTo>
                <a:cubicBezTo>
                  <a:pt x="6470553" y="4339393"/>
                  <a:pt x="6415083" y="4357764"/>
                  <a:pt x="6366076" y="4386805"/>
                </a:cubicBezTo>
                <a:cubicBezTo>
                  <a:pt x="6050248" y="4573962"/>
                  <a:pt x="6359217" y="4441855"/>
                  <a:pt x="5845215" y="4606724"/>
                </a:cubicBezTo>
                <a:lnTo>
                  <a:pt x="5590572" y="4687747"/>
                </a:lnTo>
                <a:cubicBezTo>
                  <a:pt x="5540415" y="4722471"/>
                  <a:pt x="5481611" y="4747216"/>
                  <a:pt x="5440101" y="4791919"/>
                </a:cubicBezTo>
                <a:cubicBezTo>
                  <a:pt x="5272332" y="4972593"/>
                  <a:pt x="5333604" y="4957452"/>
                  <a:pt x="5243332" y="5092861"/>
                </a:cubicBezTo>
                <a:cubicBezTo>
                  <a:pt x="5221931" y="5124963"/>
                  <a:pt x="5194844" y="5153066"/>
                  <a:pt x="5173884" y="5185458"/>
                </a:cubicBezTo>
                <a:cubicBezTo>
                  <a:pt x="5139197" y="5239064"/>
                  <a:pt x="5085845" y="5349960"/>
                  <a:pt x="5058137" y="5405377"/>
                </a:cubicBezTo>
                <a:cubicBezTo>
                  <a:pt x="5054279" y="5455534"/>
                  <a:pt x="5055181" y="5506287"/>
                  <a:pt x="5046562" y="5555848"/>
                </a:cubicBezTo>
                <a:cubicBezTo>
                  <a:pt x="5039660" y="5595533"/>
                  <a:pt x="5020765" y="5632316"/>
                  <a:pt x="5011838" y="5671595"/>
                </a:cubicBezTo>
                <a:cubicBezTo>
                  <a:pt x="4988994" y="5772109"/>
                  <a:pt x="4986301" y="5836760"/>
                  <a:pt x="4977114" y="5937813"/>
                </a:cubicBezTo>
                <a:cubicBezTo>
                  <a:pt x="4980972" y="5964820"/>
                  <a:pt x="4983661" y="5992021"/>
                  <a:pt x="4988689" y="6018835"/>
                </a:cubicBezTo>
                <a:cubicBezTo>
                  <a:pt x="4999108" y="6074401"/>
                  <a:pt x="5012954" y="6138947"/>
                  <a:pt x="5034987" y="6192456"/>
                </a:cubicBezTo>
                <a:cubicBezTo>
                  <a:pt x="5091137" y="6328821"/>
                  <a:pt x="5133867" y="6384924"/>
                  <a:pt x="5185458" y="6539696"/>
                </a:cubicBezTo>
                <a:cubicBezTo>
                  <a:pt x="5212466" y="6620719"/>
                  <a:pt x="5238544" y="6702058"/>
                  <a:pt x="5266481" y="6782765"/>
                </a:cubicBezTo>
                <a:cubicBezTo>
                  <a:pt x="5275306" y="6808260"/>
                  <a:pt x="5282171" y="6825792"/>
                  <a:pt x="5290631" y="6842652"/>
                </a:cubicBezTo>
                <a:lnTo>
                  <a:pt x="5299191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DF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sp>
        <p:nvSpPr>
          <p:cNvPr id="16" name="Figura a mano libera: forma 15">
            <a:extLst>
              <a:ext uri="{FF2B5EF4-FFF2-40B4-BE49-F238E27FC236}">
                <a16:creationId xmlns:a16="http://schemas.microsoft.com/office/drawing/2014/main" id="{8B17A792-E233-88AA-45A9-EA49D5DA3601}"/>
              </a:ext>
            </a:extLst>
          </p:cNvPr>
          <p:cNvSpPr/>
          <p:nvPr/>
        </p:nvSpPr>
        <p:spPr>
          <a:xfrm>
            <a:off x="5497345" y="7038487"/>
            <a:ext cx="1462" cy="374"/>
          </a:xfrm>
          <a:custGeom>
            <a:avLst/>
            <a:gdLst>
              <a:gd name="connsiteX0" fmla="*/ 1328 w 1462"/>
              <a:gd name="connsiteY0" fmla="*/ 0 h 374"/>
              <a:gd name="connsiteX1" fmla="*/ 1462 w 1462"/>
              <a:gd name="connsiteY1" fmla="*/ 343 h 374"/>
              <a:gd name="connsiteX2" fmla="*/ 0 w 1462"/>
              <a:gd name="connsiteY2" fmla="*/ 131 h 374"/>
              <a:gd name="connsiteX3" fmla="*/ 1328 w 1462"/>
              <a:gd name="connsiteY3" fmla="*/ 0 h 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2" h="374">
                <a:moveTo>
                  <a:pt x="1328" y="0"/>
                </a:moveTo>
                <a:lnTo>
                  <a:pt x="1462" y="343"/>
                </a:lnTo>
                <a:cubicBezTo>
                  <a:pt x="904" y="439"/>
                  <a:pt x="24" y="297"/>
                  <a:pt x="0" y="131"/>
                </a:cubicBezTo>
                <a:lnTo>
                  <a:pt x="13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D30720-EB0A-B100-587F-224F50294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1346" y="4312413"/>
            <a:ext cx="952500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Figura a mano libera: forma 20">
            <a:extLst>
              <a:ext uri="{FF2B5EF4-FFF2-40B4-BE49-F238E27FC236}">
                <a16:creationId xmlns:a16="http://schemas.microsoft.com/office/drawing/2014/main" id="{488FF177-AC80-9365-59EA-3FEACD26AEC6}"/>
              </a:ext>
            </a:extLst>
          </p:cNvPr>
          <p:cNvSpPr/>
          <p:nvPr/>
        </p:nvSpPr>
        <p:spPr>
          <a:xfrm>
            <a:off x="6453076" y="0"/>
            <a:ext cx="7214886" cy="6858000"/>
          </a:xfrm>
          <a:custGeom>
            <a:avLst/>
            <a:gdLst>
              <a:gd name="connsiteX0" fmla="*/ 2109839 w 7214886"/>
              <a:gd name="connsiteY0" fmla="*/ 0 h 6858000"/>
              <a:gd name="connsiteX1" fmla="*/ 7214886 w 7214886"/>
              <a:gd name="connsiteY1" fmla="*/ 0 h 6858000"/>
              <a:gd name="connsiteX2" fmla="*/ 7214886 w 7214886"/>
              <a:gd name="connsiteY2" fmla="*/ 6858000 h 6858000"/>
              <a:gd name="connsiteX3" fmla="*/ 322077 w 7214886"/>
              <a:gd name="connsiteY3" fmla="*/ 6858000 h 6858000"/>
              <a:gd name="connsiteX4" fmla="*/ 313517 w 7214886"/>
              <a:gd name="connsiteY4" fmla="*/ 6842652 h 6858000"/>
              <a:gd name="connsiteX5" fmla="*/ 289367 w 7214886"/>
              <a:gd name="connsiteY5" fmla="*/ 6782765 h 6858000"/>
              <a:gd name="connsiteX6" fmla="*/ 208344 w 7214886"/>
              <a:gd name="connsiteY6" fmla="*/ 6539696 h 6858000"/>
              <a:gd name="connsiteX7" fmla="*/ 57873 w 7214886"/>
              <a:gd name="connsiteY7" fmla="*/ 6192456 h 6858000"/>
              <a:gd name="connsiteX8" fmla="*/ 11575 w 7214886"/>
              <a:gd name="connsiteY8" fmla="*/ 6018835 h 6858000"/>
              <a:gd name="connsiteX9" fmla="*/ 0 w 7214886"/>
              <a:gd name="connsiteY9" fmla="*/ 5937813 h 6858000"/>
              <a:gd name="connsiteX10" fmla="*/ 34724 w 7214886"/>
              <a:gd name="connsiteY10" fmla="*/ 5671595 h 6858000"/>
              <a:gd name="connsiteX11" fmla="*/ 69448 w 7214886"/>
              <a:gd name="connsiteY11" fmla="*/ 5555848 h 6858000"/>
              <a:gd name="connsiteX12" fmla="*/ 81023 w 7214886"/>
              <a:gd name="connsiteY12" fmla="*/ 5405377 h 6858000"/>
              <a:gd name="connsiteX13" fmla="*/ 196770 w 7214886"/>
              <a:gd name="connsiteY13" fmla="*/ 5185458 h 6858000"/>
              <a:gd name="connsiteX14" fmla="*/ 266218 w 7214886"/>
              <a:gd name="connsiteY14" fmla="*/ 5092861 h 6858000"/>
              <a:gd name="connsiteX15" fmla="*/ 462987 w 7214886"/>
              <a:gd name="connsiteY15" fmla="*/ 4791919 h 6858000"/>
              <a:gd name="connsiteX16" fmla="*/ 613458 w 7214886"/>
              <a:gd name="connsiteY16" fmla="*/ 4687747 h 6858000"/>
              <a:gd name="connsiteX17" fmla="*/ 868101 w 7214886"/>
              <a:gd name="connsiteY17" fmla="*/ 4606724 h 6858000"/>
              <a:gd name="connsiteX18" fmla="*/ 1388962 w 7214886"/>
              <a:gd name="connsiteY18" fmla="*/ 4386805 h 6858000"/>
              <a:gd name="connsiteX19" fmla="*/ 1539433 w 7214886"/>
              <a:gd name="connsiteY19" fmla="*/ 4305782 h 6858000"/>
              <a:gd name="connsiteX20" fmla="*/ 1805651 w 7214886"/>
              <a:gd name="connsiteY20" fmla="*/ 4027990 h 6858000"/>
              <a:gd name="connsiteX21" fmla="*/ 1909823 w 7214886"/>
              <a:gd name="connsiteY21" fmla="*/ 3889094 h 6858000"/>
              <a:gd name="connsiteX22" fmla="*/ 2037144 w 7214886"/>
              <a:gd name="connsiteY22" fmla="*/ 3773347 h 6858000"/>
              <a:gd name="connsiteX23" fmla="*/ 2129742 w 7214886"/>
              <a:gd name="connsiteY23" fmla="*/ 3634451 h 6858000"/>
              <a:gd name="connsiteX24" fmla="*/ 2245489 w 7214886"/>
              <a:gd name="connsiteY24" fmla="*/ 3495554 h 6858000"/>
              <a:gd name="connsiteX25" fmla="*/ 2338086 w 7214886"/>
              <a:gd name="connsiteY25" fmla="*/ 3356658 h 6858000"/>
              <a:gd name="connsiteX26" fmla="*/ 2372810 w 7214886"/>
              <a:gd name="connsiteY26" fmla="*/ 3287210 h 6858000"/>
              <a:gd name="connsiteX27" fmla="*/ 2361235 w 7214886"/>
              <a:gd name="connsiteY27" fmla="*/ 2801073 h 6858000"/>
              <a:gd name="connsiteX28" fmla="*/ 2314937 w 7214886"/>
              <a:gd name="connsiteY28" fmla="*/ 2696901 h 6858000"/>
              <a:gd name="connsiteX29" fmla="*/ 1967696 w 7214886"/>
              <a:gd name="connsiteY29" fmla="*/ 2257063 h 6858000"/>
              <a:gd name="connsiteX30" fmla="*/ 1747777 w 7214886"/>
              <a:gd name="connsiteY30" fmla="*/ 1886673 h 6858000"/>
              <a:gd name="connsiteX31" fmla="*/ 1678329 w 7214886"/>
              <a:gd name="connsiteY31" fmla="*/ 1632030 h 6858000"/>
              <a:gd name="connsiteX32" fmla="*/ 1655180 w 7214886"/>
              <a:gd name="connsiteY32" fmla="*/ 1145894 h 6858000"/>
              <a:gd name="connsiteX33" fmla="*/ 1724628 w 7214886"/>
              <a:gd name="connsiteY33" fmla="*/ 648182 h 6858000"/>
              <a:gd name="connsiteX34" fmla="*/ 1840375 w 7214886"/>
              <a:gd name="connsiteY34" fmla="*/ 405114 h 6858000"/>
              <a:gd name="connsiteX35" fmla="*/ 2109748 w 7214886"/>
              <a:gd name="connsiteY35" fmla="*/ 121 h 6858000"/>
              <a:gd name="connsiteX36" fmla="*/ 2109839 w 7214886"/>
              <a:gd name="connsiteY3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214886" h="6858000">
                <a:moveTo>
                  <a:pt x="2109839" y="0"/>
                </a:moveTo>
                <a:lnTo>
                  <a:pt x="7214886" y="0"/>
                </a:lnTo>
                <a:lnTo>
                  <a:pt x="7214886" y="6858000"/>
                </a:lnTo>
                <a:lnTo>
                  <a:pt x="322077" y="6858000"/>
                </a:lnTo>
                <a:lnTo>
                  <a:pt x="313517" y="6842652"/>
                </a:lnTo>
                <a:cubicBezTo>
                  <a:pt x="305057" y="6825792"/>
                  <a:pt x="298192" y="6808260"/>
                  <a:pt x="289367" y="6782765"/>
                </a:cubicBezTo>
                <a:cubicBezTo>
                  <a:pt x="261430" y="6702058"/>
                  <a:pt x="235352" y="6620719"/>
                  <a:pt x="208344" y="6539696"/>
                </a:cubicBezTo>
                <a:cubicBezTo>
                  <a:pt x="156753" y="6384924"/>
                  <a:pt x="114023" y="6328821"/>
                  <a:pt x="57873" y="6192456"/>
                </a:cubicBezTo>
                <a:cubicBezTo>
                  <a:pt x="35840" y="6138947"/>
                  <a:pt x="21994" y="6074401"/>
                  <a:pt x="11575" y="6018835"/>
                </a:cubicBezTo>
                <a:cubicBezTo>
                  <a:pt x="6547" y="5992021"/>
                  <a:pt x="3858" y="5964820"/>
                  <a:pt x="0" y="5937813"/>
                </a:cubicBezTo>
                <a:cubicBezTo>
                  <a:pt x="9187" y="5836760"/>
                  <a:pt x="11880" y="5772109"/>
                  <a:pt x="34724" y="5671595"/>
                </a:cubicBezTo>
                <a:cubicBezTo>
                  <a:pt x="43651" y="5632316"/>
                  <a:pt x="62546" y="5595533"/>
                  <a:pt x="69448" y="5555848"/>
                </a:cubicBezTo>
                <a:cubicBezTo>
                  <a:pt x="78067" y="5506287"/>
                  <a:pt x="77165" y="5455534"/>
                  <a:pt x="81023" y="5405377"/>
                </a:cubicBezTo>
                <a:cubicBezTo>
                  <a:pt x="108731" y="5349960"/>
                  <a:pt x="162083" y="5239064"/>
                  <a:pt x="196770" y="5185458"/>
                </a:cubicBezTo>
                <a:cubicBezTo>
                  <a:pt x="217730" y="5153066"/>
                  <a:pt x="244817" y="5124963"/>
                  <a:pt x="266218" y="5092861"/>
                </a:cubicBezTo>
                <a:cubicBezTo>
                  <a:pt x="356490" y="4957452"/>
                  <a:pt x="295218" y="4972593"/>
                  <a:pt x="462987" y="4791919"/>
                </a:cubicBezTo>
                <a:cubicBezTo>
                  <a:pt x="504497" y="4747216"/>
                  <a:pt x="563301" y="4722471"/>
                  <a:pt x="613458" y="4687747"/>
                </a:cubicBezTo>
                <a:lnTo>
                  <a:pt x="868101" y="4606724"/>
                </a:lnTo>
                <a:cubicBezTo>
                  <a:pt x="1382103" y="4441855"/>
                  <a:pt x="1073134" y="4573962"/>
                  <a:pt x="1388962" y="4386805"/>
                </a:cubicBezTo>
                <a:cubicBezTo>
                  <a:pt x="1437969" y="4357764"/>
                  <a:pt x="1493439" y="4339393"/>
                  <a:pt x="1539433" y="4305782"/>
                </a:cubicBezTo>
                <a:cubicBezTo>
                  <a:pt x="1642416" y="4230525"/>
                  <a:pt x="1727234" y="4127043"/>
                  <a:pt x="1805651" y="4027990"/>
                </a:cubicBezTo>
                <a:cubicBezTo>
                  <a:pt x="1841573" y="3982615"/>
                  <a:pt x="1870893" y="3931917"/>
                  <a:pt x="1909823" y="3889094"/>
                </a:cubicBezTo>
                <a:cubicBezTo>
                  <a:pt x="1948405" y="3846654"/>
                  <a:pt x="1999655" y="3816756"/>
                  <a:pt x="2037144" y="3773347"/>
                </a:cubicBezTo>
                <a:cubicBezTo>
                  <a:pt x="2073514" y="3731234"/>
                  <a:pt x="2096355" y="3678966"/>
                  <a:pt x="2129742" y="3634451"/>
                </a:cubicBezTo>
                <a:cubicBezTo>
                  <a:pt x="2165903" y="3586237"/>
                  <a:pt x="2209328" y="3543768"/>
                  <a:pt x="2245489" y="3495554"/>
                </a:cubicBezTo>
                <a:cubicBezTo>
                  <a:pt x="2278875" y="3451039"/>
                  <a:pt x="2309070" y="3404138"/>
                  <a:pt x="2338086" y="3356658"/>
                </a:cubicBezTo>
                <a:cubicBezTo>
                  <a:pt x="2351582" y="3334574"/>
                  <a:pt x="2369044" y="3312816"/>
                  <a:pt x="2372810" y="3287210"/>
                </a:cubicBezTo>
                <a:cubicBezTo>
                  <a:pt x="2416902" y="2987384"/>
                  <a:pt x="2409978" y="3028539"/>
                  <a:pt x="2361235" y="2801073"/>
                </a:cubicBezTo>
                <a:cubicBezTo>
                  <a:pt x="2345802" y="2766349"/>
                  <a:pt x="2331931" y="2730888"/>
                  <a:pt x="2314937" y="2696901"/>
                </a:cubicBezTo>
                <a:cubicBezTo>
                  <a:pt x="2206695" y="2480417"/>
                  <a:pt x="2203511" y="2560253"/>
                  <a:pt x="1967696" y="2257063"/>
                </a:cubicBezTo>
                <a:cubicBezTo>
                  <a:pt x="1929648" y="2208144"/>
                  <a:pt x="1775519" y="1944290"/>
                  <a:pt x="1747777" y="1886673"/>
                </a:cubicBezTo>
                <a:cubicBezTo>
                  <a:pt x="1713089" y="1814629"/>
                  <a:pt x="1684384" y="1712259"/>
                  <a:pt x="1678329" y="1632030"/>
                </a:cubicBezTo>
                <a:cubicBezTo>
                  <a:pt x="1666120" y="1470261"/>
                  <a:pt x="1655180" y="1308123"/>
                  <a:pt x="1655180" y="1145894"/>
                </a:cubicBezTo>
                <a:cubicBezTo>
                  <a:pt x="1655180" y="1030472"/>
                  <a:pt x="1708208" y="746704"/>
                  <a:pt x="1724628" y="648182"/>
                </a:cubicBezTo>
                <a:cubicBezTo>
                  <a:pt x="1763210" y="567159"/>
                  <a:pt x="1791071" y="480097"/>
                  <a:pt x="1840375" y="405114"/>
                </a:cubicBezTo>
                <a:cubicBezTo>
                  <a:pt x="1975497" y="199616"/>
                  <a:pt x="2051239" y="82167"/>
                  <a:pt x="2109748" y="121"/>
                </a:cubicBezTo>
                <a:lnTo>
                  <a:pt x="2109839" y="0"/>
                </a:lnTo>
                <a:close/>
              </a:path>
            </a:pathLst>
          </a:custGeom>
          <a:solidFill>
            <a:srgbClr val="FFDF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B9CCB3C8-356F-C016-05E6-BFCF4474CB22}"/>
              </a:ext>
            </a:extLst>
          </p:cNvPr>
          <p:cNvSpPr txBox="1"/>
          <p:nvPr/>
        </p:nvSpPr>
        <p:spPr>
          <a:xfrm>
            <a:off x="358814" y="358815"/>
            <a:ext cx="53783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dirty="0">
                <a:solidFill>
                  <a:srgbClr val="7A1B0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ANALISI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F5AAC8C3-6E47-7ABC-9751-D1C5F53A2A49}"/>
              </a:ext>
            </a:extLst>
          </p:cNvPr>
          <p:cNvSpPr txBox="1"/>
          <p:nvPr/>
        </p:nvSpPr>
        <p:spPr>
          <a:xfrm>
            <a:off x="603812" y="1376037"/>
            <a:ext cx="53783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0" dirty="0">
                <a:solidFill>
                  <a:srgbClr val="A51B0B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 UN GP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79441342-5C4B-3D97-E51F-04AC7E3ED514}"/>
              </a:ext>
            </a:extLst>
          </p:cNvPr>
          <p:cNvSpPr txBox="1"/>
          <p:nvPr/>
        </p:nvSpPr>
        <p:spPr>
          <a:xfrm>
            <a:off x="8534918" y="5322360"/>
            <a:ext cx="4726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Progetto di:</a:t>
            </a:r>
            <a:b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Michela Francesca Firrera</a:t>
            </a:r>
            <a:b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Simone Alessandro Casciaro</a:t>
            </a:r>
          </a:p>
        </p:txBody>
      </p:sp>
    </p:spTree>
    <p:extLst>
      <p:ext uri="{BB962C8B-B14F-4D97-AF65-F5344CB8AC3E}">
        <p14:creationId xmlns:p14="http://schemas.microsoft.com/office/powerpoint/2010/main" val="3151897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09D43B38-2023-0CB3-A229-2B8A13E13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282" y="509514"/>
            <a:ext cx="7451436" cy="583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530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796DDC4-2179-4701-000A-D62641CAB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178" y="509400"/>
            <a:ext cx="7739643" cy="583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01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BEF15EF-78B8-A120-CAF8-815399443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643" y="509400"/>
            <a:ext cx="7228713" cy="583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07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Anteprima della diapositiva 9">
                <a:extLst>
                  <a:ext uri="{FF2B5EF4-FFF2-40B4-BE49-F238E27FC236}">
                    <a16:creationId xmlns:a16="http://schemas.microsoft.com/office/drawing/2014/main" id="{BD856685-D825-3F94-5EE8-98333149D02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02847160"/>
                  </p:ext>
                </p:extLst>
              </p:nvPr>
            </p:nvGraphicFramePr>
            <p:xfrm>
              <a:off x="3504891" y="3157945"/>
              <a:ext cx="951056" cy="534969"/>
            </p:xfrm>
            <a:graphic>
              <a:graphicData uri="http://schemas.microsoft.com/office/powerpoint/2016/slidezoom">
                <pslz:sldZm>
                  <pslz:sldZmObj sldId="268" cId="3897024908">
                    <pslz:zmPr id="{0E45C576-3AF5-4B65-9A80-E6501056C7D8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951056" cy="53496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Anteprima della diapositiva 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D856685-D825-3F94-5EE8-98333149D02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04891" y="3157945"/>
                <a:ext cx="951056" cy="53496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" name="Anteprima della diapositiva 10">
                <a:extLst>
                  <a:ext uri="{FF2B5EF4-FFF2-40B4-BE49-F238E27FC236}">
                    <a16:creationId xmlns:a16="http://schemas.microsoft.com/office/drawing/2014/main" id="{AAFB2752-D8C3-83AE-24EE-A8A60C37E66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89515110"/>
                  </p:ext>
                </p:extLst>
              </p:nvPr>
            </p:nvGraphicFramePr>
            <p:xfrm>
              <a:off x="4536314" y="3154370"/>
              <a:ext cx="951056" cy="534969"/>
            </p:xfrm>
            <a:graphic>
              <a:graphicData uri="http://schemas.microsoft.com/office/powerpoint/2016/slidezoom">
                <pslz:sldZm>
                  <pslz:sldZmObj sldId="269" cId="228837853">
                    <pslz:zmPr id="{7EA882A3-5FA1-4987-AFE7-EA1C78AD9503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951056" cy="53496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" name="Anteprima della diapositiva 10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AAFB2752-D8C3-83AE-24EE-A8A60C37E66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36314" y="3154370"/>
                <a:ext cx="951056" cy="53496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2" name="Anteprima della diapositiva 11">
                <a:extLst>
                  <a:ext uri="{FF2B5EF4-FFF2-40B4-BE49-F238E27FC236}">
                    <a16:creationId xmlns:a16="http://schemas.microsoft.com/office/drawing/2014/main" id="{F97B82DA-87A1-D6B0-9BBB-7DCCB4386CB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69632653"/>
                  </p:ext>
                </p:extLst>
              </p:nvPr>
            </p:nvGraphicFramePr>
            <p:xfrm>
              <a:off x="5567737" y="3154371"/>
              <a:ext cx="951056" cy="534969"/>
            </p:xfrm>
            <a:graphic>
              <a:graphicData uri="http://schemas.microsoft.com/office/powerpoint/2016/slidezoom">
                <pslz:sldZm>
                  <pslz:sldZmObj sldId="270" cId="4111754483">
                    <pslz:zmPr id="{935512A9-8EA2-4613-80B5-3316B0166A94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951056" cy="53496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2" name="Anteprima della diapositiva 11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F97B82DA-87A1-D6B0-9BBB-7DCCB4386CB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67737" y="3154371"/>
                <a:ext cx="951056" cy="53496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3" name="Anteprima della diapositiva 12">
                <a:extLst>
                  <a:ext uri="{FF2B5EF4-FFF2-40B4-BE49-F238E27FC236}">
                    <a16:creationId xmlns:a16="http://schemas.microsoft.com/office/drawing/2014/main" id="{B5DFBE6E-CB4A-DC0A-0A77-09AE4F184E8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65624458"/>
                  </p:ext>
                </p:extLst>
              </p:nvPr>
            </p:nvGraphicFramePr>
            <p:xfrm>
              <a:off x="6624264" y="3157944"/>
              <a:ext cx="951054" cy="534968"/>
            </p:xfrm>
            <a:graphic>
              <a:graphicData uri="http://schemas.microsoft.com/office/powerpoint/2016/slidezoom">
                <pslz:sldZm>
                  <pslz:sldZmObj sldId="271" cId="403312994">
                    <pslz:zmPr id="{256439ED-9E49-408F-A223-1C9C7FD6D0F4}" returnToParent="0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951054" cy="53496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3" name="Anteprima della diapositiva 12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B5DFBE6E-CB4A-DC0A-0A77-09AE4F184E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624264" y="3157944"/>
                <a:ext cx="951054" cy="53496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4" name="Anteprima della diapositiva 13">
                <a:extLst>
                  <a:ext uri="{FF2B5EF4-FFF2-40B4-BE49-F238E27FC236}">
                    <a16:creationId xmlns:a16="http://schemas.microsoft.com/office/drawing/2014/main" id="{09C81853-0BD5-F479-65A6-3FF11567ACB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01213235"/>
                  </p:ext>
                </p:extLst>
              </p:nvPr>
            </p:nvGraphicFramePr>
            <p:xfrm>
              <a:off x="7726238" y="3157944"/>
              <a:ext cx="951054" cy="534968"/>
            </p:xfrm>
            <a:graphic>
              <a:graphicData uri="http://schemas.microsoft.com/office/powerpoint/2016/slidezoom">
                <pslz:sldZm>
                  <pslz:sldZmObj sldId="272" cId="2891332597">
                    <pslz:zmPr id="{C15F7989-63DA-40BB-BC9F-B192ED5DBE26}" returnToParent="0" transitionDur="100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951054" cy="53496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4" name="Anteprima della diapositiva 13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09C81853-0BD5-F479-65A6-3FF11567ACB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726238" y="3157944"/>
                <a:ext cx="951054" cy="53496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F1FB757B-F6E8-A127-CEBC-1BF7757E7E35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b="47969"/>
          <a:stretch/>
        </p:blipFill>
        <p:spPr>
          <a:xfrm>
            <a:off x="3505068" y="609934"/>
            <a:ext cx="5181864" cy="2819066"/>
          </a:xfrm>
          <a:prstGeom prst="rect">
            <a:avLst/>
          </a:prstGeom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id="{C2D7F212-F9F5-A537-3547-EF7AEFBDFF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031"/>
          <a:stretch/>
        </p:blipFill>
        <p:spPr bwMode="auto">
          <a:xfrm>
            <a:off x="3504891" y="3429000"/>
            <a:ext cx="5182217" cy="259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847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F1FB757B-F6E8-A127-CEBC-1BF7757E7E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969"/>
          <a:stretch/>
        </p:blipFill>
        <p:spPr>
          <a:xfrm>
            <a:off x="3505597" y="127334"/>
            <a:ext cx="5181864" cy="2819066"/>
          </a:xfrm>
          <a:prstGeom prst="rect">
            <a:avLst/>
          </a:prstGeom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id="{C2D7F212-F9F5-A537-3547-EF7AEFBDFF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031"/>
          <a:stretch/>
        </p:blipFill>
        <p:spPr bwMode="auto">
          <a:xfrm>
            <a:off x="3505597" y="4131733"/>
            <a:ext cx="5182217" cy="259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Anteprima della diapositiva 2">
                <a:extLst>
                  <a:ext uri="{FF2B5EF4-FFF2-40B4-BE49-F238E27FC236}">
                    <a16:creationId xmlns:a16="http://schemas.microsoft.com/office/drawing/2014/main" id="{63867FC3-F284-BFB0-1C2B-59518652AB6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50521100"/>
                  </p:ext>
                </p:extLst>
              </p:nvPr>
            </p:nvGraphicFramePr>
            <p:xfrm>
              <a:off x="1057102" y="2971643"/>
              <a:ext cx="2016521" cy="1134293"/>
            </p:xfrm>
            <a:graphic>
              <a:graphicData uri="http://schemas.microsoft.com/office/powerpoint/2016/slidezoom">
                <pslz:sldZm>
                  <pslz:sldZmObj sldId="268" cId="3897024908">
                    <pslz:zmPr id="{0E45C576-3AF5-4B65-9A80-E6501056C7D8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016521" cy="113429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Anteprima della diapositiva 2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63867FC3-F284-BFB0-1C2B-59518652AB6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57102" y="2971643"/>
                <a:ext cx="2016521" cy="113429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Anteprima della diapositiva 5">
                <a:extLst>
                  <a:ext uri="{FF2B5EF4-FFF2-40B4-BE49-F238E27FC236}">
                    <a16:creationId xmlns:a16="http://schemas.microsoft.com/office/drawing/2014/main" id="{8536BA69-9A40-16FC-0C91-768131CBE2E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90063904"/>
                  </p:ext>
                </p:extLst>
              </p:nvPr>
            </p:nvGraphicFramePr>
            <p:xfrm>
              <a:off x="3074424" y="2971644"/>
              <a:ext cx="2016521" cy="1134293"/>
            </p:xfrm>
            <a:graphic>
              <a:graphicData uri="http://schemas.microsoft.com/office/powerpoint/2016/slidezoom">
                <pslz:sldZm>
                  <pslz:sldZmObj sldId="269" cId="228837853">
                    <pslz:zmPr id="{7EA882A3-5FA1-4987-AFE7-EA1C78AD9503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016521" cy="113429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Anteprima della diapositiva 5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8536BA69-9A40-16FC-0C91-768131CBE2E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74424" y="2971644"/>
                <a:ext cx="2016521" cy="113429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Anteprima della diapositiva 7">
                <a:extLst>
                  <a:ext uri="{FF2B5EF4-FFF2-40B4-BE49-F238E27FC236}">
                    <a16:creationId xmlns:a16="http://schemas.microsoft.com/office/drawing/2014/main" id="{1D83246A-F484-17FC-643A-41DFB0DB6B4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91286647"/>
                  </p:ext>
                </p:extLst>
              </p:nvPr>
            </p:nvGraphicFramePr>
            <p:xfrm>
              <a:off x="5089342" y="2973447"/>
              <a:ext cx="2013316" cy="1132490"/>
            </p:xfrm>
            <a:graphic>
              <a:graphicData uri="http://schemas.microsoft.com/office/powerpoint/2016/slidezoom">
                <pslz:sldZm>
                  <pslz:sldZmObj sldId="270" cId="4111754483">
                    <pslz:zmPr id="{935512A9-8EA2-4613-80B5-3316B0166A94}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013316" cy="113249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Anteprima della diapositiva 7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1D83246A-F484-17FC-643A-41DFB0DB6B4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089342" y="2973447"/>
                <a:ext cx="2013316" cy="113249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Anteprima della diapositiva 9">
                <a:extLst>
                  <a:ext uri="{FF2B5EF4-FFF2-40B4-BE49-F238E27FC236}">
                    <a16:creationId xmlns:a16="http://schemas.microsoft.com/office/drawing/2014/main" id="{C702E9F1-A64D-F98F-BBF2-BD91B9D5D39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02245682"/>
                  </p:ext>
                </p:extLst>
              </p:nvPr>
            </p:nvGraphicFramePr>
            <p:xfrm>
              <a:off x="7102658" y="2971645"/>
              <a:ext cx="2016521" cy="1134293"/>
            </p:xfrm>
            <a:graphic>
              <a:graphicData uri="http://schemas.microsoft.com/office/powerpoint/2016/slidezoom">
                <pslz:sldZm>
                  <pslz:sldZmObj sldId="271" cId="403312994">
                    <pslz:zmPr id="{256439ED-9E49-408F-A223-1C9C7FD6D0F4}" transitionDur="100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016521" cy="113429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Anteprima della diapositiva 9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C702E9F1-A64D-F98F-BBF2-BD91B9D5D39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102658" y="2971645"/>
                <a:ext cx="2016521" cy="113429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2" name="Anteprima della diapositiva 11">
                <a:extLst>
                  <a:ext uri="{FF2B5EF4-FFF2-40B4-BE49-F238E27FC236}">
                    <a16:creationId xmlns:a16="http://schemas.microsoft.com/office/drawing/2014/main" id="{7B3C87D3-0472-5A91-07A6-B0EDEE38B42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52691724"/>
                  </p:ext>
                </p:extLst>
              </p:nvPr>
            </p:nvGraphicFramePr>
            <p:xfrm>
              <a:off x="9115974" y="2971645"/>
              <a:ext cx="2016521" cy="1134293"/>
            </p:xfrm>
            <a:graphic>
              <a:graphicData uri="http://schemas.microsoft.com/office/powerpoint/2016/slidezoom">
                <pslz:sldZm>
                  <pslz:sldZmObj sldId="272" cId="2891332597">
                    <pslz:zmPr id="{C15F7989-63DA-40BB-BC9F-B192ED5DBE26}" transitionDur="1000">
                      <p166:blipFill xmlns:p166="http://schemas.microsoft.com/office/powerpoint/2016/6/main">
                        <a:blip r:embed="rId1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016521" cy="113429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2" name="Anteprima della diapositiva 11">
                <a:hlinkClick r:id="rId17" action="ppaction://hlinksldjump"/>
                <a:extLst>
                  <a:ext uri="{FF2B5EF4-FFF2-40B4-BE49-F238E27FC236}">
                    <a16:creationId xmlns:a16="http://schemas.microsoft.com/office/drawing/2014/main" id="{7B3C87D3-0472-5A91-07A6-B0EDEE38B42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115974" y="2971645"/>
                <a:ext cx="2016521" cy="113429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7170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3C12500A-EB80-D508-864A-52EB8E944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335" y="125057"/>
            <a:ext cx="9345329" cy="660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024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1F27091A-4D6E-55B7-2F8D-8C49F4F3C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850" y="124200"/>
            <a:ext cx="9348300" cy="6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378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30</Words>
  <Application>Microsoft Office PowerPoint</Application>
  <PresentationFormat>Widescreen</PresentationFormat>
  <Paragraphs>6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Aharoni</vt:lpstr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Rosalia Adriana Firrera</dc:creator>
  <cp:lastModifiedBy>Rosalia Adriana Firrera</cp:lastModifiedBy>
  <cp:revision>10</cp:revision>
  <dcterms:created xsi:type="dcterms:W3CDTF">2023-10-18T20:28:08Z</dcterms:created>
  <dcterms:modified xsi:type="dcterms:W3CDTF">2023-10-21T20:14:08Z</dcterms:modified>
</cp:coreProperties>
</file>