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3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BFEAEB-F523-434F-BBE2-350050796ED4}" v="144" dt="2022-05-08T11:24:26.301"/>
    <p1510:client id="{D76BDD98-9243-433E-831F-FBBCE88F545E}" v="771" dt="2022-05-08T14:01:07.6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91" d="100"/>
          <a:sy n="91" d="100"/>
        </p:scale>
        <p:origin x="13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ishek A" userId="4fd95efa20995234" providerId="Windows Live" clId="Web-{D76BDD98-9243-433E-831F-FBBCE88F545E}"/>
    <pc:docChg chg="addSld delSld modSld">
      <pc:chgData name="Abishek A" userId="4fd95efa20995234" providerId="Windows Live" clId="Web-{D76BDD98-9243-433E-831F-FBBCE88F545E}" dt="2022-05-08T14:01:07.638" v="765" actId="20577"/>
      <pc:docMkLst>
        <pc:docMk/>
      </pc:docMkLst>
      <pc:sldChg chg="delSp modSp">
        <pc:chgData name="Abishek A" userId="4fd95efa20995234" providerId="Windows Live" clId="Web-{D76BDD98-9243-433E-831F-FBBCE88F545E}" dt="2022-05-08T13:41:53.209" v="127" actId="20577"/>
        <pc:sldMkLst>
          <pc:docMk/>
          <pc:sldMk cId="3417688818" sldId="258"/>
        </pc:sldMkLst>
        <pc:spChg chg="del">
          <ac:chgData name="Abishek A" userId="4fd95efa20995234" providerId="Windows Live" clId="Web-{D76BDD98-9243-433E-831F-FBBCE88F545E}" dt="2022-05-08T13:27:42.143" v="0"/>
          <ac:spMkLst>
            <pc:docMk/>
            <pc:sldMk cId="3417688818" sldId="258"/>
            <ac:spMk id="2" creationId="{0511BAF1-280C-F8E4-C505-0F19947DED97}"/>
          </ac:spMkLst>
        </pc:spChg>
        <pc:spChg chg="mod">
          <ac:chgData name="Abishek A" userId="4fd95efa20995234" providerId="Windows Live" clId="Web-{D76BDD98-9243-433E-831F-FBBCE88F545E}" dt="2022-05-08T13:41:53.209" v="127" actId="20577"/>
          <ac:spMkLst>
            <pc:docMk/>
            <pc:sldMk cId="3417688818" sldId="258"/>
            <ac:spMk id="3" creationId="{6C896A8C-C57E-DC6C-7039-3A63EDA52902}"/>
          </ac:spMkLst>
        </pc:spChg>
      </pc:sldChg>
      <pc:sldChg chg="new del">
        <pc:chgData name="Abishek A" userId="4fd95efa20995234" providerId="Windows Live" clId="Web-{D76BDD98-9243-433E-831F-FBBCE88F545E}" dt="2022-05-08T13:40:20.626" v="114"/>
        <pc:sldMkLst>
          <pc:docMk/>
          <pc:sldMk cId="58910715" sldId="259"/>
        </pc:sldMkLst>
      </pc:sldChg>
      <pc:sldChg chg="modSp new">
        <pc:chgData name="Abishek A" userId="4fd95efa20995234" providerId="Windows Live" clId="Web-{D76BDD98-9243-433E-831F-FBBCE88F545E}" dt="2022-05-08T13:47:07.134" v="264" actId="20577"/>
        <pc:sldMkLst>
          <pc:docMk/>
          <pc:sldMk cId="2109173731" sldId="259"/>
        </pc:sldMkLst>
        <pc:spChg chg="mod">
          <ac:chgData name="Abishek A" userId="4fd95efa20995234" providerId="Windows Live" clId="Web-{D76BDD98-9243-433E-831F-FBBCE88F545E}" dt="2022-05-08T13:42:02.929" v="133" actId="20577"/>
          <ac:spMkLst>
            <pc:docMk/>
            <pc:sldMk cId="2109173731" sldId="259"/>
            <ac:spMk id="2" creationId="{08754AE4-D0CE-3511-C20F-394E3FA0719A}"/>
          </ac:spMkLst>
        </pc:spChg>
        <pc:spChg chg="mod">
          <ac:chgData name="Abishek A" userId="4fd95efa20995234" providerId="Windows Live" clId="Web-{D76BDD98-9243-433E-831F-FBBCE88F545E}" dt="2022-05-08T13:47:07.134" v="264" actId="20577"/>
          <ac:spMkLst>
            <pc:docMk/>
            <pc:sldMk cId="2109173731" sldId="259"/>
            <ac:spMk id="3" creationId="{5BC64439-563F-6758-EEA1-D226B08669B9}"/>
          </ac:spMkLst>
        </pc:spChg>
      </pc:sldChg>
      <pc:sldChg chg="delSp modSp new del">
        <pc:chgData name="Abishek A" userId="4fd95efa20995234" providerId="Windows Live" clId="Web-{D76BDD98-9243-433E-831F-FBBCE88F545E}" dt="2022-05-08T13:41:29.317" v="124"/>
        <pc:sldMkLst>
          <pc:docMk/>
          <pc:sldMk cId="3200926154" sldId="259"/>
        </pc:sldMkLst>
        <pc:spChg chg="del">
          <ac:chgData name="Abishek A" userId="4fd95efa20995234" providerId="Windows Live" clId="Web-{D76BDD98-9243-433E-831F-FBBCE88F545E}" dt="2022-05-08T13:40:44.096" v="116"/>
          <ac:spMkLst>
            <pc:docMk/>
            <pc:sldMk cId="3200926154" sldId="259"/>
            <ac:spMk id="2" creationId="{E5C08897-68BF-BFE6-66E3-4D2B26C71095}"/>
          </ac:spMkLst>
        </pc:spChg>
        <pc:spChg chg="del mod">
          <ac:chgData name="Abishek A" userId="4fd95efa20995234" providerId="Windows Live" clId="Web-{D76BDD98-9243-433E-831F-FBBCE88F545E}" dt="2022-05-08T13:41:29.302" v="123"/>
          <ac:spMkLst>
            <pc:docMk/>
            <pc:sldMk cId="3200926154" sldId="259"/>
            <ac:spMk id="3" creationId="{46452943-16BC-32AD-520A-B55F4BC60575}"/>
          </ac:spMkLst>
        </pc:spChg>
      </pc:sldChg>
      <pc:sldChg chg="modSp new">
        <pc:chgData name="Abishek A" userId="4fd95efa20995234" providerId="Windows Live" clId="Web-{D76BDD98-9243-433E-831F-FBBCE88F545E}" dt="2022-05-08T13:52:29.560" v="382" actId="14100"/>
        <pc:sldMkLst>
          <pc:docMk/>
          <pc:sldMk cId="3986876088" sldId="260"/>
        </pc:sldMkLst>
        <pc:spChg chg="mod">
          <ac:chgData name="Abishek A" userId="4fd95efa20995234" providerId="Windows Live" clId="Web-{D76BDD98-9243-433E-831F-FBBCE88F545E}" dt="2022-05-08T13:47:24.792" v="271" actId="20577"/>
          <ac:spMkLst>
            <pc:docMk/>
            <pc:sldMk cId="3986876088" sldId="260"/>
            <ac:spMk id="2" creationId="{DD503097-D22A-C32A-8E6F-A890354800A5}"/>
          </ac:spMkLst>
        </pc:spChg>
        <pc:spChg chg="mod">
          <ac:chgData name="Abishek A" userId="4fd95efa20995234" providerId="Windows Live" clId="Web-{D76BDD98-9243-433E-831F-FBBCE88F545E}" dt="2022-05-08T13:52:29.560" v="382" actId="14100"/>
          <ac:spMkLst>
            <pc:docMk/>
            <pc:sldMk cId="3986876088" sldId="260"/>
            <ac:spMk id="3" creationId="{4917487D-83C9-EDFE-530F-6F45E5113FE6}"/>
          </ac:spMkLst>
        </pc:spChg>
      </pc:sldChg>
      <pc:sldChg chg="addSp delSp modSp new mod setBg">
        <pc:chgData name="Abishek A" userId="4fd95efa20995234" providerId="Windows Live" clId="Web-{D76BDD98-9243-433E-831F-FBBCE88F545E}" dt="2022-05-08T14:01:07.638" v="765" actId="20577"/>
        <pc:sldMkLst>
          <pc:docMk/>
          <pc:sldMk cId="808555207" sldId="261"/>
        </pc:sldMkLst>
        <pc:spChg chg="mod">
          <ac:chgData name="Abishek A" userId="4fd95efa20995234" providerId="Windows Live" clId="Web-{D76BDD98-9243-433E-831F-FBBCE88F545E}" dt="2022-05-08T14:00:24.682" v="665"/>
          <ac:spMkLst>
            <pc:docMk/>
            <pc:sldMk cId="808555207" sldId="261"/>
            <ac:spMk id="2" creationId="{C9533479-4BB2-0970-8989-13312670BCD7}"/>
          </ac:spMkLst>
        </pc:spChg>
        <pc:spChg chg="mod ord">
          <ac:chgData name="Abishek A" userId="4fd95efa20995234" providerId="Windows Live" clId="Web-{D76BDD98-9243-433E-831F-FBBCE88F545E}" dt="2022-05-08T14:01:07.638" v="765" actId="20577"/>
          <ac:spMkLst>
            <pc:docMk/>
            <pc:sldMk cId="808555207" sldId="261"/>
            <ac:spMk id="3" creationId="{CBEC6BAB-1028-7E36-9538-3F29CF3831BC}"/>
          </ac:spMkLst>
        </pc:spChg>
        <pc:spChg chg="add del">
          <ac:chgData name="Abishek A" userId="4fd95efa20995234" providerId="Windows Live" clId="Web-{D76BDD98-9243-433E-831F-FBBCE88F545E}" dt="2022-05-08T14:00:24.682" v="665"/>
          <ac:spMkLst>
            <pc:docMk/>
            <pc:sldMk cId="808555207" sldId="261"/>
            <ac:spMk id="10" creationId="{A65AC7D1-EAA9-48F5-B509-60A7F50BF703}"/>
          </ac:spMkLst>
        </pc:spChg>
        <pc:spChg chg="add del">
          <ac:chgData name="Abishek A" userId="4fd95efa20995234" providerId="Windows Live" clId="Web-{D76BDD98-9243-433E-831F-FBBCE88F545E}" dt="2022-05-08T14:00:24.682" v="665"/>
          <ac:spMkLst>
            <pc:docMk/>
            <pc:sldMk cId="808555207" sldId="261"/>
            <ac:spMk id="12" creationId="{D6320AF9-619A-4175-865B-5663E1AEF4C5}"/>
          </ac:spMkLst>
        </pc:spChg>
        <pc:spChg chg="add del">
          <ac:chgData name="Abishek A" userId="4fd95efa20995234" providerId="Windows Live" clId="Web-{D76BDD98-9243-433E-831F-FBBCE88F545E}" dt="2022-05-08T14:00:24.682" v="665"/>
          <ac:spMkLst>
            <pc:docMk/>
            <pc:sldMk cId="808555207" sldId="261"/>
            <ac:spMk id="18" creationId="{7E018740-5C2B-4A41-AC1A-7E68D1EC1954}"/>
          </ac:spMkLst>
        </pc:spChg>
        <pc:spChg chg="add del">
          <ac:chgData name="Abishek A" userId="4fd95efa20995234" providerId="Windows Live" clId="Web-{D76BDD98-9243-433E-831F-FBBCE88F545E}" dt="2022-05-08T14:00:24.682" v="665"/>
          <ac:spMkLst>
            <pc:docMk/>
            <pc:sldMk cId="808555207" sldId="261"/>
            <ac:spMk id="20" creationId="{166F75A4-C475-4941-8EE2-B80A06A2C1BB}"/>
          </ac:spMkLst>
        </pc:spChg>
        <pc:spChg chg="add del">
          <ac:chgData name="Abishek A" userId="4fd95efa20995234" providerId="Windows Live" clId="Web-{D76BDD98-9243-433E-831F-FBBCE88F545E}" dt="2022-05-08T14:00:24.682" v="665"/>
          <ac:spMkLst>
            <pc:docMk/>
            <pc:sldMk cId="808555207" sldId="261"/>
            <ac:spMk id="22" creationId="{A032553A-72E8-4B0D-8405-FF9771C9AF05}"/>
          </ac:spMkLst>
        </pc:spChg>
        <pc:spChg chg="add del">
          <ac:chgData name="Abishek A" userId="4fd95efa20995234" providerId="Windows Live" clId="Web-{D76BDD98-9243-433E-831F-FBBCE88F545E}" dt="2022-05-08T14:00:24.682" v="665"/>
          <ac:spMkLst>
            <pc:docMk/>
            <pc:sldMk cId="808555207" sldId="261"/>
            <ac:spMk id="24" creationId="{765800AC-C3B9-498E-87BC-29FAE4C76B21}"/>
          </ac:spMkLst>
        </pc:spChg>
        <pc:spChg chg="add del">
          <ac:chgData name="Abishek A" userId="4fd95efa20995234" providerId="Windows Live" clId="Web-{D76BDD98-9243-433E-831F-FBBCE88F545E}" dt="2022-05-08T14:00:24.682" v="665"/>
          <ac:spMkLst>
            <pc:docMk/>
            <pc:sldMk cId="808555207" sldId="261"/>
            <ac:spMk id="26" creationId="{1F9D6ACB-2FF4-49F9-978A-E0D5327FC635}"/>
          </ac:spMkLst>
        </pc:spChg>
        <pc:spChg chg="add del">
          <ac:chgData name="Abishek A" userId="4fd95efa20995234" providerId="Windows Live" clId="Web-{D76BDD98-9243-433E-831F-FBBCE88F545E}" dt="2022-05-08T14:00:24.682" v="665"/>
          <ac:spMkLst>
            <pc:docMk/>
            <pc:sldMk cId="808555207" sldId="261"/>
            <ac:spMk id="28" creationId="{A5EC319D-0FEA-4B95-A3EA-01E35672C95B}"/>
          </ac:spMkLst>
        </pc:spChg>
        <pc:spChg chg="add del">
          <ac:chgData name="Abishek A" userId="4fd95efa20995234" providerId="Windows Live" clId="Web-{D76BDD98-9243-433E-831F-FBBCE88F545E}" dt="2022-05-08T14:00:24.682" v="665"/>
          <ac:spMkLst>
            <pc:docMk/>
            <pc:sldMk cId="808555207" sldId="261"/>
            <ac:spMk id="33" creationId="{9F4444CE-BC8D-4D61-B303-4C05614E62AB}"/>
          </ac:spMkLst>
        </pc:spChg>
        <pc:spChg chg="add del">
          <ac:chgData name="Abishek A" userId="4fd95efa20995234" providerId="Windows Live" clId="Web-{D76BDD98-9243-433E-831F-FBBCE88F545E}" dt="2022-05-08T14:00:24.682" v="665"/>
          <ac:spMkLst>
            <pc:docMk/>
            <pc:sldMk cId="808555207" sldId="261"/>
            <ac:spMk id="35" creationId="{62423CA5-E2E1-4789-B759-9906C1C94063}"/>
          </ac:spMkLst>
        </pc:spChg>
        <pc:spChg chg="add del">
          <ac:chgData name="Abishek A" userId="4fd95efa20995234" providerId="Windows Live" clId="Web-{D76BDD98-9243-433E-831F-FBBCE88F545E}" dt="2022-05-08T14:00:24.682" v="665"/>
          <ac:spMkLst>
            <pc:docMk/>
            <pc:sldMk cId="808555207" sldId="261"/>
            <ac:spMk id="37" creationId="{73772B81-181F-48B7-8826-4D9686D15DF5}"/>
          </ac:spMkLst>
        </pc:spChg>
        <pc:spChg chg="add del">
          <ac:chgData name="Abishek A" userId="4fd95efa20995234" providerId="Windows Live" clId="Web-{D76BDD98-9243-433E-831F-FBBCE88F545E}" dt="2022-05-08T14:00:24.682" v="665"/>
          <ac:spMkLst>
            <pc:docMk/>
            <pc:sldMk cId="808555207" sldId="261"/>
            <ac:spMk id="39" creationId="{B2205F6E-03C6-4E92-877C-E2482F6599AA}"/>
          </ac:spMkLst>
        </pc:spChg>
        <pc:picChg chg="add mod ord">
          <ac:chgData name="Abishek A" userId="4fd95efa20995234" providerId="Windows Live" clId="Web-{D76BDD98-9243-433E-831F-FBBCE88F545E}" dt="2022-05-08T14:00:33.698" v="672" actId="1076"/>
          <ac:picMkLst>
            <pc:docMk/>
            <pc:sldMk cId="808555207" sldId="261"/>
            <ac:picMk id="5" creationId="{8F5ED313-AB2D-F552-3A78-2B0D68C505C4}"/>
          </ac:picMkLst>
        </pc:picChg>
        <pc:cxnChg chg="add del">
          <ac:chgData name="Abishek A" userId="4fd95efa20995234" providerId="Windows Live" clId="Web-{D76BDD98-9243-433E-831F-FBBCE88F545E}" dt="2022-05-08T14:00:24.682" v="665"/>
          <ac:cxnSpMkLst>
            <pc:docMk/>
            <pc:sldMk cId="808555207" sldId="261"/>
            <ac:cxnSpMk id="14" creationId="{063B6EC6-D752-4EE7-908B-F8F19E8C7FEA}"/>
          </ac:cxnSpMkLst>
        </pc:cxnChg>
        <pc:cxnChg chg="add del">
          <ac:chgData name="Abishek A" userId="4fd95efa20995234" providerId="Windows Live" clId="Web-{D76BDD98-9243-433E-831F-FBBCE88F545E}" dt="2022-05-08T14:00:24.682" v="665"/>
          <ac:cxnSpMkLst>
            <pc:docMk/>
            <pc:sldMk cId="808555207" sldId="261"/>
            <ac:cxnSpMk id="16" creationId="{EFECD4E8-AD3E-4228-82A2-9461958EA94D}"/>
          </ac:cxnSpMkLst>
        </pc:cxnChg>
      </pc:sldChg>
    </pc:docChg>
  </pc:docChgLst>
  <pc:docChgLst>
    <pc:chgData name="Abishek A" userId="4fd95efa20995234" providerId="Windows Live" clId="Web-{10BFEAEB-F523-434F-BBE2-350050796ED4}"/>
    <pc:docChg chg="addSld delSld modSld">
      <pc:chgData name="Abishek A" userId="4fd95efa20995234" providerId="Windows Live" clId="Web-{10BFEAEB-F523-434F-BBE2-350050796ED4}" dt="2022-05-08T11:24:26.301" v="168"/>
      <pc:docMkLst>
        <pc:docMk/>
      </pc:docMkLst>
      <pc:sldChg chg="modSp del">
        <pc:chgData name="Abishek A" userId="4fd95efa20995234" providerId="Windows Live" clId="Web-{10BFEAEB-F523-434F-BBE2-350050796ED4}" dt="2022-05-08T11:18:40.656" v="48"/>
        <pc:sldMkLst>
          <pc:docMk/>
          <pc:sldMk cId="521040635" sldId="256"/>
        </pc:sldMkLst>
        <pc:spChg chg="mod">
          <ac:chgData name="Abishek A" userId="4fd95efa20995234" providerId="Windows Live" clId="Web-{10BFEAEB-F523-434F-BBE2-350050796ED4}" dt="2022-05-08T11:18:09.826" v="22" actId="20577"/>
          <ac:spMkLst>
            <pc:docMk/>
            <pc:sldMk cId="521040635" sldId="256"/>
            <ac:spMk id="2" creationId="{00000000-0000-0000-0000-000000000000}"/>
          </ac:spMkLst>
        </pc:spChg>
        <pc:spChg chg="mod">
          <ac:chgData name="Abishek A" userId="4fd95efa20995234" providerId="Windows Live" clId="Web-{10BFEAEB-F523-434F-BBE2-350050796ED4}" dt="2022-05-08T11:18:38.344" v="46" actId="20577"/>
          <ac:spMkLst>
            <pc:docMk/>
            <pc:sldMk cId="521040635" sldId="256"/>
            <ac:spMk id="3" creationId="{00000000-0000-0000-0000-000000000000}"/>
          </ac:spMkLst>
        </pc:spChg>
      </pc:sldChg>
      <pc:sldChg chg="addSp delSp modSp new mod setBg">
        <pc:chgData name="Abishek A" userId="4fd95efa20995234" providerId="Windows Live" clId="Web-{10BFEAEB-F523-434F-BBE2-350050796ED4}" dt="2022-05-08T11:24:21.300" v="167" actId="1076"/>
        <pc:sldMkLst>
          <pc:docMk/>
          <pc:sldMk cId="2232723530" sldId="257"/>
        </pc:sldMkLst>
        <pc:spChg chg="mod">
          <ac:chgData name="Abishek A" userId="4fd95efa20995234" providerId="Windows Live" clId="Web-{10BFEAEB-F523-434F-BBE2-350050796ED4}" dt="2022-05-08T11:23:50.205" v="162"/>
          <ac:spMkLst>
            <pc:docMk/>
            <pc:sldMk cId="2232723530" sldId="257"/>
            <ac:spMk id="2" creationId="{233DD24A-5D50-2136-4897-7EAF47C22607}"/>
          </ac:spMkLst>
        </pc:spChg>
        <pc:spChg chg="mod ord">
          <ac:chgData name="Abishek A" userId="4fd95efa20995234" providerId="Windows Live" clId="Web-{10BFEAEB-F523-434F-BBE2-350050796ED4}" dt="2022-05-08T11:23:50.205" v="162"/>
          <ac:spMkLst>
            <pc:docMk/>
            <pc:sldMk cId="2232723530" sldId="257"/>
            <ac:spMk id="3" creationId="{F174BF00-9647-B5C0-BFD8-EB0C8189F357}"/>
          </ac:spMkLst>
        </pc:spChg>
        <pc:spChg chg="add del">
          <ac:chgData name="Abishek A" userId="4fd95efa20995234" providerId="Windows Live" clId="Web-{10BFEAEB-F523-434F-BBE2-350050796ED4}" dt="2022-05-08T11:22:56.999" v="153"/>
          <ac:spMkLst>
            <pc:docMk/>
            <pc:sldMk cId="2232723530" sldId="257"/>
            <ac:spMk id="6" creationId="{9F4444CE-BC8D-4D61-B303-4C05614E62AB}"/>
          </ac:spMkLst>
        </pc:spChg>
        <pc:spChg chg="add del">
          <ac:chgData name="Abishek A" userId="4fd95efa20995234" providerId="Windows Live" clId="Web-{10BFEAEB-F523-434F-BBE2-350050796ED4}" dt="2022-05-08T11:22:56.999" v="153"/>
          <ac:spMkLst>
            <pc:docMk/>
            <pc:sldMk cId="2232723530" sldId="257"/>
            <ac:spMk id="7" creationId="{62423CA5-E2E1-4789-B759-9906C1C94063}"/>
          </ac:spMkLst>
        </pc:spChg>
        <pc:spChg chg="add del">
          <ac:chgData name="Abishek A" userId="4fd95efa20995234" providerId="Windows Live" clId="Web-{10BFEAEB-F523-434F-BBE2-350050796ED4}" dt="2022-05-08T11:22:56.999" v="153"/>
          <ac:spMkLst>
            <pc:docMk/>
            <pc:sldMk cId="2232723530" sldId="257"/>
            <ac:spMk id="8" creationId="{73772B81-181F-48B7-8826-4D9686D15DF5}"/>
          </ac:spMkLst>
        </pc:spChg>
        <pc:spChg chg="add del">
          <ac:chgData name="Abishek A" userId="4fd95efa20995234" providerId="Windows Live" clId="Web-{10BFEAEB-F523-434F-BBE2-350050796ED4}" dt="2022-05-08T11:22:13.278" v="133"/>
          <ac:spMkLst>
            <pc:docMk/>
            <pc:sldMk cId="2232723530" sldId="257"/>
            <ac:spMk id="9" creationId="{9F4444CE-BC8D-4D61-B303-4C05614E62AB}"/>
          </ac:spMkLst>
        </pc:spChg>
        <pc:spChg chg="add del">
          <ac:chgData name="Abishek A" userId="4fd95efa20995234" providerId="Windows Live" clId="Web-{10BFEAEB-F523-434F-BBE2-350050796ED4}" dt="2022-05-08T11:22:56.999" v="153"/>
          <ac:spMkLst>
            <pc:docMk/>
            <pc:sldMk cId="2232723530" sldId="257"/>
            <ac:spMk id="10" creationId="{B2205F6E-03C6-4E92-877C-E2482F6599AA}"/>
          </ac:spMkLst>
        </pc:spChg>
        <pc:spChg chg="add del">
          <ac:chgData name="Abishek A" userId="4fd95efa20995234" providerId="Windows Live" clId="Web-{10BFEAEB-F523-434F-BBE2-350050796ED4}" dt="2022-05-08T11:22:13.278" v="133"/>
          <ac:spMkLst>
            <pc:docMk/>
            <pc:sldMk cId="2232723530" sldId="257"/>
            <ac:spMk id="11" creationId="{62423CA5-E2E1-4789-B759-9906C1C94063}"/>
          </ac:spMkLst>
        </pc:spChg>
        <pc:spChg chg="add del">
          <ac:chgData name="Abishek A" userId="4fd95efa20995234" providerId="Windows Live" clId="Web-{10BFEAEB-F523-434F-BBE2-350050796ED4}" dt="2022-05-08T11:22:34.216" v="142"/>
          <ac:spMkLst>
            <pc:docMk/>
            <pc:sldMk cId="2232723530" sldId="257"/>
            <ac:spMk id="12" creationId="{9F4444CE-BC8D-4D61-B303-4C05614E62AB}"/>
          </ac:spMkLst>
        </pc:spChg>
        <pc:spChg chg="add del">
          <ac:chgData name="Abishek A" userId="4fd95efa20995234" providerId="Windows Live" clId="Web-{10BFEAEB-F523-434F-BBE2-350050796ED4}" dt="2022-05-08T11:22:13.278" v="133"/>
          <ac:spMkLst>
            <pc:docMk/>
            <pc:sldMk cId="2232723530" sldId="257"/>
            <ac:spMk id="13" creationId="{73772B81-181F-48B7-8826-4D9686D15DF5}"/>
          </ac:spMkLst>
        </pc:spChg>
        <pc:spChg chg="add del">
          <ac:chgData name="Abishek A" userId="4fd95efa20995234" providerId="Windows Live" clId="Web-{10BFEAEB-F523-434F-BBE2-350050796ED4}" dt="2022-05-08T11:22:13.278" v="133"/>
          <ac:spMkLst>
            <pc:docMk/>
            <pc:sldMk cId="2232723530" sldId="257"/>
            <ac:spMk id="15" creationId="{B2205F6E-03C6-4E92-877C-E2482F6599AA}"/>
          </ac:spMkLst>
        </pc:spChg>
        <pc:spChg chg="add del">
          <ac:chgData name="Abishek A" userId="4fd95efa20995234" providerId="Windows Live" clId="Web-{10BFEAEB-F523-434F-BBE2-350050796ED4}" dt="2022-05-08T11:22:34.216" v="142"/>
          <ac:spMkLst>
            <pc:docMk/>
            <pc:sldMk cId="2232723530" sldId="257"/>
            <ac:spMk id="17" creationId="{62423CA5-E2E1-4789-B759-9906C1C94063}"/>
          </ac:spMkLst>
        </pc:spChg>
        <pc:spChg chg="add del">
          <ac:chgData name="Abishek A" userId="4fd95efa20995234" providerId="Windows Live" clId="Web-{10BFEAEB-F523-434F-BBE2-350050796ED4}" dt="2022-05-08T11:22:34.216" v="142"/>
          <ac:spMkLst>
            <pc:docMk/>
            <pc:sldMk cId="2232723530" sldId="257"/>
            <ac:spMk id="19" creationId="{73772B81-181F-48B7-8826-4D9686D15DF5}"/>
          </ac:spMkLst>
        </pc:spChg>
        <pc:spChg chg="add del">
          <ac:chgData name="Abishek A" userId="4fd95efa20995234" providerId="Windows Live" clId="Web-{10BFEAEB-F523-434F-BBE2-350050796ED4}" dt="2022-05-08T11:22:34.216" v="142"/>
          <ac:spMkLst>
            <pc:docMk/>
            <pc:sldMk cId="2232723530" sldId="257"/>
            <ac:spMk id="21" creationId="{B2205F6E-03C6-4E92-877C-E2482F6599AA}"/>
          </ac:spMkLst>
        </pc:spChg>
        <pc:spChg chg="add del">
          <ac:chgData name="Abishek A" userId="4fd95efa20995234" providerId="Windows Live" clId="Web-{10BFEAEB-F523-434F-BBE2-350050796ED4}" dt="2022-05-08T11:22:36.779" v="144"/>
          <ac:spMkLst>
            <pc:docMk/>
            <pc:sldMk cId="2232723530" sldId="257"/>
            <ac:spMk id="23" creationId="{7E018740-5C2B-4A41-AC1A-7E68D1EC1954}"/>
          </ac:spMkLst>
        </pc:spChg>
        <pc:spChg chg="add del">
          <ac:chgData name="Abishek A" userId="4fd95efa20995234" providerId="Windows Live" clId="Web-{10BFEAEB-F523-434F-BBE2-350050796ED4}" dt="2022-05-08T11:22:36.779" v="144"/>
          <ac:spMkLst>
            <pc:docMk/>
            <pc:sldMk cId="2232723530" sldId="257"/>
            <ac:spMk id="24" creationId="{A65AC7D1-EAA9-48F5-B509-60A7F50BF703}"/>
          </ac:spMkLst>
        </pc:spChg>
        <pc:spChg chg="add del">
          <ac:chgData name="Abishek A" userId="4fd95efa20995234" providerId="Windows Live" clId="Web-{10BFEAEB-F523-434F-BBE2-350050796ED4}" dt="2022-05-08T11:22:36.779" v="144"/>
          <ac:spMkLst>
            <pc:docMk/>
            <pc:sldMk cId="2232723530" sldId="257"/>
            <ac:spMk id="25" creationId="{166F75A4-C475-4941-8EE2-B80A06A2C1BB}"/>
          </ac:spMkLst>
        </pc:spChg>
        <pc:spChg chg="add del">
          <ac:chgData name="Abishek A" userId="4fd95efa20995234" providerId="Windows Live" clId="Web-{10BFEAEB-F523-434F-BBE2-350050796ED4}" dt="2022-05-08T11:22:36.779" v="144"/>
          <ac:spMkLst>
            <pc:docMk/>
            <pc:sldMk cId="2232723530" sldId="257"/>
            <ac:spMk id="26" creationId="{D6320AF9-619A-4175-865B-5663E1AEF4C5}"/>
          </ac:spMkLst>
        </pc:spChg>
        <pc:spChg chg="add del">
          <ac:chgData name="Abishek A" userId="4fd95efa20995234" providerId="Windows Live" clId="Web-{10BFEAEB-F523-434F-BBE2-350050796ED4}" dt="2022-05-08T11:22:36.779" v="144"/>
          <ac:spMkLst>
            <pc:docMk/>
            <pc:sldMk cId="2232723530" sldId="257"/>
            <ac:spMk id="27" creationId="{A032553A-72E8-4B0D-8405-FF9771C9AF05}"/>
          </ac:spMkLst>
        </pc:spChg>
        <pc:spChg chg="add del">
          <ac:chgData name="Abishek A" userId="4fd95efa20995234" providerId="Windows Live" clId="Web-{10BFEAEB-F523-434F-BBE2-350050796ED4}" dt="2022-05-08T11:22:36.779" v="144"/>
          <ac:spMkLst>
            <pc:docMk/>
            <pc:sldMk cId="2232723530" sldId="257"/>
            <ac:spMk id="29" creationId="{765800AC-C3B9-498E-87BC-29FAE4C76B21}"/>
          </ac:spMkLst>
        </pc:spChg>
        <pc:spChg chg="add del">
          <ac:chgData name="Abishek A" userId="4fd95efa20995234" providerId="Windows Live" clId="Web-{10BFEAEB-F523-434F-BBE2-350050796ED4}" dt="2022-05-08T11:22:36.779" v="144"/>
          <ac:spMkLst>
            <pc:docMk/>
            <pc:sldMk cId="2232723530" sldId="257"/>
            <ac:spMk id="31" creationId="{1F9D6ACB-2FF4-49F9-978A-E0D5327FC635}"/>
          </ac:spMkLst>
        </pc:spChg>
        <pc:spChg chg="add del">
          <ac:chgData name="Abishek A" userId="4fd95efa20995234" providerId="Windows Live" clId="Web-{10BFEAEB-F523-434F-BBE2-350050796ED4}" dt="2022-05-08T11:22:36.779" v="144"/>
          <ac:spMkLst>
            <pc:docMk/>
            <pc:sldMk cId="2232723530" sldId="257"/>
            <ac:spMk id="33" creationId="{A5EC319D-0FEA-4B95-A3EA-01E35672C95B}"/>
          </ac:spMkLst>
        </pc:spChg>
        <pc:spChg chg="add del">
          <ac:chgData name="Abishek A" userId="4fd95efa20995234" providerId="Windows Live" clId="Web-{10BFEAEB-F523-434F-BBE2-350050796ED4}" dt="2022-05-08T11:22:44.514" v="146"/>
          <ac:spMkLst>
            <pc:docMk/>
            <pc:sldMk cId="2232723530" sldId="257"/>
            <ac:spMk id="35" creationId="{9F4444CE-BC8D-4D61-B303-4C05614E62AB}"/>
          </ac:spMkLst>
        </pc:spChg>
        <pc:spChg chg="add del">
          <ac:chgData name="Abishek A" userId="4fd95efa20995234" providerId="Windows Live" clId="Web-{10BFEAEB-F523-434F-BBE2-350050796ED4}" dt="2022-05-08T11:22:44.514" v="146"/>
          <ac:spMkLst>
            <pc:docMk/>
            <pc:sldMk cId="2232723530" sldId="257"/>
            <ac:spMk id="36" creationId="{62423CA5-E2E1-4789-B759-9906C1C94063}"/>
          </ac:spMkLst>
        </pc:spChg>
        <pc:spChg chg="add del">
          <ac:chgData name="Abishek A" userId="4fd95efa20995234" providerId="Windows Live" clId="Web-{10BFEAEB-F523-434F-BBE2-350050796ED4}" dt="2022-05-08T11:22:44.514" v="146"/>
          <ac:spMkLst>
            <pc:docMk/>
            <pc:sldMk cId="2232723530" sldId="257"/>
            <ac:spMk id="37" creationId="{73772B81-181F-48B7-8826-4D9686D15DF5}"/>
          </ac:spMkLst>
        </pc:spChg>
        <pc:spChg chg="add del">
          <ac:chgData name="Abishek A" userId="4fd95efa20995234" providerId="Windows Live" clId="Web-{10BFEAEB-F523-434F-BBE2-350050796ED4}" dt="2022-05-08T11:22:44.514" v="146"/>
          <ac:spMkLst>
            <pc:docMk/>
            <pc:sldMk cId="2232723530" sldId="257"/>
            <ac:spMk id="38" creationId="{B2205F6E-03C6-4E92-877C-E2482F6599AA}"/>
          </ac:spMkLst>
        </pc:spChg>
        <pc:spChg chg="add del">
          <ac:chgData name="Abishek A" userId="4fd95efa20995234" providerId="Windows Live" clId="Web-{10BFEAEB-F523-434F-BBE2-350050796ED4}" dt="2022-05-08T11:22:47.529" v="148"/>
          <ac:spMkLst>
            <pc:docMk/>
            <pc:sldMk cId="2232723530" sldId="257"/>
            <ac:spMk id="40" creationId="{A65AC7D1-EAA9-48F5-B509-60A7F50BF703}"/>
          </ac:spMkLst>
        </pc:spChg>
        <pc:spChg chg="add del">
          <ac:chgData name="Abishek A" userId="4fd95efa20995234" providerId="Windows Live" clId="Web-{10BFEAEB-F523-434F-BBE2-350050796ED4}" dt="2022-05-08T11:22:47.529" v="148"/>
          <ac:spMkLst>
            <pc:docMk/>
            <pc:sldMk cId="2232723530" sldId="257"/>
            <ac:spMk id="41" creationId="{D6320AF9-619A-4175-865B-5663E1AEF4C5}"/>
          </ac:spMkLst>
        </pc:spChg>
        <pc:spChg chg="add del">
          <ac:chgData name="Abishek A" userId="4fd95efa20995234" providerId="Windows Live" clId="Web-{10BFEAEB-F523-434F-BBE2-350050796ED4}" dt="2022-05-08T11:22:47.529" v="148"/>
          <ac:spMkLst>
            <pc:docMk/>
            <pc:sldMk cId="2232723530" sldId="257"/>
            <ac:spMk id="44" creationId="{7E018740-5C2B-4A41-AC1A-7E68D1EC1954}"/>
          </ac:spMkLst>
        </pc:spChg>
        <pc:spChg chg="add del">
          <ac:chgData name="Abishek A" userId="4fd95efa20995234" providerId="Windows Live" clId="Web-{10BFEAEB-F523-434F-BBE2-350050796ED4}" dt="2022-05-08T11:22:47.529" v="148"/>
          <ac:spMkLst>
            <pc:docMk/>
            <pc:sldMk cId="2232723530" sldId="257"/>
            <ac:spMk id="45" creationId="{166F75A4-C475-4941-8EE2-B80A06A2C1BB}"/>
          </ac:spMkLst>
        </pc:spChg>
        <pc:spChg chg="add del">
          <ac:chgData name="Abishek A" userId="4fd95efa20995234" providerId="Windows Live" clId="Web-{10BFEAEB-F523-434F-BBE2-350050796ED4}" dt="2022-05-08T11:22:47.529" v="148"/>
          <ac:spMkLst>
            <pc:docMk/>
            <pc:sldMk cId="2232723530" sldId="257"/>
            <ac:spMk id="46" creationId="{A032553A-72E8-4B0D-8405-FF9771C9AF05}"/>
          </ac:spMkLst>
        </pc:spChg>
        <pc:spChg chg="add del">
          <ac:chgData name="Abishek A" userId="4fd95efa20995234" providerId="Windows Live" clId="Web-{10BFEAEB-F523-434F-BBE2-350050796ED4}" dt="2022-05-08T11:22:47.529" v="148"/>
          <ac:spMkLst>
            <pc:docMk/>
            <pc:sldMk cId="2232723530" sldId="257"/>
            <ac:spMk id="47" creationId="{765800AC-C3B9-498E-87BC-29FAE4C76B21}"/>
          </ac:spMkLst>
        </pc:spChg>
        <pc:spChg chg="add del">
          <ac:chgData name="Abishek A" userId="4fd95efa20995234" providerId="Windows Live" clId="Web-{10BFEAEB-F523-434F-BBE2-350050796ED4}" dt="2022-05-08T11:22:47.529" v="148"/>
          <ac:spMkLst>
            <pc:docMk/>
            <pc:sldMk cId="2232723530" sldId="257"/>
            <ac:spMk id="48" creationId="{1F9D6ACB-2FF4-49F9-978A-E0D5327FC635}"/>
          </ac:spMkLst>
        </pc:spChg>
        <pc:spChg chg="add del">
          <ac:chgData name="Abishek A" userId="4fd95efa20995234" providerId="Windows Live" clId="Web-{10BFEAEB-F523-434F-BBE2-350050796ED4}" dt="2022-05-08T11:22:47.529" v="148"/>
          <ac:spMkLst>
            <pc:docMk/>
            <pc:sldMk cId="2232723530" sldId="257"/>
            <ac:spMk id="49" creationId="{A5EC319D-0FEA-4B95-A3EA-01E35672C95B}"/>
          </ac:spMkLst>
        </pc:spChg>
        <pc:spChg chg="add del">
          <ac:chgData name="Abishek A" userId="4fd95efa20995234" providerId="Windows Live" clId="Web-{10BFEAEB-F523-434F-BBE2-350050796ED4}" dt="2022-05-08T11:22:50.217" v="150"/>
          <ac:spMkLst>
            <pc:docMk/>
            <pc:sldMk cId="2232723530" sldId="257"/>
            <ac:spMk id="51" creationId="{9F4444CE-BC8D-4D61-B303-4C05614E62AB}"/>
          </ac:spMkLst>
        </pc:spChg>
        <pc:spChg chg="add del">
          <ac:chgData name="Abishek A" userId="4fd95efa20995234" providerId="Windows Live" clId="Web-{10BFEAEB-F523-434F-BBE2-350050796ED4}" dt="2022-05-08T11:22:50.217" v="150"/>
          <ac:spMkLst>
            <pc:docMk/>
            <pc:sldMk cId="2232723530" sldId="257"/>
            <ac:spMk id="52" creationId="{62423CA5-E2E1-4789-B759-9906C1C94063}"/>
          </ac:spMkLst>
        </pc:spChg>
        <pc:spChg chg="add del">
          <ac:chgData name="Abishek A" userId="4fd95efa20995234" providerId="Windows Live" clId="Web-{10BFEAEB-F523-434F-BBE2-350050796ED4}" dt="2022-05-08T11:22:50.217" v="150"/>
          <ac:spMkLst>
            <pc:docMk/>
            <pc:sldMk cId="2232723530" sldId="257"/>
            <ac:spMk id="53" creationId="{73772B81-181F-48B7-8826-4D9686D15DF5}"/>
          </ac:spMkLst>
        </pc:spChg>
        <pc:spChg chg="add del">
          <ac:chgData name="Abishek A" userId="4fd95efa20995234" providerId="Windows Live" clId="Web-{10BFEAEB-F523-434F-BBE2-350050796ED4}" dt="2022-05-08T11:22:50.217" v="150"/>
          <ac:spMkLst>
            <pc:docMk/>
            <pc:sldMk cId="2232723530" sldId="257"/>
            <ac:spMk id="54" creationId="{B2205F6E-03C6-4E92-877C-E2482F6599AA}"/>
          </ac:spMkLst>
        </pc:spChg>
        <pc:spChg chg="add del">
          <ac:chgData name="Abishek A" userId="4fd95efa20995234" providerId="Windows Live" clId="Web-{10BFEAEB-F523-434F-BBE2-350050796ED4}" dt="2022-05-08T11:22:56.999" v="152"/>
          <ac:spMkLst>
            <pc:docMk/>
            <pc:sldMk cId="2232723530" sldId="257"/>
            <ac:spMk id="56" creationId="{A65AC7D1-EAA9-48F5-B509-60A7F50BF703}"/>
          </ac:spMkLst>
        </pc:spChg>
        <pc:spChg chg="add del">
          <ac:chgData name="Abishek A" userId="4fd95efa20995234" providerId="Windows Live" clId="Web-{10BFEAEB-F523-434F-BBE2-350050796ED4}" dt="2022-05-08T11:22:56.999" v="152"/>
          <ac:spMkLst>
            <pc:docMk/>
            <pc:sldMk cId="2232723530" sldId="257"/>
            <ac:spMk id="57" creationId="{D6320AF9-619A-4175-865B-5663E1AEF4C5}"/>
          </ac:spMkLst>
        </pc:spChg>
        <pc:spChg chg="add del">
          <ac:chgData name="Abishek A" userId="4fd95efa20995234" providerId="Windows Live" clId="Web-{10BFEAEB-F523-434F-BBE2-350050796ED4}" dt="2022-05-08T11:22:56.999" v="152"/>
          <ac:spMkLst>
            <pc:docMk/>
            <pc:sldMk cId="2232723530" sldId="257"/>
            <ac:spMk id="60" creationId="{7E018740-5C2B-4A41-AC1A-7E68D1EC1954}"/>
          </ac:spMkLst>
        </pc:spChg>
        <pc:spChg chg="add del">
          <ac:chgData name="Abishek A" userId="4fd95efa20995234" providerId="Windows Live" clId="Web-{10BFEAEB-F523-434F-BBE2-350050796ED4}" dt="2022-05-08T11:22:56.999" v="152"/>
          <ac:spMkLst>
            <pc:docMk/>
            <pc:sldMk cId="2232723530" sldId="257"/>
            <ac:spMk id="61" creationId="{166F75A4-C475-4941-8EE2-B80A06A2C1BB}"/>
          </ac:spMkLst>
        </pc:spChg>
        <pc:spChg chg="add del">
          <ac:chgData name="Abishek A" userId="4fd95efa20995234" providerId="Windows Live" clId="Web-{10BFEAEB-F523-434F-BBE2-350050796ED4}" dt="2022-05-08T11:22:56.999" v="152"/>
          <ac:spMkLst>
            <pc:docMk/>
            <pc:sldMk cId="2232723530" sldId="257"/>
            <ac:spMk id="62" creationId="{A032553A-72E8-4B0D-8405-FF9771C9AF05}"/>
          </ac:spMkLst>
        </pc:spChg>
        <pc:spChg chg="add del">
          <ac:chgData name="Abishek A" userId="4fd95efa20995234" providerId="Windows Live" clId="Web-{10BFEAEB-F523-434F-BBE2-350050796ED4}" dt="2022-05-08T11:22:56.999" v="152"/>
          <ac:spMkLst>
            <pc:docMk/>
            <pc:sldMk cId="2232723530" sldId="257"/>
            <ac:spMk id="63" creationId="{765800AC-C3B9-498E-87BC-29FAE4C76B21}"/>
          </ac:spMkLst>
        </pc:spChg>
        <pc:spChg chg="add del">
          <ac:chgData name="Abishek A" userId="4fd95efa20995234" providerId="Windows Live" clId="Web-{10BFEAEB-F523-434F-BBE2-350050796ED4}" dt="2022-05-08T11:22:56.999" v="152"/>
          <ac:spMkLst>
            <pc:docMk/>
            <pc:sldMk cId="2232723530" sldId="257"/>
            <ac:spMk id="64" creationId="{1F9D6ACB-2FF4-49F9-978A-E0D5327FC635}"/>
          </ac:spMkLst>
        </pc:spChg>
        <pc:spChg chg="add del">
          <ac:chgData name="Abishek A" userId="4fd95efa20995234" providerId="Windows Live" clId="Web-{10BFEAEB-F523-434F-BBE2-350050796ED4}" dt="2022-05-08T11:22:56.999" v="152"/>
          <ac:spMkLst>
            <pc:docMk/>
            <pc:sldMk cId="2232723530" sldId="257"/>
            <ac:spMk id="65" creationId="{A5EC319D-0FEA-4B95-A3EA-01E35672C95B}"/>
          </ac:spMkLst>
        </pc:spChg>
        <pc:spChg chg="add del">
          <ac:chgData name="Abishek A" userId="4fd95efa20995234" providerId="Windows Live" clId="Web-{10BFEAEB-F523-434F-BBE2-350050796ED4}" dt="2022-05-08T11:23:50.205" v="163"/>
          <ac:spMkLst>
            <pc:docMk/>
            <pc:sldMk cId="2232723530" sldId="257"/>
            <ac:spMk id="67" creationId="{9F4444CE-BC8D-4D61-B303-4C05614E62AB}"/>
          </ac:spMkLst>
        </pc:spChg>
        <pc:spChg chg="add del">
          <ac:chgData name="Abishek A" userId="4fd95efa20995234" providerId="Windows Live" clId="Web-{10BFEAEB-F523-434F-BBE2-350050796ED4}" dt="2022-05-08T11:23:50.205" v="163"/>
          <ac:spMkLst>
            <pc:docMk/>
            <pc:sldMk cId="2232723530" sldId="257"/>
            <ac:spMk id="68" creationId="{62423CA5-E2E1-4789-B759-9906C1C94063}"/>
          </ac:spMkLst>
        </pc:spChg>
        <pc:spChg chg="add del">
          <ac:chgData name="Abishek A" userId="4fd95efa20995234" providerId="Windows Live" clId="Web-{10BFEAEB-F523-434F-BBE2-350050796ED4}" dt="2022-05-08T11:23:50.205" v="163"/>
          <ac:spMkLst>
            <pc:docMk/>
            <pc:sldMk cId="2232723530" sldId="257"/>
            <ac:spMk id="69" creationId="{73772B81-181F-48B7-8826-4D9686D15DF5}"/>
          </ac:spMkLst>
        </pc:spChg>
        <pc:spChg chg="add del">
          <ac:chgData name="Abishek A" userId="4fd95efa20995234" providerId="Windows Live" clId="Web-{10BFEAEB-F523-434F-BBE2-350050796ED4}" dt="2022-05-08T11:23:50.205" v="163"/>
          <ac:spMkLst>
            <pc:docMk/>
            <pc:sldMk cId="2232723530" sldId="257"/>
            <ac:spMk id="70" creationId="{B2205F6E-03C6-4E92-877C-E2482F6599AA}"/>
          </ac:spMkLst>
        </pc:spChg>
        <pc:spChg chg="add">
          <ac:chgData name="Abishek A" userId="4fd95efa20995234" providerId="Windows Live" clId="Web-{10BFEAEB-F523-434F-BBE2-350050796ED4}" dt="2022-05-08T11:23:50.205" v="163"/>
          <ac:spMkLst>
            <pc:docMk/>
            <pc:sldMk cId="2232723530" sldId="257"/>
            <ac:spMk id="75" creationId="{9F4444CE-BC8D-4D61-B303-4C05614E62AB}"/>
          </ac:spMkLst>
        </pc:spChg>
        <pc:spChg chg="add">
          <ac:chgData name="Abishek A" userId="4fd95efa20995234" providerId="Windows Live" clId="Web-{10BFEAEB-F523-434F-BBE2-350050796ED4}" dt="2022-05-08T11:23:50.205" v="163"/>
          <ac:spMkLst>
            <pc:docMk/>
            <pc:sldMk cId="2232723530" sldId="257"/>
            <ac:spMk id="77" creationId="{62423CA5-E2E1-4789-B759-9906C1C94063}"/>
          </ac:spMkLst>
        </pc:spChg>
        <pc:spChg chg="add">
          <ac:chgData name="Abishek A" userId="4fd95efa20995234" providerId="Windows Live" clId="Web-{10BFEAEB-F523-434F-BBE2-350050796ED4}" dt="2022-05-08T11:23:50.205" v="163"/>
          <ac:spMkLst>
            <pc:docMk/>
            <pc:sldMk cId="2232723530" sldId="257"/>
            <ac:spMk id="79" creationId="{73772B81-181F-48B7-8826-4D9686D15DF5}"/>
          </ac:spMkLst>
        </pc:spChg>
        <pc:spChg chg="add">
          <ac:chgData name="Abishek A" userId="4fd95efa20995234" providerId="Windows Live" clId="Web-{10BFEAEB-F523-434F-BBE2-350050796ED4}" dt="2022-05-08T11:23:50.205" v="163"/>
          <ac:spMkLst>
            <pc:docMk/>
            <pc:sldMk cId="2232723530" sldId="257"/>
            <ac:spMk id="81" creationId="{B2205F6E-03C6-4E92-877C-E2482F6599AA}"/>
          </ac:spMkLst>
        </pc:spChg>
        <pc:picChg chg="add mod">
          <ac:chgData name="Abishek A" userId="4fd95efa20995234" providerId="Windows Live" clId="Web-{10BFEAEB-F523-434F-BBE2-350050796ED4}" dt="2022-05-08T11:24:21.300" v="167" actId="1076"/>
          <ac:picMkLst>
            <pc:docMk/>
            <pc:sldMk cId="2232723530" sldId="257"/>
            <ac:picMk id="4" creationId="{615D075C-6CFF-75FE-19D4-5795135042B2}"/>
          </ac:picMkLst>
        </pc:picChg>
        <pc:cxnChg chg="add del">
          <ac:chgData name="Abishek A" userId="4fd95efa20995234" providerId="Windows Live" clId="Web-{10BFEAEB-F523-434F-BBE2-350050796ED4}" dt="2022-05-08T11:22:36.779" v="144"/>
          <ac:cxnSpMkLst>
            <pc:docMk/>
            <pc:sldMk cId="2232723530" sldId="257"/>
            <ac:cxnSpMk id="28" creationId="{063B6EC6-D752-4EE7-908B-F8F19E8C7FEA}"/>
          </ac:cxnSpMkLst>
        </pc:cxnChg>
        <pc:cxnChg chg="add del">
          <ac:chgData name="Abishek A" userId="4fd95efa20995234" providerId="Windows Live" clId="Web-{10BFEAEB-F523-434F-BBE2-350050796ED4}" dt="2022-05-08T11:22:36.779" v="144"/>
          <ac:cxnSpMkLst>
            <pc:docMk/>
            <pc:sldMk cId="2232723530" sldId="257"/>
            <ac:cxnSpMk id="30" creationId="{EFECD4E8-AD3E-4228-82A2-9461958EA94D}"/>
          </ac:cxnSpMkLst>
        </pc:cxnChg>
        <pc:cxnChg chg="add del">
          <ac:chgData name="Abishek A" userId="4fd95efa20995234" providerId="Windows Live" clId="Web-{10BFEAEB-F523-434F-BBE2-350050796ED4}" dt="2022-05-08T11:22:47.529" v="148"/>
          <ac:cxnSpMkLst>
            <pc:docMk/>
            <pc:sldMk cId="2232723530" sldId="257"/>
            <ac:cxnSpMk id="42" creationId="{063B6EC6-D752-4EE7-908B-F8F19E8C7FEA}"/>
          </ac:cxnSpMkLst>
        </pc:cxnChg>
        <pc:cxnChg chg="add del">
          <ac:chgData name="Abishek A" userId="4fd95efa20995234" providerId="Windows Live" clId="Web-{10BFEAEB-F523-434F-BBE2-350050796ED4}" dt="2022-05-08T11:22:47.529" v="148"/>
          <ac:cxnSpMkLst>
            <pc:docMk/>
            <pc:sldMk cId="2232723530" sldId="257"/>
            <ac:cxnSpMk id="43" creationId="{EFECD4E8-AD3E-4228-82A2-9461958EA94D}"/>
          </ac:cxnSpMkLst>
        </pc:cxnChg>
        <pc:cxnChg chg="add del">
          <ac:chgData name="Abishek A" userId="4fd95efa20995234" providerId="Windows Live" clId="Web-{10BFEAEB-F523-434F-BBE2-350050796ED4}" dt="2022-05-08T11:22:56.999" v="152"/>
          <ac:cxnSpMkLst>
            <pc:docMk/>
            <pc:sldMk cId="2232723530" sldId="257"/>
            <ac:cxnSpMk id="58" creationId="{063B6EC6-D752-4EE7-908B-F8F19E8C7FEA}"/>
          </ac:cxnSpMkLst>
        </pc:cxnChg>
        <pc:cxnChg chg="add del">
          <ac:chgData name="Abishek A" userId="4fd95efa20995234" providerId="Windows Live" clId="Web-{10BFEAEB-F523-434F-BBE2-350050796ED4}" dt="2022-05-08T11:22:56.999" v="152"/>
          <ac:cxnSpMkLst>
            <pc:docMk/>
            <pc:sldMk cId="2232723530" sldId="257"/>
            <ac:cxnSpMk id="59" creationId="{EFECD4E8-AD3E-4228-82A2-9461958EA94D}"/>
          </ac:cxnSpMkLst>
        </pc:cxnChg>
      </pc:sldChg>
      <pc:sldChg chg="new">
        <pc:chgData name="Abishek A" userId="4fd95efa20995234" providerId="Windows Live" clId="Web-{10BFEAEB-F523-434F-BBE2-350050796ED4}" dt="2022-05-08T11:24:26.301" v="168"/>
        <pc:sldMkLst>
          <pc:docMk/>
          <pc:sldMk cId="3417688818" sldId="25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5/8/2022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DEACA-0FCC-8FE2-0710-2E16E1A9C4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OPERATIONS RESEARCH</a:t>
            </a:r>
            <a:br>
              <a:rPr lang="en-IN" dirty="0"/>
            </a:br>
            <a:r>
              <a:rPr lang="en-IN" dirty="0"/>
              <a:t>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44C54A-24B3-769D-CFFB-D5D68968FA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IN" dirty="0"/>
              <a:t>Group 3:</a:t>
            </a:r>
          </a:p>
          <a:p>
            <a:r>
              <a:rPr lang="en-IN" dirty="0"/>
              <a:t>20pw01</a:t>
            </a:r>
            <a:r>
              <a:rPr lang="en-IN"/>
              <a:t>, 20pw19, 20pw24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52339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9" name="Isosceles Triangle 78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3DD24A-5D50-2136-4897-7EAF47C22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>
                <a:solidFill>
                  <a:schemeClr val="bg1"/>
                </a:solidFill>
              </a:rPr>
              <a:t>Question 1:</a:t>
            </a:r>
            <a:br>
              <a:rPr lang="en-US" sz="3100">
                <a:solidFill>
                  <a:schemeClr val="bg1"/>
                </a:solidFill>
              </a:rPr>
            </a:br>
            <a:r>
              <a:rPr lang="en-US" sz="3100">
                <a:solidFill>
                  <a:schemeClr val="bg1"/>
                </a:solidFill>
              </a:rPr>
              <a:t>Linear programming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74BF00-9647-B5C0-BFD8-EB0C8189F3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200" b="1" u="sng" dirty="0">
                <a:solidFill>
                  <a:schemeClr val="bg1"/>
                </a:solidFill>
                <a:ea typeface="+mn-lt"/>
                <a:cs typeface="+mn-lt"/>
              </a:rPr>
              <a:t>(1.15) Mixed Investments</a:t>
            </a:r>
          </a:p>
          <a:p>
            <a:r>
              <a:rPr lang="en-US" sz="2200" dirty="0">
                <a:solidFill>
                  <a:schemeClr val="bg1"/>
                </a:solidFill>
                <a:ea typeface="+mn-lt"/>
                <a:cs typeface="+mn-lt"/>
              </a:rPr>
              <a:t>The firm Inversiones Internacionales, S.A.U. has up to 5 million $ available to invest in six possible investments.</a:t>
            </a:r>
            <a:endParaRPr lang="en-US" sz="2200" b="1" u="sng" dirty="0">
              <a:solidFill>
                <a:schemeClr val="bg1"/>
              </a:solidFill>
              <a:ea typeface="+mn-lt"/>
              <a:cs typeface="+mn-lt"/>
            </a:endParaRPr>
          </a:p>
          <a:p>
            <a:r>
              <a:rPr lang="en-US" sz="2200" dirty="0">
                <a:solidFill>
                  <a:schemeClr val="bg1"/>
                </a:solidFill>
                <a:ea typeface="+mn-lt"/>
                <a:cs typeface="+mn-lt"/>
              </a:rPr>
              <a:t>The table shows the characteristics of each investment.</a:t>
            </a:r>
            <a:endParaRPr lang="en-US" sz="2200" b="1" u="sng">
              <a:solidFill>
                <a:schemeClr val="bg1"/>
              </a:solidFill>
            </a:endParaRPr>
          </a:p>
        </p:txBody>
      </p:sp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615D075C-6CFF-75FE-19D4-5795135042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9700" y="2454252"/>
            <a:ext cx="5915938" cy="2396268"/>
          </a:xfrm>
          <a:prstGeom prst="rect">
            <a:avLst/>
          </a:prstGeom>
        </p:spPr>
      </p:pic>
      <p:sp>
        <p:nvSpPr>
          <p:cNvPr id="81" name="Isosceles Triangle 80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723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96A8C-C57E-DC6C-7039-3A63EDA529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565706"/>
            <a:ext cx="8596668" cy="547565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200" b="1" u="sng" dirty="0">
                <a:ea typeface="+mn-lt"/>
                <a:cs typeface="+mn-lt"/>
              </a:rPr>
              <a:t>Decision variables:</a:t>
            </a:r>
            <a:endParaRPr lang="en-US" sz="2200" dirty="0">
              <a:ea typeface="+mn-lt"/>
              <a:cs typeface="+mn-lt"/>
            </a:endParaRPr>
          </a:p>
          <a:p>
            <a:r>
              <a:rPr lang="en-US" sz="2200" dirty="0">
                <a:ea typeface="+mn-lt"/>
                <a:cs typeface="+mn-lt"/>
              </a:rPr>
              <a:t>x1 = Dollars invested in trade credits</a:t>
            </a:r>
            <a:endParaRPr lang="en-US" sz="2200"/>
          </a:p>
          <a:p>
            <a:r>
              <a:rPr lang="en-US" sz="2200" dirty="0">
                <a:ea typeface="+mn-lt"/>
                <a:cs typeface="+mn-lt"/>
              </a:rPr>
              <a:t>x2 = Dollars invested in corporate bonds</a:t>
            </a:r>
            <a:endParaRPr lang="en-US" sz="2200"/>
          </a:p>
          <a:p>
            <a:r>
              <a:rPr lang="en-US" sz="2200" dirty="0">
                <a:ea typeface="+mn-lt"/>
                <a:cs typeface="+mn-lt"/>
              </a:rPr>
              <a:t>x3 = Dollars invested in stocks of gold</a:t>
            </a:r>
            <a:endParaRPr lang="en-US" sz="2200"/>
          </a:p>
          <a:p>
            <a:r>
              <a:rPr lang="en-US" sz="2200" dirty="0">
                <a:ea typeface="+mn-lt"/>
                <a:cs typeface="+mn-lt"/>
              </a:rPr>
              <a:t>x4 = Dollars invested in stocks of platinum</a:t>
            </a:r>
            <a:endParaRPr lang="en-US" sz="2200"/>
          </a:p>
          <a:p>
            <a:r>
              <a:rPr lang="en-US" sz="2200" dirty="0">
                <a:ea typeface="+mn-lt"/>
                <a:cs typeface="+mn-lt"/>
              </a:rPr>
              <a:t>x5 = Dollars invested in mortgage bonds</a:t>
            </a:r>
            <a:endParaRPr lang="en-US" sz="2200"/>
          </a:p>
          <a:p>
            <a:r>
              <a:rPr lang="en-US" sz="2200" dirty="0">
                <a:ea typeface="+mn-lt"/>
                <a:cs typeface="+mn-lt"/>
              </a:rPr>
              <a:t>x6 = Dollars invested in building loans</a:t>
            </a:r>
          </a:p>
          <a:p>
            <a:pPr marL="0" indent="0">
              <a:buNone/>
            </a:pPr>
            <a:endParaRPr lang="en-US" sz="2200" b="1" u="sng" dirty="0"/>
          </a:p>
          <a:p>
            <a:pPr marL="0" indent="0">
              <a:buNone/>
            </a:pPr>
            <a:r>
              <a:rPr lang="en-US" sz="2200" b="1" u="sng" dirty="0"/>
              <a:t>Objective function </a:t>
            </a:r>
            <a:r>
              <a:rPr lang="en-US" sz="2200" b="1" u="sng" dirty="0">
                <a:ea typeface="+mn-lt"/>
                <a:cs typeface="+mn-lt"/>
              </a:rPr>
              <a:t>(profitability gained in dollars)</a:t>
            </a:r>
            <a:r>
              <a:rPr lang="en-US" sz="2200" b="1" u="sng" dirty="0"/>
              <a:t>:</a:t>
            </a:r>
          </a:p>
          <a:p>
            <a:r>
              <a:rPr lang="en-US" sz="2200" dirty="0">
                <a:ea typeface="+mn-lt"/>
                <a:cs typeface="+mn-lt"/>
              </a:rPr>
              <a:t>Maximize</a:t>
            </a:r>
            <a:endParaRPr lang="en-US" sz="2200" b="1" u="sng" dirty="0">
              <a:ea typeface="+mn-lt"/>
              <a:cs typeface="+mn-lt"/>
            </a:endParaRPr>
          </a:p>
          <a:p>
            <a:r>
              <a:rPr lang="en-US" sz="2200" dirty="0">
                <a:ea typeface="+mn-lt"/>
                <a:cs typeface="+mn-lt"/>
              </a:rPr>
              <a:t>z = 0.07x1 + 0.01x2 + 0.19x3 + 0.12x4 + 0.08x5 + 0.14x6</a:t>
            </a:r>
            <a:endParaRPr lang="en-US" sz="2200" b="1" u="sng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17688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54AE4-D0CE-3511-C20F-394E3FA07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C64439-563F-6758-EEA1-D226B08669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96055"/>
            <a:ext cx="8596668" cy="454530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/>
            <a:r>
              <a:rPr lang="en-US" sz="2200" dirty="0">
                <a:ea typeface="+mn-lt"/>
                <a:cs typeface="+mn-lt"/>
              </a:rPr>
              <a:t>(x1+ x2+ x3+ x4+ x5+ x6) &lt;= $ 5,000,000</a:t>
            </a:r>
          </a:p>
          <a:p>
            <a:pPr marL="0" indent="0">
              <a:buNone/>
            </a:pPr>
            <a:r>
              <a:rPr lang="en-US" sz="2200" dirty="0">
                <a:ea typeface="+mn-lt"/>
                <a:cs typeface="+mn-lt"/>
              </a:rPr>
              <a:t>From experience in such investments, the firm knows it is not recommended to invest more than 25 % of the total investment in any of these investment options.</a:t>
            </a:r>
          </a:p>
          <a:p>
            <a:r>
              <a:rPr lang="en-US" sz="2200" dirty="0">
                <a:ea typeface="+mn-lt"/>
                <a:cs typeface="+mn-lt"/>
              </a:rPr>
              <a:t>x1 &lt;= (25/100)(x1 + x2 + x3 + x4 + x5 + x6)</a:t>
            </a:r>
          </a:p>
          <a:p>
            <a:r>
              <a:rPr lang="en-US" sz="2200" dirty="0"/>
              <a:t>x2 &lt;= (25/100)(x1 + x2 + x3 + x4 + x5 + x6)</a:t>
            </a:r>
          </a:p>
          <a:p>
            <a:r>
              <a:rPr lang="en-US" sz="2200" dirty="0"/>
              <a:t>x3 &lt;= (25/100)(x1 + x2 + x3 + x4 + x5 + x6)</a:t>
            </a:r>
          </a:p>
          <a:p>
            <a:r>
              <a:rPr lang="en-US" sz="2200" dirty="0"/>
              <a:t>x4 &lt;= (25/100)(x1 + x2 + x3 + x4 + x5 + x6)</a:t>
            </a:r>
          </a:p>
          <a:p>
            <a:r>
              <a:rPr lang="en-US" sz="2200" dirty="0"/>
              <a:t>x5 &lt;= (25/100)(x1 + x2 + x3 + x4 + x5 + x6)</a:t>
            </a:r>
          </a:p>
          <a:p>
            <a:r>
              <a:rPr lang="en-US" sz="2200" dirty="0"/>
              <a:t>x6 &lt;= (25/100)(x1 + x2 + x3 + x4 + x5 + x6)</a:t>
            </a:r>
          </a:p>
        </p:txBody>
      </p:sp>
    </p:spTree>
    <p:extLst>
      <p:ext uri="{BB962C8B-B14F-4D97-AF65-F5344CB8AC3E}">
        <p14:creationId xmlns:p14="http://schemas.microsoft.com/office/powerpoint/2010/main" val="2109173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03097-D22A-C32A-8E6F-A89035480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17487D-83C9-EDFE-530F-6F45E5113F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64403"/>
            <a:ext cx="8596668" cy="437695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200" dirty="0">
                <a:ea typeface="+mn-lt"/>
                <a:cs typeface="+mn-lt"/>
              </a:rPr>
              <a:t>Besides, it is necessary to invest at least 30 % in precious metals, and at least 45 % between trade credits and corporate bonds. </a:t>
            </a:r>
          </a:p>
          <a:p>
            <a:pPr marL="0" indent="0">
              <a:buNone/>
            </a:pPr>
            <a:endParaRPr lang="en-US" sz="22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200" b="1" dirty="0">
                <a:ea typeface="+mn-lt"/>
                <a:cs typeface="+mn-lt"/>
              </a:rPr>
              <a:t>For at least 30 % in precious metals:</a:t>
            </a:r>
          </a:p>
          <a:p>
            <a:r>
              <a:rPr lang="en-US" sz="2200" dirty="0">
                <a:ea typeface="+mn-lt"/>
                <a:cs typeface="+mn-lt"/>
              </a:rPr>
              <a:t>x3 + x4  &gt;= 0.30 (x1 + x2 + x3 + x4 + x5 + x6)</a:t>
            </a:r>
          </a:p>
          <a:p>
            <a:endParaRPr lang="en-US" sz="2200" dirty="0"/>
          </a:p>
          <a:p>
            <a:pPr>
              <a:buNone/>
            </a:pPr>
            <a:r>
              <a:rPr lang="en-US" sz="2200" b="1" dirty="0"/>
              <a:t>For at least 45 % between trade credits and corporate bonds:</a:t>
            </a:r>
            <a:endParaRPr lang="en-US" sz="2200" b="1" dirty="0">
              <a:ea typeface="+mn-lt"/>
              <a:cs typeface="+mn-lt"/>
            </a:endParaRPr>
          </a:p>
          <a:p>
            <a:r>
              <a:rPr lang="en-US" sz="2200" dirty="0"/>
              <a:t>x1 + x2 &gt;= 0.45 (x1 + x2 + x3 + x4 + x5 + x6)</a:t>
            </a:r>
            <a:endParaRPr lang="en-US" sz="2200" b="1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986876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533479-4BB2-0970-8989-13312670B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Constraints: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EC6BAB-1028-7E36-9538-3F29CF3831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 dirty="0">
                <a:solidFill>
                  <a:schemeClr val="bg1"/>
                </a:solidFill>
                <a:ea typeface="+mn-lt"/>
                <a:cs typeface="+mn-lt"/>
              </a:rPr>
              <a:t>Finally, an overall risk limit of no more than 2.0 is required.</a:t>
            </a:r>
            <a:endParaRPr lang="en-US" sz="22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200" dirty="0">
                <a:solidFill>
                  <a:schemeClr val="bg1"/>
                </a:solidFill>
                <a:ea typeface="+mn-lt"/>
                <a:cs typeface="+mn-lt"/>
              </a:rPr>
              <a:t>1.7x1 + 1.2x2 + 3.7x3 + 2.4x4 + 2.0x5 + 2.9x6 &lt;= 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bg1"/>
                </a:solidFill>
                <a:ea typeface="+mn-lt"/>
                <a:cs typeface="+mn-lt"/>
              </a:rPr>
              <a:t>2.0 (x1+ x2+ x3+ x4+ x5+ x6)</a:t>
            </a:r>
            <a:endParaRPr lang="en-US" sz="2200" b="1" u="sng" dirty="0">
              <a:solidFill>
                <a:schemeClr val="bg1"/>
              </a:solidFill>
            </a:endParaRPr>
          </a:p>
          <a:p>
            <a:r>
              <a:rPr lang="en-US" sz="2200" b="1" u="sng" dirty="0">
                <a:solidFill>
                  <a:schemeClr val="bg1"/>
                </a:solidFill>
              </a:rPr>
              <a:t>Non negativity constraint: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bg1"/>
                </a:solidFill>
              </a:rPr>
              <a:t>x1, x2, x3, x4, x5, x6 &gt;=0</a:t>
            </a:r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8F5ED313-AB2D-F552-3A78-2B0D68C505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7508" y="2047156"/>
            <a:ext cx="6333472" cy="2563280"/>
          </a:xfrm>
          <a:prstGeom prst="rect">
            <a:avLst/>
          </a:prstGeom>
        </p:spPr>
      </p:pic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555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18B30-660B-D97E-93C5-7BE9F1C1A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Classifying the problem: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D8DAE-B65D-4739-E761-B2D7D34B9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200" b="1" dirty="0"/>
              <a:t>Based on the nature of equations involved:</a:t>
            </a:r>
          </a:p>
          <a:p>
            <a:pPr marL="0" indent="0">
              <a:buNone/>
            </a:pPr>
            <a:r>
              <a:rPr lang="en-IN" sz="2200" dirty="0"/>
              <a:t>		Linear programming problem</a:t>
            </a:r>
            <a:endParaRPr lang="en-IN" sz="2200" b="1" dirty="0"/>
          </a:p>
          <a:p>
            <a:r>
              <a:rPr lang="en-IN" sz="2200" b="1" dirty="0"/>
              <a:t>Based on the decision variable:</a:t>
            </a:r>
          </a:p>
          <a:p>
            <a:pPr marL="0" indent="0">
              <a:buNone/>
            </a:pPr>
            <a:r>
              <a:rPr lang="en-IN" sz="2200" dirty="0"/>
              <a:t>		Real valued programming problem</a:t>
            </a:r>
            <a:endParaRPr lang="en-IN" sz="2200" b="1" dirty="0"/>
          </a:p>
          <a:p>
            <a:r>
              <a:rPr lang="en-IN" sz="2200" b="1" dirty="0"/>
              <a:t>Based on no. of objective functions:</a:t>
            </a:r>
          </a:p>
          <a:p>
            <a:pPr marL="0" indent="0">
              <a:buNone/>
            </a:pPr>
            <a:r>
              <a:rPr lang="en-IN" sz="2200" dirty="0"/>
              <a:t>		Single objective problem</a:t>
            </a:r>
            <a:endParaRPr lang="en-IN" sz="2200" b="1" dirty="0"/>
          </a:p>
          <a:p>
            <a:r>
              <a:rPr lang="en-IN" sz="2200" b="1" dirty="0"/>
              <a:t>Based on constraints involved in the problem:</a:t>
            </a:r>
          </a:p>
          <a:p>
            <a:pPr marL="0" indent="0">
              <a:buNone/>
            </a:pPr>
            <a:r>
              <a:rPr lang="en-IN" sz="2200" dirty="0"/>
              <a:t>		Multiple constrained optimization problem</a:t>
            </a:r>
          </a:p>
          <a:p>
            <a:endParaRPr lang="en-IN" sz="2200" dirty="0"/>
          </a:p>
          <a:p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88797549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</TotalTime>
  <Words>478</Words>
  <Application>Microsoft Office PowerPoint</Application>
  <PresentationFormat>Widescreen</PresentationFormat>
  <Paragraphs>51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</vt:lpstr>
      <vt:lpstr>OPERATIONS RESEARCH PRESENTATION</vt:lpstr>
      <vt:lpstr>Question 1: Linear programming problem</vt:lpstr>
      <vt:lpstr>PowerPoint Presentation</vt:lpstr>
      <vt:lpstr>Constraints:</vt:lpstr>
      <vt:lpstr>Constraints:</vt:lpstr>
      <vt:lpstr>Constraints:</vt:lpstr>
      <vt:lpstr>Classifying the problem: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Abishek A</cp:lastModifiedBy>
  <cp:revision>204</cp:revision>
  <dcterms:created xsi:type="dcterms:W3CDTF">2022-05-08T11:16:33Z</dcterms:created>
  <dcterms:modified xsi:type="dcterms:W3CDTF">2022-05-08T14:14:10Z</dcterms:modified>
</cp:coreProperties>
</file>