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78" r:id="rId4"/>
    <p:sldId id="286" r:id="rId5"/>
    <p:sldId id="279" r:id="rId6"/>
    <p:sldId id="280" r:id="rId7"/>
    <p:sldId id="281" r:id="rId8"/>
    <p:sldId id="282" r:id="rId9"/>
    <p:sldId id="276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75" d="100"/>
          <a:sy n="75" d="100"/>
        </p:scale>
        <p:origin x="998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OF OPERATING SYSYTEM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Abishek. </a:t>
            </a:r>
            <a:r>
              <a:rPr lang="en-US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A8D9-F1C1-4BAD-8C46-06F9A5C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2256-52FD-40A9-8F1D-6FFD1C61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EB517F2A-DDAC-434D-9D12-267C75CE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0600" y="0"/>
            <a:ext cx="10210800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95B-5AF1-41EA-BE82-750AAF84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and Linux Evolutions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DA6A74-DD98-4719-8AE5-B7E1A534A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241" y="2611120"/>
            <a:ext cx="8692941" cy="39747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D134D-84EA-458A-9F04-4375299757FC}"/>
              </a:ext>
            </a:extLst>
          </p:cNvPr>
          <p:cNvSpPr txBox="1"/>
          <p:nvPr/>
        </p:nvSpPr>
        <p:spPr>
          <a:xfrm>
            <a:off x="910441" y="2116860"/>
            <a:ext cx="873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and Linux kernels are based on foundations developed in the mid- 1970s.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40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1C8A-D429-4273-987C-93BB44AB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operating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4A2F-7A33-4AFA-8798-BE69E0A6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The first computers used batch operating systems, in which the computer ran batches of jobs without stop.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Programs were punched into cards that were usually copied to tape for processing.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When the computer finished one job, it would immediately start the next one on the tape.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Users dropped jobs off, then returned to pick up the results after their jobs had run.</a:t>
            </a: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This was inconvenient for the users, but the expensive computer was kept busy with a steady stream of jobs.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87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8178-EF94-4869-ABCB-67843D67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DAFAB159-6FD2-4FD3-A3B1-0BD71855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5093" y="-71120"/>
            <a:ext cx="9767146" cy="73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4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553-9BAC-4AD1-A697-8597B671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0C9-0745-4F4F-A12B-D7758AA7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78AE1-0409-4C1C-A05D-36D39B92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00" y="2432494"/>
            <a:ext cx="4537340" cy="326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7082D-70BD-4076-813A-62C5B04E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19" y="2432494"/>
            <a:ext cx="4872153" cy="32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1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29C3-960F-474F-B71B-16F0AA9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2545-29C5-4495-9F16-8D96387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DCA0356F-53C3-4B6D-A048-BE81D302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0800" y="0"/>
            <a:ext cx="9794240" cy="73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0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BB3E-90B1-4BF1-B392-B8B38E89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CB91-E8EA-450F-BFD3-C1F1706B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B07415FA-9927-480C-AD64-EA35269A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1439" y="0"/>
            <a:ext cx="9780693" cy="73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72AF-563D-4734-87E2-20F295DD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B3EF-2586-4681-89A4-CED7443A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0C941DDA-296A-4D6F-95C9-04E32192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600" y="0"/>
            <a:ext cx="9824720" cy="73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6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8F92-6636-4767-9DE3-6E1B08A1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57DE-772A-4F6B-820A-437F7E5D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5730F9F6-89DE-4E74-BCF6-814F2C6D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1560" y="0"/>
            <a:ext cx="10088880" cy="75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3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5E01-AE12-4BCC-B58F-35651787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Multiprogramming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A33D-D1B8-430A-A7C0-9EA73416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support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Memory protection</a:t>
            </a:r>
            <a:r>
              <a:rPr lang="en-IN" dirty="0"/>
              <a:t> (data and programs)</a:t>
            </a:r>
          </a:p>
          <a:p>
            <a:r>
              <a:rPr lang="en-IN" dirty="0"/>
              <a:t>Software support from the OS:</a:t>
            </a:r>
          </a:p>
          <a:p>
            <a:pPr lvl="1"/>
            <a:r>
              <a:rPr lang="en-IN" sz="2400" dirty="0"/>
              <a:t>For scheduling (which program is to be run next).</a:t>
            </a:r>
          </a:p>
          <a:p>
            <a:pPr lvl="1"/>
            <a:r>
              <a:rPr lang="en-IN" sz="2400" dirty="0"/>
              <a:t>To manage resource allocation.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01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tf00001032_wac</Template>
  <TotalTime>842</TotalTime>
  <Words>159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Source Sans Pro</vt:lpstr>
      <vt:lpstr>Trebuchet MS</vt:lpstr>
      <vt:lpstr>TM04033917[[fn=Berlin]]_novariants</vt:lpstr>
      <vt:lpstr>HISTORY OF OPERATING SYSYTEM</vt:lpstr>
      <vt:lpstr>Evolution of operating systems</vt:lpstr>
      <vt:lpstr>PowerPoint Presentation</vt:lpstr>
      <vt:lpstr>Punch card</vt:lpstr>
      <vt:lpstr>PowerPoint Presentation</vt:lpstr>
      <vt:lpstr>PowerPoint Presentation</vt:lpstr>
      <vt:lpstr>PowerPoint Presentation</vt:lpstr>
      <vt:lpstr>PowerPoint Presentation</vt:lpstr>
      <vt:lpstr>Requirements for Multiprogramming</vt:lpstr>
      <vt:lpstr>PowerPoint Presentation</vt:lpstr>
      <vt:lpstr>Windows and Linux Evolutions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OPERATING SYSYTEM</dc:title>
  <dc:creator>Abishek A</dc:creator>
  <cp:lastModifiedBy>Abishek A</cp:lastModifiedBy>
  <cp:revision>22</cp:revision>
  <dcterms:created xsi:type="dcterms:W3CDTF">2022-02-27T06:13:11Z</dcterms:created>
  <dcterms:modified xsi:type="dcterms:W3CDTF">2022-03-23T15:53:55Z</dcterms:modified>
</cp:coreProperties>
</file>