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the </a:t>
            </a:r>
            <a:r>
              <a:rPr lang="en-US" dirty="0" smtClean="0"/>
              <a:t>flowchart for given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315200" cy="762000"/>
          </a:xfrm>
        </p:spPr>
        <p:txBody>
          <a:bodyPr/>
          <a:lstStyle/>
          <a:p>
            <a:r>
              <a:rPr lang="en-US" dirty="0"/>
              <a:t>Decision tables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10600" cy="5562600"/>
          </a:xfrm>
        </p:spPr>
        <p:txBody>
          <a:bodyPr/>
          <a:lstStyle/>
          <a:p>
            <a:r>
              <a:rPr lang="en-US" sz="2800" dirty="0"/>
              <a:t>The decision table tells us the following:</a:t>
            </a:r>
          </a:p>
          <a:p>
            <a:pPr>
              <a:lnSpc>
                <a:spcPct val="0"/>
              </a:lnSpc>
            </a:pPr>
            <a:endParaRPr lang="en-US" sz="2800" dirty="0"/>
          </a:p>
          <a:p>
            <a:pPr lvl="1"/>
            <a:r>
              <a:rPr lang="en-US" b="1" dirty="0"/>
              <a:t>if stock is not available and floor stock is not being sold, collect 10% advance</a:t>
            </a:r>
          </a:p>
          <a:p>
            <a:pPr lvl="1"/>
            <a:r>
              <a:rPr lang="en-US" b="1" dirty="0"/>
              <a:t>if stock is available but delivery is not within three days, collect 10% advance</a:t>
            </a:r>
          </a:p>
          <a:p>
            <a:pPr lvl="1"/>
            <a:r>
              <a:rPr lang="en-US" b="1" dirty="0"/>
              <a:t>if stock is available and delivery within three days, collect full value of sale</a:t>
            </a:r>
          </a:p>
          <a:p>
            <a:pPr lvl="1"/>
            <a:r>
              <a:rPr lang="en-US" b="1" dirty="0"/>
              <a:t>if stock is not available but floor stock is being sold within three days, collect full value of sale</a:t>
            </a:r>
          </a:p>
          <a:p>
            <a:pPr lvl="1"/>
            <a:r>
              <a:rPr lang="en-US" b="1" dirty="0"/>
              <a:t>if stock is not available but floor stock is being sold after three days, collect 10% advance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52400"/>
            <a:ext cx="7315200" cy="1143000"/>
          </a:xfrm>
        </p:spPr>
        <p:txBody>
          <a:bodyPr/>
          <a:lstStyle/>
          <a:p>
            <a:r>
              <a:rPr lang="en-US" dirty="0"/>
              <a:t>Decision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762000"/>
            <a:ext cx="7315200" cy="4343400"/>
          </a:xfrm>
        </p:spPr>
        <p:txBody>
          <a:bodyPr/>
          <a:lstStyle/>
          <a:p>
            <a:pPr algn="ctr">
              <a:buFontTx/>
              <a:buNone/>
            </a:pPr>
            <a:endParaRPr lang="en-US" dirty="0">
              <a:solidFill>
                <a:srgbClr val="FF9933"/>
              </a:solidFill>
            </a:endParaRPr>
          </a:p>
        </p:txBody>
      </p:sp>
      <p:pic>
        <p:nvPicPr>
          <p:cNvPr id="37892" name="Picture 4" descr="Ch 3Slid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8200"/>
            <a:ext cx="83058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Problem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Given a Tea pot full of Hot Tea, A coffee pot full of Coffee, A Milk jar full of Milk, A Sugar bowl with full of sugar. A Cup and Saucer and a Spoon.</a:t>
            </a:r>
          </a:p>
          <a:p>
            <a:r>
              <a:rPr lang="en-US" dirty="0" smtClean="0"/>
              <a:t>It is required to make a drink of one’s own choice. Draw Decision Tree and Decision Table</a:t>
            </a:r>
          </a:p>
          <a:p>
            <a:endParaRPr lang="en-US" dirty="0" smtClean="0"/>
          </a:p>
          <a:p>
            <a:r>
              <a:rPr lang="en-US" sz="2400" i="1" dirty="0" smtClean="0"/>
              <a:t>Spoon is not required if it is without milk and without sugar.</a:t>
            </a:r>
            <a:endParaRPr lang="en-US" sz="24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397" y="533398"/>
          <a:ext cx="8610602" cy="5638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086"/>
                <a:gridCol w="1230086"/>
                <a:gridCol w="1230086"/>
                <a:gridCol w="1230086"/>
                <a:gridCol w="1230086"/>
                <a:gridCol w="1230086"/>
                <a:gridCol w="1230086"/>
              </a:tblGrid>
              <a:tr h="15126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 with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 with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 with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 without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 without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 Without</a:t>
                      </a:r>
                      <a:r>
                        <a:rPr lang="en-US" baseline="0" dirty="0" smtClean="0"/>
                        <a:t> sugar</a:t>
                      </a:r>
                      <a:endParaRPr lang="en-US" dirty="0"/>
                    </a:p>
                  </a:txBody>
                  <a:tcPr/>
                </a:tc>
              </a:tr>
              <a:tr h="613462"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3462">
                <a:tc>
                  <a:txBody>
                    <a:bodyPr/>
                    <a:lstStyle/>
                    <a:p>
                      <a:r>
                        <a:rPr lang="en-US" dirty="0" smtClean="0"/>
                        <a:t>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58850">
                <a:tc>
                  <a:txBody>
                    <a:bodyPr/>
                    <a:lstStyle/>
                    <a:p>
                      <a:r>
                        <a:rPr lang="en-US" dirty="0" smtClean="0"/>
                        <a:t>CUP &amp;</a:t>
                      </a:r>
                    </a:p>
                    <a:p>
                      <a:r>
                        <a:rPr lang="en-US" dirty="0" smtClean="0"/>
                        <a:t>SAUCER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613462">
                <a:tc>
                  <a:txBody>
                    <a:bodyPr/>
                    <a:lstStyle/>
                    <a:p>
                      <a:r>
                        <a:rPr lang="en-US" dirty="0" smtClean="0"/>
                        <a:t>SPOON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3462"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613462">
                <a:tc>
                  <a:txBody>
                    <a:bodyPr/>
                    <a:lstStyle/>
                    <a:p>
                      <a:r>
                        <a:rPr lang="en-US" dirty="0" smtClean="0"/>
                        <a:t>TEA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Bank has the following policy on deposits : on deposits of Rs.5000 and above and for 3 years or above the interest is 12%. On the same deposit for a period less than 3 years it is 10%. On deposits below Rs.5000, the interest is 8%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been decided to increase the pay as per the following formula :</a:t>
            </a:r>
          </a:p>
          <a:p>
            <a:endParaRPr lang="en-US" dirty="0" smtClean="0"/>
          </a:p>
          <a:p>
            <a:r>
              <a:rPr lang="en-US" dirty="0" smtClean="0"/>
              <a:t>---For pay of Rs.15,000 or less increase 15%</a:t>
            </a:r>
          </a:p>
          <a:p>
            <a:r>
              <a:rPr lang="en-US" dirty="0" smtClean="0"/>
              <a:t>---For pay &gt; Rs.15,000 but </a:t>
            </a:r>
            <a:r>
              <a:rPr lang="en-US" dirty="0" err="1" smtClean="0"/>
              <a:t>upto</a:t>
            </a:r>
            <a:r>
              <a:rPr lang="en-US" dirty="0" smtClean="0"/>
              <a:t> Rs.22,000 increase 10%</a:t>
            </a:r>
          </a:p>
          <a:p>
            <a:r>
              <a:rPr lang="en-US" dirty="0" smtClean="0"/>
              <a:t>---For pay over Rs.22,000 increase 5%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327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Draw the flowchart for given requirements</vt:lpstr>
      <vt:lpstr>Decision tables</vt:lpstr>
      <vt:lpstr>Decision table</vt:lpstr>
      <vt:lpstr>Problem - 2</vt:lpstr>
      <vt:lpstr>PowerPoint Presentation</vt:lpstr>
      <vt:lpstr>Problem -3</vt:lpstr>
      <vt:lpstr>Problem - 4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</dc:creator>
  <cp:lastModifiedBy>MR</cp:lastModifiedBy>
  <cp:revision>15</cp:revision>
  <dcterms:created xsi:type="dcterms:W3CDTF">2006-08-16T00:00:00Z</dcterms:created>
  <dcterms:modified xsi:type="dcterms:W3CDTF">2021-12-27T04:48:59Z</dcterms:modified>
</cp:coreProperties>
</file>