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 goud" userId="32ee39458b6d9159" providerId="LiveId" clId="{E166C42C-7FD3-478F-A1F5-DAC1CF1785CD}"/>
    <pc:docChg chg="undo custSel addSld modSld">
      <pc:chgData name="rishikesh goud" userId="32ee39458b6d9159" providerId="LiveId" clId="{E166C42C-7FD3-478F-A1F5-DAC1CF1785CD}" dt="2023-04-10T14:00:53.765" v="2172" actId="20577"/>
      <pc:docMkLst>
        <pc:docMk/>
      </pc:docMkLst>
      <pc:sldChg chg="addSp modSp mod">
        <pc:chgData name="rishikesh goud" userId="32ee39458b6d9159" providerId="LiveId" clId="{E166C42C-7FD3-478F-A1F5-DAC1CF1785CD}" dt="2023-04-10T13:59:58.523" v="2164" actId="207"/>
        <pc:sldMkLst>
          <pc:docMk/>
          <pc:sldMk cId="4078137777" sldId="257"/>
        </pc:sldMkLst>
        <pc:spChg chg="mod">
          <ac:chgData name="rishikesh goud" userId="32ee39458b6d9159" providerId="LiveId" clId="{E166C42C-7FD3-478F-A1F5-DAC1CF1785CD}" dt="2023-04-10T13:58:54.119" v="2123" actId="207"/>
          <ac:spMkLst>
            <pc:docMk/>
            <pc:sldMk cId="4078137777" sldId="257"/>
            <ac:spMk id="3" creationId="{74AC9F40-DF0E-E9F7-AAE6-BFC759D92FB2}"/>
          </ac:spMkLst>
        </pc:spChg>
        <pc:spChg chg="add mod">
          <ac:chgData name="rishikesh goud" userId="32ee39458b6d9159" providerId="LiveId" clId="{E166C42C-7FD3-478F-A1F5-DAC1CF1785CD}" dt="2023-04-10T13:59:58.523" v="2164" actId="207"/>
          <ac:spMkLst>
            <pc:docMk/>
            <pc:sldMk cId="4078137777" sldId="257"/>
            <ac:spMk id="4" creationId="{F2600062-6F8C-A901-00DB-DB9B10C74241}"/>
          </ac:spMkLst>
        </pc:spChg>
      </pc:sldChg>
      <pc:sldChg chg="modSp mod">
        <pc:chgData name="rishikesh goud" userId="32ee39458b6d9159" providerId="LiveId" clId="{E166C42C-7FD3-478F-A1F5-DAC1CF1785CD}" dt="2023-04-10T14:00:53.765" v="2172" actId="20577"/>
        <pc:sldMkLst>
          <pc:docMk/>
          <pc:sldMk cId="3932036765" sldId="258"/>
        </pc:sldMkLst>
        <pc:spChg chg="mod">
          <ac:chgData name="rishikesh goud" userId="32ee39458b6d9159" providerId="LiveId" clId="{E166C42C-7FD3-478F-A1F5-DAC1CF1785CD}" dt="2023-04-10T14:00:53.765" v="2172" actId="20577"/>
          <ac:spMkLst>
            <pc:docMk/>
            <pc:sldMk cId="3932036765" sldId="258"/>
            <ac:spMk id="3" creationId="{BF2ED99F-B9E3-C990-F506-8214D84DFAC1}"/>
          </ac:spMkLst>
        </pc:spChg>
      </pc:sldChg>
      <pc:sldChg chg="addSp modSp new mod">
        <pc:chgData name="rishikesh goud" userId="32ee39458b6d9159" providerId="LiveId" clId="{E166C42C-7FD3-478F-A1F5-DAC1CF1785CD}" dt="2023-04-10T13:06:17.515" v="198" actId="1076"/>
        <pc:sldMkLst>
          <pc:docMk/>
          <pc:sldMk cId="212546375" sldId="264"/>
        </pc:sldMkLst>
        <pc:spChg chg="mod">
          <ac:chgData name="rishikesh goud" userId="32ee39458b6d9159" providerId="LiveId" clId="{E166C42C-7FD3-478F-A1F5-DAC1CF1785CD}" dt="2023-04-10T13:01:30.020" v="26" actId="20577"/>
          <ac:spMkLst>
            <pc:docMk/>
            <pc:sldMk cId="212546375" sldId="264"/>
            <ac:spMk id="2" creationId="{428B2AEF-BD32-7519-B15E-C302D4B1ACAC}"/>
          </ac:spMkLst>
        </pc:spChg>
        <pc:spChg chg="add mod">
          <ac:chgData name="rishikesh goud" userId="32ee39458b6d9159" providerId="LiveId" clId="{E166C42C-7FD3-478F-A1F5-DAC1CF1785CD}" dt="2023-04-10T13:06:17.515" v="198" actId="1076"/>
          <ac:spMkLst>
            <pc:docMk/>
            <pc:sldMk cId="212546375" sldId="264"/>
            <ac:spMk id="3" creationId="{91AD2DF1-224D-C75E-0425-020F7B5118B6}"/>
          </ac:spMkLst>
        </pc:spChg>
      </pc:sldChg>
      <pc:sldChg chg="addSp delSp modSp new mod">
        <pc:chgData name="rishikesh goud" userId="32ee39458b6d9159" providerId="LiveId" clId="{E166C42C-7FD3-478F-A1F5-DAC1CF1785CD}" dt="2023-04-10T13:17:11.267" v="648" actId="14100"/>
        <pc:sldMkLst>
          <pc:docMk/>
          <pc:sldMk cId="2121587152" sldId="265"/>
        </pc:sldMkLst>
        <pc:spChg chg="mod">
          <ac:chgData name="rishikesh goud" userId="32ee39458b6d9159" providerId="LiveId" clId="{E166C42C-7FD3-478F-A1F5-DAC1CF1785CD}" dt="2023-04-10T13:10:55.751" v="249" actId="20577"/>
          <ac:spMkLst>
            <pc:docMk/>
            <pc:sldMk cId="2121587152" sldId="265"/>
            <ac:spMk id="2" creationId="{EEC944DD-22D0-6C51-6C60-E150499A3F60}"/>
          </ac:spMkLst>
        </pc:spChg>
        <pc:spChg chg="add mod">
          <ac:chgData name="rishikesh goud" userId="32ee39458b6d9159" providerId="LiveId" clId="{E166C42C-7FD3-478F-A1F5-DAC1CF1785CD}" dt="2023-04-10T13:14:10.198" v="445" actId="1076"/>
          <ac:spMkLst>
            <pc:docMk/>
            <pc:sldMk cId="2121587152" sldId="265"/>
            <ac:spMk id="3" creationId="{6F44D569-CD0F-7466-7DDB-4D698A512C4B}"/>
          </ac:spMkLst>
        </pc:spChg>
        <pc:spChg chg="add del mod">
          <ac:chgData name="rishikesh goud" userId="32ee39458b6d9159" providerId="LiveId" clId="{E166C42C-7FD3-478F-A1F5-DAC1CF1785CD}" dt="2023-04-10T13:14:27.680" v="449"/>
          <ac:spMkLst>
            <pc:docMk/>
            <pc:sldMk cId="2121587152" sldId="265"/>
            <ac:spMk id="4" creationId="{52C6D32A-8030-A722-2654-51CFA9DB98DC}"/>
          </ac:spMkLst>
        </pc:spChg>
        <pc:spChg chg="add mod">
          <ac:chgData name="rishikesh goud" userId="32ee39458b6d9159" providerId="LiveId" clId="{E166C42C-7FD3-478F-A1F5-DAC1CF1785CD}" dt="2023-04-10T13:17:11.267" v="648" actId="14100"/>
          <ac:spMkLst>
            <pc:docMk/>
            <pc:sldMk cId="2121587152" sldId="265"/>
            <ac:spMk id="5" creationId="{587AC484-2B05-D57A-DC00-277EE438DC6F}"/>
          </ac:spMkLst>
        </pc:spChg>
      </pc:sldChg>
      <pc:sldChg chg="addSp modSp new mod">
        <pc:chgData name="rishikesh goud" userId="32ee39458b6d9159" providerId="LiveId" clId="{E166C42C-7FD3-478F-A1F5-DAC1CF1785CD}" dt="2023-04-10T13:24:28.243" v="883" actId="1076"/>
        <pc:sldMkLst>
          <pc:docMk/>
          <pc:sldMk cId="2398589384" sldId="266"/>
        </pc:sldMkLst>
        <pc:spChg chg="mod">
          <ac:chgData name="rishikesh goud" userId="32ee39458b6d9159" providerId="LiveId" clId="{E166C42C-7FD3-478F-A1F5-DAC1CF1785CD}" dt="2023-04-10T13:18:46.717" v="694" actId="20577"/>
          <ac:spMkLst>
            <pc:docMk/>
            <pc:sldMk cId="2398589384" sldId="266"/>
            <ac:spMk id="2" creationId="{013EB623-D81A-28BE-48E6-D0CE67201010}"/>
          </ac:spMkLst>
        </pc:spChg>
        <pc:spChg chg="add mod">
          <ac:chgData name="rishikesh goud" userId="32ee39458b6d9159" providerId="LiveId" clId="{E166C42C-7FD3-478F-A1F5-DAC1CF1785CD}" dt="2023-04-10T13:22:39.109" v="829" actId="20577"/>
          <ac:spMkLst>
            <pc:docMk/>
            <pc:sldMk cId="2398589384" sldId="266"/>
            <ac:spMk id="3" creationId="{94A09A75-1075-9A84-50A5-10AA31685AFB}"/>
          </ac:spMkLst>
        </pc:spChg>
        <pc:spChg chg="add mod">
          <ac:chgData name="rishikesh goud" userId="32ee39458b6d9159" providerId="LiveId" clId="{E166C42C-7FD3-478F-A1F5-DAC1CF1785CD}" dt="2023-04-10T13:24:28.243" v="883" actId="1076"/>
          <ac:spMkLst>
            <pc:docMk/>
            <pc:sldMk cId="2398589384" sldId="266"/>
            <ac:spMk id="4" creationId="{C2C33E35-2A6B-422E-48B5-8F64E5DBC460}"/>
          </ac:spMkLst>
        </pc:spChg>
      </pc:sldChg>
      <pc:sldChg chg="addSp delSp modSp new mod">
        <pc:chgData name="rishikesh goud" userId="32ee39458b6d9159" providerId="LiveId" clId="{E166C42C-7FD3-478F-A1F5-DAC1CF1785CD}" dt="2023-04-10T13:40:03.470" v="1375" actId="1076"/>
        <pc:sldMkLst>
          <pc:docMk/>
          <pc:sldMk cId="3529144818" sldId="267"/>
        </pc:sldMkLst>
        <pc:spChg chg="mod">
          <ac:chgData name="rishikesh goud" userId="32ee39458b6d9159" providerId="LiveId" clId="{E166C42C-7FD3-478F-A1F5-DAC1CF1785CD}" dt="2023-04-10T13:26:24.901" v="920" actId="20577"/>
          <ac:spMkLst>
            <pc:docMk/>
            <pc:sldMk cId="3529144818" sldId="267"/>
            <ac:spMk id="2" creationId="{70CA4963-A970-4B50-91F8-C9D52B777B4A}"/>
          </ac:spMkLst>
        </pc:spChg>
        <pc:spChg chg="add mod">
          <ac:chgData name="rishikesh goud" userId="32ee39458b6d9159" providerId="LiveId" clId="{E166C42C-7FD3-478F-A1F5-DAC1CF1785CD}" dt="2023-04-10T13:40:03.470" v="1375" actId="1076"/>
          <ac:spMkLst>
            <pc:docMk/>
            <pc:sldMk cId="3529144818" sldId="267"/>
            <ac:spMk id="3" creationId="{80BD385C-5BB8-94DB-8B39-B21E8C556B67}"/>
          </ac:spMkLst>
        </pc:spChg>
        <pc:spChg chg="add del mod">
          <ac:chgData name="rishikesh goud" userId="32ee39458b6d9159" providerId="LiveId" clId="{E166C42C-7FD3-478F-A1F5-DAC1CF1785CD}" dt="2023-04-10T13:31:44.571" v="1081" actId="478"/>
          <ac:spMkLst>
            <pc:docMk/>
            <pc:sldMk cId="3529144818" sldId="267"/>
            <ac:spMk id="4" creationId="{340BB594-9826-1606-9E18-0259A54F5904}"/>
          </ac:spMkLst>
        </pc:spChg>
      </pc:sldChg>
      <pc:sldChg chg="addSp modSp new mod">
        <pc:chgData name="rishikesh goud" userId="32ee39458b6d9159" providerId="LiveId" clId="{E166C42C-7FD3-478F-A1F5-DAC1CF1785CD}" dt="2023-04-10T13:51:25.295" v="1920" actId="1076"/>
        <pc:sldMkLst>
          <pc:docMk/>
          <pc:sldMk cId="1180365387" sldId="268"/>
        </pc:sldMkLst>
        <pc:spChg chg="mod">
          <ac:chgData name="rishikesh goud" userId="32ee39458b6d9159" providerId="LiveId" clId="{E166C42C-7FD3-478F-A1F5-DAC1CF1785CD}" dt="2023-04-10T13:40:42.105" v="1409" actId="20577"/>
          <ac:spMkLst>
            <pc:docMk/>
            <pc:sldMk cId="1180365387" sldId="268"/>
            <ac:spMk id="2" creationId="{0D56F32F-4EAC-686F-981F-AC4C4B3DC64C}"/>
          </ac:spMkLst>
        </pc:spChg>
        <pc:spChg chg="add mod">
          <ac:chgData name="rishikesh goud" userId="32ee39458b6d9159" providerId="LiveId" clId="{E166C42C-7FD3-478F-A1F5-DAC1CF1785CD}" dt="2023-04-10T13:51:25.295" v="1920" actId="1076"/>
          <ac:spMkLst>
            <pc:docMk/>
            <pc:sldMk cId="1180365387" sldId="268"/>
            <ac:spMk id="3" creationId="{D1F3EA66-51DE-8E95-3630-8A4F7B7E16FA}"/>
          </ac:spMkLst>
        </pc:spChg>
      </pc:sldChg>
      <pc:sldChg chg="modSp new mod">
        <pc:chgData name="rishikesh goud" userId="32ee39458b6d9159" providerId="LiveId" clId="{E166C42C-7FD3-478F-A1F5-DAC1CF1785CD}" dt="2023-04-10T13:51:54.433" v="1931" actId="20577"/>
        <pc:sldMkLst>
          <pc:docMk/>
          <pc:sldMk cId="2083546285" sldId="269"/>
        </pc:sldMkLst>
        <pc:spChg chg="mod">
          <ac:chgData name="rishikesh goud" userId="32ee39458b6d9159" providerId="LiveId" clId="{E166C42C-7FD3-478F-A1F5-DAC1CF1785CD}" dt="2023-04-10T13:51:54.433" v="1931" actId="20577"/>
          <ac:spMkLst>
            <pc:docMk/>
            <pc:sldMk cId="2083546285" sldId="269"/>
            <ac:spMk id="2" creationId="{8D6F43F5-A271-85EF-9C53-823161B942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6A96-3219-4ACE-A9A0-7FDE3CC7A7C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ADF5A-41DF-40C3-AD8F-9D3E7B7C6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2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03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15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2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6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3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5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0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4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1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1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5FB4-DB8E-4E43-B795-8179DE8B7A52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24B725-15DC-4628-98C2-2DF63A179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0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C9F40-DF0E-E9F7-AAE6-BFC759D92FB2}"/>
              </a:ext>
            </a:extLst>
          </p:cNvPr>
          <p:cNvSpPr txBox="1"/>
          <p:nvPr/>
        </p:nvSpPr>
        <p:spPr>
          <a:xfrm>
            <a:off x="1443791" y="1892968"/>
            <a:ext cx="75718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SELF-ESTEEM</a:t>
            </a:r>
            <a:endParaRPr lang="en-IN" sz="80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00062-6F8C-A901-00DB-DB9B10C74241}"/>
              </a:ext>
            </a:extLst>
          </p:cNvPr>
          <p:cNvSpPr txBox="1"/>
          <p:nvPr/>
        </p:nvSpPr>
        <p:spPr>
          <a:xfrm>
            <a:off x="4780547" y="3962400"/>
            <a:ext cx="4235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TUNIKI RISHIKESH</a:t>
            </a:r>
          </a:p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20R01A05B2</a:t>
            </a:r>
          </a:p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CSE-B</a:t>
            </a:r>
          </a:p>
        </p:txBody>
      </p:sp>
    </p:spTree>
    <p:extLst>
      <p:ext uri="{BB962C8B-B14F-4D97-AF65-F5344CB8AC3E}">
        <p14:creationId xmlns:p14="http://schemas.microsoft.com/office/powerpoint/2010/main" val="407813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F32F-4EAC-686F-981F-AC4C4B3D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 ON BULIDING YOUR SELF-ESTEEM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3EA66-51DE-8E95-3630-8A4F7B7E16FA}"/>
              </a:ext>
            </a:extLst>
          </p:cNvPr>
          <p:cNvSpPr txBox="1"/>
          <p:nvPr/>
        </p:nvSpPr>
        <p:spPr>
          <a:xfrm>
            <a:off x="677334" y="1270000"/>
            <a:ext cx="9769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Think positively.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Believe on your self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Make plans for the future. Set and achieve goals.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Do something for someone else.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Use criticism constructively.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Do not say negative things about yourself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Reward yourself often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Choose friends who value and respect you.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Focus on positive aspects about yourself.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Consider your mistakes learning opportunities.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Accept the things you can’t change, and focus your energy on changing the things you can.</a:t>
            </a:r>
          </a:p>
        </p:txBody>
      </p:sp>
    </p:spTree>
    <p:extLst>
      <p:ext uri="{BB962C8B-B14F-4D97-AF65-F5344CB8AC3E}">
        <p14:creationId xmlns:p14="http://schemas.microsoft.com/office/powerpoint/2010/main" val="118036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43F5-A271-85EF-9C53-823161B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0C4D2-CDE5-F45C-5EDC-20180FB449AD}"/>
              </a:ext>
            </a:extLst>
          </p:cNvPr>
          <p:cNvSpPr txBox="1"/>
          <p:nvPr/>
        </p:nvSpPr>
        <p:spPr>
          <a:xfrm>
            <a:off x="824754" y="1604682"/>
            <a:ext cx="4823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 here by conclude that high self esteem is a necessary quality for the one’s benefits.</a:t>
            </a:r>
          </a:p>
          <a:p>
            <a:endParaRPr lang="en-IN" sz="2400" dirty="0"/>
          </a:p>
          <a:p>
            <a:r>
              <a:rPr lang="en-IN" sz="2400" dirty="0"/>
              <a:t>Low self-esteem can effect one’s life badly, But one can improve self esteem with tips provided.</a:t>
            </a:r>
          </a:p>
          <a:p>
            <a:endParaRPr lang="en-IN" sz="2400" dirty="0"/>
          </a:p>
          <a:p>
            <a:r>
              <a:rPr lang="en-IN" sz="2400" dirty="0"/>
              <a:t>Good Self Esteem can be a mandatory thing for a better life.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B9E0E-766B-2BA8-98DF-882CDF67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5888"/>
            <a:ext cx="4823010" cy="36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ED99F-B9E3-C990-F506-8214D84DFAC1}"/>
              </a:ext>
            </a:extLst>
          </p:cNvPr>
          <p:cNvSpPr txBox="1"/>
          <p:nvPr/>
        </p:nvSpPr>
        <p:spPr>
          <a:xfrm>
            <a:off x="1187116" y="657726"/>
            <a:ext cx="77483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Self-Esteem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Self-Esteem is not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 that influence’s one’s self-esteem.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of self esteem.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self esteem.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Effects of self-esteem.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Tips on building your self esteem.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B8F2-DA67-7A53-5812-D5100DCB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SELF–ESTEEM?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62C48-870D-D9E0-ED3D-3E62054DF710}"/>
              </a:ext>
            </a:extLst>
          </p:cNvPr>
          <p:cNvSpPr txBox="1"/>
          <p:nvPr/>
        </p:nvSpPr>
        <p:spPr>
          <a:xfrm>
            <a:off x="677334" y="1684421"/>
            <a:ext cx="8457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Self Esteem: It refers to the way we see and think about ourselves.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Is the evaluation of one’s success in meeting set goals.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The gap between how you see yourself now and your ideal self.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High self esteem is a good opinion of yourself and low self esteem is a bad opinion of yourself.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17182-7B5E-F50E-53C5-284DAE69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35" y="1930400"/>
            <a:ext cx="2862729" cy="28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C466-A8B6-AFC1-B514-7BA43211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SELF–ESTEEM IS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BF635-30D6-01E7-51FA-F70015155C7A}"/>
              </a:ext>
            </a:extLst>
          </p:cNvPr>
          <p:cNvSpPr txBox="1"/>
          <p:nvPr/>
        </p:nvSpPr>
        <p:spPr>
          <a:xfrm>
            <a:off x="677334" y="1270000"/>
            <a:ext cx="87875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Self Esteem is NOT dependent upon what other People think of you.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Self Esteem is not egotism, arrogance, selfishness, or a desire to feel superior to others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6679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134E-8E5F-3A0D-26E5-C6FDDC46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THAT INFLUENCE SELF-ESTEEM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30244-2E6C-04B5-B91B-77E692051B1F}"/>
              </a:ext>
            </a:extLst>
          </p:cNvPr>
          <p:cNvSpPr txBox="1"/>
          <p:nvPr/>
        </p:nvSpPr>
        <p:spPr>
          <a:xfrm>
            <a:off x="677334" y="1740568"/>
            <a:ext cx="8867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Most factors that affect our self-esteem are: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Media.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Goal Setting ,Self-Talk.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Accomplishment.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Expectations( Realistic vs Unrealistic 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Attitude, Family, Friends.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FD513-4420-2D27-C120-ABA2BD76D709}"/>
              </a:ext>
            </a:extLst>
          </p:cNvPr>
          <p:cNvSpPr txBox="1"/>
          <p:nvPr/>
        </p:nvSpPr>
        <p:spPr>
          <a:xfrm>
            <a:off x="677334" y="4876800"/>
            <a:ext cx="934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Your self-esteem is made up of all the experiences and interpersonal relationships you’ve had in your life.</a:t>
            </a:r>
          </a:p>
        </p:txBody>
      </p:sp>
    </p:spTree>
    <p:extLst>
      <p:ext uri="{BB962C8B-B14F-4D97-AF65-F5344CB8AC3E}">
        <p14:creationId xmlns:p14="http://schemas.microsoft.com/office/powerpoint/2010/main" val="92198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2AEF-BD32-7519-B15E-C302D4B1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OF SELF-ESTEEM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D2DF1-224D-C75E-0425-020F7B5118B6}"/>
              </a:ext>
            </a:extLst>
          </p:cNvPr>
          <p:cNvSpPr txBox="1"/>
          <p:nvPr/>
        </p:nvSpPr>
        <p:spPr>
          <a:xfrm>
            <a:off x="774419" y="2248570"/>
            <a:ext cx="8402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 person develops his/her self esteem throughout the life through experiences.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 this regard childhood experiences play an important role in shaping self esteem.</a:t>
            </a:r>
          </a:p>
        </p:txBody>
      </p:sp>
    </p:spTree>
    <p:extLst>
      <p:ext uri="{BB962C8B-B14F-4D97-AF65-F5344CB8AC3E}">
        <p14:creationId xmlns:p14="http://schemas.microsoft.com/office/powerpoint/2010/main" val="2125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44DD-22D0-6C51-6C60-E150499A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THAT CONTRIBUTE TO HIGH OR LOW SELF ESTEEM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4D569-CD0F-7466-7DDB-4D698A512C4B}"/>
              </a:ext>
            </a:extLst>
          </p:cNvPr>
          <p:cNvSpPr txBox="1"/>
          <p:nvPr/>
        </p:nvSpPr>
        <p:spPr>
          <a:xfrm>
            <a:off x="677334" y="2451301"/>
            <a:ext cx="43216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HIGH SELF-ESTEEM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If you are being praised.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If you are being spoken to respectfully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If you are getting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Experiencing success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Having trust worthy friends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AC484-2B05-D57A-DC00-277EE438DC6F}"/>
              </a:ext>
            </a:extLst>
          </p:cNvPr>
          <p:cNvSpPr txBox="1"/>
          <p:nvPr/>
        </p:nvSpPr>
        <p:spPr>
          <a:xfrm>
            <a:off x="5598694" y="2451301"/>
            <a:ext cx="5101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LOW SELF-ESTEEM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Experiencing Continuous Failure.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Being expected to perfect all the 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Being ignored or made fun of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Having physical or emotional punishment.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Being criticized.</a:t>
            </a:r>
          </a:p>
        </p:txBody>
      </p:sp>
    </p:spTree>
    <p:extLst>
      <p:ext uri="{BB962C8B-B14F-4D97-AF65-F5344CB8AC3E}">
        <p14:creationId xmlns:p14="http://schemas.microsoft.com/office/powerpoint/2010/main" val="212158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B623-D81A-28BE-48E6-D0CE6720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SELF-ESTEEM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09A75-1075-9A84-50A5-10AA31685AFB}"/>
              </a:ext>
            </a:extLst>
          </p:cNvPr>
          <p:cNvSpPr txBox="1"/>
          <p:nvPr/>
        </p:nvSpPr>
        <p:spPr>
          <a:xfrm>
            <a:off x="677334" y="1459832"/>
            <a:ext cx="92046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High Self Esteem Causes :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Confidence.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Pleasure.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Happiness.</a:t>
            </a:r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33E35-2A6B-422E-48B5-8F64E5DBC460}"/>
              </a:ext>
            </a:extLst>
          </p:cNvPr>
          <p:cNvSpPr txBox="1"/>
          <p:nvPr/>
        </p:nvSpPr>
        <p:spPr>
          <a:xfrm>
            <a:off x="677334" y="3912898"/>
            <a:ext cx="8596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Low Self Esteem Causes : 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Depression.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Unhappiness.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Insecurity.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Low Confidence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54BC0-598A-019C-991B-7AF8B397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35" y="1930400"/>
            <a:ext cx="5011147" cy="33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963-A970-4B50-91F8-C9D52B77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EFFECTS OF SELF-ESTEEM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D385C-5BB8-94DB-8B39-B21E8C556B67}"/>
              </a:ext>
            </a:extLst>
          </p:cNvPr>
          <p:cNvSpPr txBox="1"/>
          <p:nvPr/>
        </p:nvSpPr>
        <p:spPr>
          <a:xfrm>
            <a:off x="677334" y="1416308"/>
            <a:ext cx="96092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People with high self esteem idea’s are shown interest more because others want to hear what they have to say.</a:t>
            </a:r>
          </a:p>
          <a:p>
            <a:endParaRPr lang="en-IN" sz="2800" dirty="0"/>
          </a:p>
          <a:p>
            <a:r>
              <a:rPr lang="en-IN" sz="2800" dirty="0"/>
              <a:t>They are magnet to positive opportunities.</a:t>
            </a:r>
          </a:p>
          <a:p>
            <a:r>
              <a:rPr lang="en-IN" sz="2800" dirty="0"/>
              <a:t> </a:t>
            </a:r>
          </a:p>
          <a:p>
            <a:r>
              <a:rPr lang="en-IN" sz="2800" dirty="0"/>
              <a:t>People with low self-esteem possess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They don’t believe in the themselves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They see themselves failing before they begin.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They have a hard time forgiving their mistakes and make themselves pay the price forever.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They complain and criticize.</a:t>
            </a:r>
          </a:p>
        </p:txBody>
      </p:sp>
    </p:spTree>
    <p:extLst>
      <p:ext uri="{BB962C8B-B14F-4D97-AF65-F5344CB8AC3E}">
        <p14:creationId xmlns:p14="http://schemas.microsoft.com/office/powerpoint/2010/main" val="35291448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518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WHAT IS SELF–ESTEEM?</vt:lpstr>
      <vt:lpstr>WHAT SELF–ESTEEM IS NOT</vt:lpstr>
      <vt:lpstr>FACTORS THAT INFLUENCE SELF-ESTEEM</vt:lpstr>
      <vt:lpstr>DEVELOPMENT OF SELF-ESTEEM</vt:lpstr>
      <vt:lpstr>FACTORS THAT CONTRIBUTE TO HIGH OR LOW SELF ESTEEM</vt:lpstr>
      <vt:lpstr>IMPORTANCE OF SELF-ESTEEM</vt:lpstr>
      <vt:lpstr>EFFECTS OF SELF-ESTEEM</vt:lpstr>
      <vt:lpstr>TIPS ON BULIDING YOUR SELF-ESTEEM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 goud</dc:creator>
  <cp:lastModifiedBy>rishikesh goud</cp:lastModifiedBy>
  <cp:revision>4</cp:revision>
  <dcterms:created xsi:type="dcterms:W3CDTF">2023-04-10T12:00:41Z</dcterms:created>
  <dcterms:modified xsi:type="dcterms:W3CDTF">2023-04-11T05:32:45Z</dcterms:modified>
</cp:coreProperties>
</file>