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70" r:id="rId7"/>
    <p:sldId id="271" r:id="rId8"/>
    <p:sldId id="272" r:id="rId9"/>
    <p:sldId id="273" r:id="rId10"/>
    <p:sldId id="274" r:id="rId11"/>
    <p:sldId id="267" r:id="rId12"/>
    <p:sldId id="279" r:id="rId13"/>
    <p:sldId id="268" r:id="rId14"/>
    <p:sldId id="277" r:id="rId15"/>
    <p:sldId id="278" r:id="rId16"/>
    <p:sldId id="269" r:id="rId17"/>
    <p:sldId id="282" r:id="rId18"/>
    <p:sldId id="280" r:id="rId19"/>
    <p:sldId id="281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5015-8854-4D10-9678-237B2DD18F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9239-F444-452F-96AE-D09A4319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5015-8854-4D10-9678-237B2DD18F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9239-F444-452F-96AE-D09A4319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8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5015-8854-4D10-9678-237B2DD18F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9239-F444-452F-96AE-D09A4319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5015-8854-4D10-9678-237B2DD18F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9239-F444-452F-96AE-D09A4319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5015-8854-4D10-9678-237B2DD18F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9239-F444-452F-96AE-D09A4319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5015-8854-4D10-9678-237B2DD18F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9239-F444-452F-96AE-D09A4319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5015-8854-4D10-9678-237B2DD18F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9239-F444-452F-96AE-D09A4319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8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5015-8854-4D10-9678-237B2DD18F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9239-F444-452F-96AE-D09A4319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0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5015-8854-4D10-9678-237B2DD18F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9239-F444-452F-96AE-D09A4319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5015-8854-4D10-9678-237B2DD18F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9239-F444-452F-96AE-D09A4319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5015-8854-4D10-9678-237B2DD18F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9239-F444-452F-96AE-D09A4319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8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55015-8854-4D10-9678-237B2DD18F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9239-F444-452F-96AE-D09A4319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66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INTRODUCTION TO WEB DEVELOPMENT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BY: KWAGEI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1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36" y="11848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Attribute Selector:</a:t>
            </a:r>
            <a:endParaRPr lang="en-US" sz="3200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01837" y="2700057"/>
            <a:ext cx="4615627" cy="10287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/>
              <a:t>input </a:t>
            </a:r>
            <a:r>
              <a:rPr lang="en-US" sz="2800" b="1" dirty="0" smtClean="0">
                <a:solidFill>
                  <a:srgbClr val="FF0000"/>
                </a:solidFill>
              </a:rPr>
              <a:t>[type= </a:t>
            </a:r>
            <a:r>
              <a:rPr lang="en-US" sz="2800" b="1" dirty="0" smtClean="0">
                <a:solidFill>
                  <a:srgbClr val="00B050"/>
                </a:solidFill>
              </a:rPr>
              <a:t>"text" </a:t>
            </a:r>
            <a:r>
              <a:rPr lang="en-US" sz="2800" b="1" dirty="0" smtClean="0">
                <a:solidFill>
                  <a:srgbClr val="FF0000"/>
                </a:solidFill>
              </a:rPr>
              <a:t>] 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800" b="1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1px solid #ccc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244477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Styling Text &amp; Layout</a:t>
            </a:r>
            <a:endParaRPr lang="en-US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7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36" y="10431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Styling Text</a:t>
            </a:r>
            <a:r>
              <a:rPr lang="en-US" sz="3200" b="1" dirty="0" smtClean="0">
                <a:latin typeface="+mn-lt"/>
              </a:rPr>
              <a:t>:</a:t>
            </a:r>
            <a:endParaRPr lang="en-US" sz="3200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108535" y="2290513"/>
            <a:ext cx="5575600" cy="252618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b="1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font-weight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b="1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font-size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13px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73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244477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Flexbox &amp; Grid</a:t>
            </a:r>
            <a:endParaRPr lang="en-US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36" y="10431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Basic Flexbox Example</a:t>
            </a:r>
            <a:r>
              <a:rPr lang="en-US" sz="3200" b="1" dirty="0" smtClean="0">
                <a:latin typeface="+mn-lt"/>
              </a:rPr>
              <a:t>:</a:t>
            </a:r>
            <a:endParaRPr lang="en-US" sz="3200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108535" y="2290513"/>
            <a:ext cx="5575600" cy="252618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display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justify-content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space-between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align-items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73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36" y="7469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Basic Grid Example</a:t>
            </a:r>
            <a:r>
              <a:rPr lang="en-US" sz="3200" b="1" dirty="0" smtClean="0">
                <a:latin typeface="+mn-lt"/>
              </a:rPr>
              <a:t>:</a:t>
            </a:r>
            <a:endParaRPr lang="en-US" sz="3200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154105" y="2171080"/>
            <a:ext cx="5774726" cy="1704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grid-container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grid-template-columns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repeat(3, 1fr);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gap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10px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11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244477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Responsive Design with Media Queries</a:t>
            </a:r>
            <a:endParaRPr lang="en-US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33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035" y="12343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Media Query</a:t>
            </a:r>
            <a:r>
              <a:rPr lang="en-US" sz="3200" b="1" dirty="0" smtClean="0">
                <a:latin typeface="+mn-lt"/>
              </a:rPr>
              <a:t>  </a:t>
            </a:r>
            <a:r>
              <a:rPr lang="en-US" sz="3200" b="1" dirty="0" smtClean="0">
                <a:latin typeface="+mn-lt"/>
              </a:rPr>
              <a:t>Syntax &amp; Structure?</a:t>
            </a:r>
            <a:endParaRPr lang="en-US" sz="3200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057141" y="2559932"/>
            <a:ext cx="5253883" cy="2066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@media screen and </a:t>
            </a: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screen-size</a:t>
            </a: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//Some elements to style</a:t>
            </a:r>
            <a:endParaRPr lang="en-US" sz="16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53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36" y="7469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Media Query Example</a:t>
            </a:r>
            <a:r>
              <a:rPr lang="en-US" sz="3200" b="1" dirty="0" smtClean="0">
                <a:latin typeface="+mn-lt"/>
              </a:rPr>
              <a:t>:</a:t>
            </a:r>
            <a:endParaRPr lang="en-US" sz="3200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295775" y="2395537"/>
            <a:ext cx="3985260" cy="13811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Default styles /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font-size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px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31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178752" y="2395537"/>
            <a:ext cx="5253883" cy="2066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BFBFB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2000" b="1" dirty="0" smtClean="0">
                <a:solidFill>
                  <a:srgbClr val="BFBFB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Smaller screens </a:t>
            </a:r>
            <a:r>
              <a:rPr lang="en-US" sz="2000" b="1" dirty="0">
                <a:solidFill>
                  <a:srgbClr val="BFBFB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@media screen and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min-width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500px) 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body 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font-size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px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1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36" y="7469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Media Query Example2</a:t>
            </a:r>
            <a:r>
              <a:rPr lang="en-US" sz="3200" b="1" dirty="0" smtClean="0">
                <a:latin typeface="+mn-lt"/>
              </a:rPr>
              <a:t>:</a:t>
            </a:r>
            <a:endParaRPr lang="en-US" sz="3200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295775" y="2395537"/>
            <a:ext cx="3985260" cy="13811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Default styles /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font-size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px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31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178752" y="2395537"/>
            <a:ext cx="5253883" cy="2066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BFBFB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2000" b="1" dirty="0" smtClean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</a:t>
            </a:r>
            <a:r>
              <a:rPr lang="en-US" sz="2000" b="1" dirty="0" smtClean="0">
                <a:solidFill>
                  <a:srgbClr val="BFBFB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BFBFB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 /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@media screen and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max-width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0px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body 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font-size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px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Week-2 Objectives: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Understand the basics of CSS and its role in web design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Learn how to apply styles to HTML elements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Explore CSS properties for colors, typography, layout, and positioning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Develop skills to create responsive web designs.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04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244477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Basic CSS </a:t>
            </a:r>
            <a:r>
              <a:rPr lang="en-US" b="1" dirty="0" smtClean="0">
                <a:latin typeface="+mn-lt"/>
              </a:rPr>
              <a:t>Transitions &amp; Animations</a:t>
            </a:r>
            <a:endParaRPr lang="en-US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244477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Chrome Dev Tools</a:t>
            </a:r>
            <a:endParaRPr lang="en-US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43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244477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What is CSS?</a:t>
            </a:r>
            <a:endParaRPr lang="en-US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72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172" y="17106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What is CSS?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172" y="3010481"/>
            <a:ext cx="10095963" cy="27022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Cascading </a:t>
            </a:r>
            <a:r>
              <a:rPr lang="en-US" dirty="0"/>
              <a:t>Style </a:t>
            </a:r>
            <a:r>
              <a:rPr lang="en-US" dirty="0" smtClean="0"/>
              <a:t>Sheets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is </a:t>
            </a:r>
            <a:r>
              <a:rPr lang="en-US" dirty="0"/>
              <a:t>used to </a:t>
            </a:r>
            <a:r>
              <a:rPr lang="en-US" dirty="0" smtClean="0"/>
              <a:t>layout </a:t>
            </a:r>
            <a:r>
              <a:rPr lang="en-US" dirty="0"/>
              <a:t>web </a:t>
            </a:r>
            <a:r>
              <a:rPr lang="en-US" dirty="0" smtClean="0"/>
              <a:t>pages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allows you </a:t>
            </a:r>
            <a:r>
              <a:rPr lang="en-US" dirty="0"/>
              <a:t>to apply styles to HTML </a:t>
            </a:r>
            <a:r>
              <a:rPr lang="en-US" dirty="0" smtClean="0"/>
              <a:t>elements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3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141" y="1159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CSS  Syntax &amp; Structure?</a:t>
            </a:r>
            <a:endParaRPr lang="en-US" sz="3200" dirty="0">
              <a:latin typeface="+mn-lt"/>
            </a:endParaRP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1057141" y="1542290"/>
            <a:ext cx="10515600" cy="43513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selector</a:t>
            </a:r>
            <a:r>
              <a:rPr lang="en-US" b="1" dirty="0"/>
              <a:t> {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property</a:t>
            </a:r>
            <a:r>
              <a:rPr lang="en-US" b="1" dirty="0"/>
              <a:t>: 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b="1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property</a:t>
            </a:r>
            <a:r>
              <a:rPr lang="en-US" b="1" dirty="0"/>
              <a:t>: 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b="1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}</a:t>
            </a:r>
            <a:r>
              <a:rPr lang="en-US" dirty="0"/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8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36" y="11848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Types of CSS Selectors:</a:t>
            </a:r>
            <a:endParaRPr lang="en-US" sz="3200" dirty="0">
              <a:latin typeface="+mn-lt"/>
            </a:endParaRP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1057141" y="2371432"/>
            <a:ext cx="10515600" cy="43513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 Selector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Selector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Selector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Attribute Selector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2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36" y="11848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Element Selector:</a:t>
            </a:r>
            <a:endParaRPr lang="en-US" sz="3200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01838" y="2700057"/>
            <a:ext cx="3985260" cy="10287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36" y="11848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Class Selector:</a:t>
            </a:r>
            <a:endParaRPr lang="en-US" sz="3200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01838" y="2700057"/>
            <a:ext cx="3985260" cy="10287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myClass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font-size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20px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0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36" y="11848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ID Selector:</a:t>
            </a:r>
            <a:endParaRPr lang="en-US" sz="3200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28857" y="5745318"/>
            <a:ext cx="1346674" cy="977452"/>
            <a:chOff x="10328857" y="5745318"/>
            <a:chExt cx="1346674" cy="9774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857" y="5745318"/>
              <a:ext cx="977452" cy="9774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9739" y="5975797"/>
              <a:ext cx="485792" cy="483895"/>
            </a:xfrm>
            <a:prstGeom prst="rect">
              <a:avLst/>
            </a:prstGeom>
          </p:spPr>
        </p:pic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01837" y="2700057"/>
            <a:ext cx="4615627" cy="10287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myId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800" b="1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background-color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315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WEB DEVELOPMENT</vt:lpstr>
      <vt:lpstr>Week-2 Objectives:</vt:lpstr>
      <vt:lpstr>What is CSS?</vt:lpstr>
      <vt:lpstr>What is CSS?</vt:lpstr>
      <vt:lpstr>CSS  Syntax &amp; Structure?</vt:lpstr>
      <vt:lpstr>Types of CSS Selectors:</vt:lpstr>
      <vt:lpstr>Element Selector:</vt:lpstr>
      <vt:lpstr>Class Selector:</vt:lpstr>
      <vt:lpstr>ID Selector:</vt:lpstr>
      <vt:lpstr>Attribute Selector:</vt:lpstr>
      <vt:lpstr>Styling Text &amp; Layout</vt:lpstr>
      <vt:lpstr>Styling Text:</vt:lpstr>
      <vt:lpstr>Flexbox &amp; Grid</vt:lpstr>
      <vt:lpstr>Basic Flexbox Example:</vt:lpstr>
      <vt:lpstr>Basic Grid Example:</vt:lpstr>
      <vt:lpstr>Responsive Design with Media Queries</vt:lpstr>
      <vt:lpstr>Media Query  Syntax &amp; Structure?</vt:lpstr>
      <vt:lpstr>Media Query Example:</vt:lpstr>
      <vt:lpstr>Media Query Example2:</vt:lpstr>
      <vt:lpstr>Basic CSS Transitions &amp; Animations</vt:lpstr>
      <vt:lpstr>Chrome Dev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Rudeen Zawolo</dc:creator>
  <cp:lastModifiedBy>Rudeen Zawolo</cp:lastModifiedBy>
  <cp:revision>21</cp:revision>
  <dcterms:created xsi:type="dcterms:W3CDTF">2024-06-03T15:18:40Z</dcterms:created>
  <dcterms:modified xsi:type="dcterms:W3CDTF">2024-06-15T20:18:45Z</dcterms:modified>
</cp:coreProperties>
</file>