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2" r:id="rId9"/>
    <p:sldId id="278" r:id="rId10"/>
    <p:sldId id="273" r:id="rId11"/>
  </p:sldIdLst>
  <p:sldSz cx="12192000" cy="6858000"/>
  <p:notesSz cx="6858000" cy="9144000"/>
  <p:embeddedFontLst>
    <p:embeddedFont>
      <p:font typeface="Bahnschrift Condensed" panose="020B0502040204020203" pitchFamily="34" charset="0"/>
      <p:regular r:id="rId13"/>
      <p:bold r:id="rId14"/>
    </p:embeddedFont>
    <p:embeddedFont>
      <p:font typeface="Barlow Condensed" panose="00000506000000000000" pitchFamily="2" charset="0"/>
      <p:regular r:id="rId15"/>
      <p:bold r:id="rId16"/>
      <p:italic r:id="rId17"/>
      <p:boldItalic r:id="rId18"/>
    </p:embeddedFont>
    <p:embeddedFont>
      <p:font typeface="Press Start 2P" panose="020B0604020202020204" charset="0"/>
      <p:regular r:id="rId19"/>
    </p:embeddedFont>
    <p:embeddedFont>
      <p:font typeface="Roboto Mon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C32E5F-4AA9-4639-AF25-6EFE9BCD7C15}">
  <a:tblStyle styleId="{E5C32E5F-4AA9-4639-AF25-6EFE9BCD7C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5a5c374d8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5a5c374d8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65a5c374d8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65a5c374d8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65a5c374d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65a5c374d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5a5c374d8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5a5c374d8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65a5c374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65a5c374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65a5c374d8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65a5c374d8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65a5c374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65a5c374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543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65a5c374d8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65a5c374d8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65a5c374d8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65a5c374d8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282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oogle Shape;11;p2"/>
          <p:cNvGraphicFramePr/>
          <p:nvPr/>
        </p:nvGraphicFramePr>
        <p:xfrm>
          <a:off x="9393125" y="-168900"/>
          <a:ext cx="3062800" cy="3169680"/>
        </p:xfrm>
        <a:graphic>
          <a:graphicData uri="http://schemas.openxmlformats.org/drawingml/2006/table">
            <a:tbl>
              <a:tblPr>
                <a:noFill/>
                <a:tableStyleId>{E5C32E5F-4AA9-4639-AF25-6EFE9BCD7C15}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Google Shape;12;p2"/>
          <p:cNvGraphicFramePr/>
          <p:nvPr/>
        </p:nvGraphicFramePr>
        <p:xfrm>
          <a:off x="-152925" y="4252800"/>
          <a:ext cx="2297100" cy="3169680"/>
        </p:xfrm>
        <a:graphic>
          <a:graphicData uri="http://schemas.openxmlformats.org/drawingml/2006/table">
            <a:tbl>
              <a:tblPr>
                <a:noFill/>
                <a:tableStyleId>{E5C32E5F-4AA9-4639-AF25-6EFE9BCD7C15}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Google Shape;13;p2"/>
          <p:cNvSpPr/>
          <p:nvPr/>
        </p:nvSpPr>
        <p:spPr>
          <a:xfrm>
            <a:off x="1001175" y="482050"/>
            <a:ext cx="7287000" cy="48834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012700" y="492125"/>
            <a:ext cx="72870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094850" y="5636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6" name="Google Shape;16;p2"/>
          <p:cNvSpPr/>
          <p:nvPr/>
        </p:nvSpPr>
        <p:spPr>
          <a:xfrm>
            <a:off x="1533025" y="5636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971200" y="5636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605025" y="6356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26800" y="8106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1176750" y="650841"/>
            <a:ext cx="196200" cy="196200"/>
            <a:chOff x="2205246" y="-492159"/>
            <a:chExt cx="196200" cy="196200"/>
          </a:xfrm>
        </p:grpSpPr>
        <p:sp>
          <p:nvSpPr>
            <p:cNvPr id="21" name="Google Shape;21;p2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>
            <a:off x="2331188" y="1512950"/>
            <a:ext cx="7287000" cy="48834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2342713" y="1523025"/>
            <a:ext cx="72870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2424863" y="15945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6" name="Google Shape;26;p2"/>
          <p:cNvSpPr/>
          <p:nvPr/>
        </p:nvSpPr>
        <p:spPr>
          <a:xfrm>
            <a:off x="2863038" y="15945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3301213" y="15945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2935038" y="16665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3356813" y="18415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2"/>
          <p:cNvGrpSpPr/>
          <p:nvPr/>
        </p:nvGrpSpPr>
        <p:grpSpPr>
          <a:xfrm>
            <a:off x="2506763" y="1681741"/>
            <a:ext cx="196200" cy="196200"/>
            <a:chOff x="2205246" y="-492159"/>
            <a:chExt cx="196200" cy="196200"/>
          </a:xfrm>
        </p:grpSpPr>
        <p:sp>
          <p:nvSpPr>
            <p:cNvPr id="31" name="Google Shape;31;p2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11055475" y="5578813"/>
            <a:ext cx="941400" cy="706475"/>
            <a:chOff x="9799675" y="3601413"/>
            <a:chExt cx="941400" cy="706475"/>
          </a:xfrm>
        </p:grpSpPr>
        <p:sp>
          <p:nvSpPr>
            <p:cNvPr id="34" name="Google Shape;34;p2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name="adj" fmla="val 9522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2506772" y="5245072"/>
            <a:ext cx="719170" cy="701656"/>
            <a:chOff x="7044125" y="4266813"/>
            <a:chExt cx="1967095" cy="1919190"/>
          </a:xfrm>
        </p:grpSpPr>
        <p:sp>
          <p:nvSpPr>
            <p:cNvPr id="37" name="Google Shape;37;p2"/>
            <p:cNvSpPr/>
            <p:nvPr/>
          </p:nvSpPr>
          <p:spPr>
            <a:xfrm>
              <a:off x="7271874" y="4466242"/>
              <a:ext cx="495300" cy="507900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780013" y="4266813"/>
              <a:ext cx="495300" cy="507900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288165" y="4474492"/>
              <a:ext cx="495300" cy="5079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515920" y="4982390"/>
              <a:ext cx="495300" cy="5079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288181" y="5498557"/>
              <a:ext cx="495300" cy="5079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780013" y="5678102"/>
              <a:ext cx="495300" cy="5079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271880" y="5498539"/>
              <a:ext cx="495300" cy="5079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044125" y="4982408"/>
              <a:ext cx="495300" cy="5079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2"/>
          <p:cNvSpPr/>
          <p:nvPr/>
        </p:nvSpPr>
        <p:spPr>
          <a:xfrm>
            <a:off x="3054119" y="5771400"/>
            <a:ext cx="513894" cy="513894"/>
          </a:xfrm>
          <a:custGeom>
            <a:avLst/>
            <a:gdLst/>
            <a:ahLst/>
            <a:cxnLst/>
            <a:rect l="l" t="t" r="r" b="b"/>
            <a:pathLst>
              <a:path w="7441" h="7441" extrusionOk="0">
                <a:moveTo>
                  <a:pt x="232" y="1"/>
                </a:moveTo>
                <a:cubicBezTo>
                  <a:pt x="107" y="1"/>
                  <a:pt x="0" y="108"/>
                  <a:pt x="0" y="233"/>
                </a:cubicBezTo>
                <a:cubicBezTo>
                  <a:pt x="0" y="268"/>
                  <a:pt x="18" y="286"/>
                  <a:pt x="18" y="304"/>
                </a:cubicBezTo>
                <a:lnTo>
                  <a:pt x="2284" y="7138"/>
                </a:lnTo>
                <a:cubicBezTo>
                  <a:pt x="2327" y="7237"/>
                  <a:pt x="2415" y="7291"/>
                  <a:pt x="2512" y="7291"/>
                </a:cubicBezTo>
                <a:cubicBezTo>
                  <a:pt x="2537" y="7291"/>
                  <a:pt x="2562" y="7288"/>
                  <a:pt x="2588" y="7280"/>
                </a:cubicBezTo>
                <a:cubicBezTo>
                  <a:pt x="2641" y="7263"/>
                  <a:pt x="2695" y="7209"/>
                  <a:pt x="2730" y="7138"/>
                </a:cubicBezTo>
                <a:lnTo>
                  <a:pt x="3587" y="4765"/>
                </a:lnTo>
                <a:lnTo>
                  <a:pt x="6263" y="7441"/>
                </a:lnTo>
                <a:lnTo>
                  <a:pt x="7441" y="6263"/>
                </a:lnTo>
                <a:lnTo>
                  <a:pt x="4764" y="3587"/>
                </a:lnTo>
                <a:lnTo>
                  <a:pt x="7137" y="2731"/>
                </a:lnTo>
                <a:cubicBezTo>
                  <a:pt x="7262" y="2677"/>
                  <a:pt x="7316" y="2552"/>
                  <a:pt x="7280" y="2427"/>
                </a:cubicBezTo>
                <a:cubicBezTo>
                  <a:pt x="7262" y="2374"/>
                  <a:pt x="7191" y="2302"/>
                  <a:pt x="7137" y="2284"/>
                </a:cubicBezTo>
                <a:lnTo>
                  <a:pt x="304" y="18"/>
                </a:lnTo>
                <a:cubicBezTo>
                  <a:pt x="286" y="1"/>
                  <a:pt x="250" y="1"/>
                  <a:pt x="232" y="1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2935050" y="2828050"/>
            <a:ext cx="6187200" cy="2501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48" name="Google Shape;48;p2"/>
          <p:cNvGrpSpPr/>
          <p:nvPr/>
        </p:nvGrpSpPr>
        <p:grpSpPr>
          <a:xfrm>
            <a:off x="9986763" y="5578813"/>
            <a:ext cx="941400" cy="706475"/>
            <a:chOff x="9799675" y="3601413"/>
            <a:chExt cx="941400" cy="706475"/>
          </a:xfrm>
        </p:grpSpPr>
        <p:sp>
          <p:nvSpPr>
            <p:cNvPr id="49" name="Google Shape;49;p2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name="adj" fmla="val 9522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oogle Shape;52;p3"/>
          <p:cNvGraphicFramePr/>
          <p:nvPr/>
        </p:nvGraphicFramePr>
        <p:xfrm>
          <a:off x="9393125" y="-168900"/>
          <a:ext cx="3062800" cy="3169680"/>
        </p:xfrm>
        <a:graphic>
          <a:graphicData uri="http://schemas.openxmlformats.org/drawingml/2006/table">
            <a:tbl>
              <a:tblPr>
                <a:noFill/>
                <a:tableStyleId>{E5C32E5F-4AA9-4639-AF25-6EFE9BCD7C15}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3" name="Google Shape;53;p3"/>
          <p:cNvGraphicFramePr/>
          <p:nvPr/>
        </p:nvGraphicFramePr>
        <p:xfrm>
          <a:off x="-152925" y="4252800"/>
          <a:ext cx="2297100" cy="3169680"/>
        </p:xfrm>
        <a:graphic>
          <a:graphicData uri="http://schemas.openxmlformats.org/drawingml/2006/table">
            <a:tbl>
              <a:tblPr>
                <a:noFill/>
                <a:tableStyleId>{E5C32E5F-4AA9-4639-AF25-6EFE9BCD7C15}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4" name="Google Shape;54;p3"/>
          <p:cNvSpPr/>
          <p:nvPr/>
        </p:nvSpPr>
        <p:spPr>
          <a:xfrm>
            <a:off x="488600" y="518650"/>
            <a:ext cx="10383300" cy="48834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505022" y="528725"/>
            <a:ext cx="103833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582275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57" name="Google Shape;57;p3"/>
          <p:cNvSpPr/>
          <p:nvPr/>
        </p:nvSpPr>
        <p:spPr>
          <a:xfrm>
            <a:off x="1020450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1458625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1092450" y="6722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1514225" y="8472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664175" y="687441"/>
            <a:ext cx="196200" cy="196200"/>
            <a:chOff x="2205246" y="-492159"/>
            <a:chExt cx="196200" cy="196200"/>
          </a:xfrm>
        </p:grpSpPr>
        <p:sp>
          <p:nvSpPr>
            <p:cNvPr id="62" name="Google Shape;62;p3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3"/>
          <p:cNvSpPr/>
          <p:nvPr/>
        </p:nvSpPr>
        <p:spPr>
          <a:xfrm>
            <a:off x="1190574" y="1512950"/>
            <a:ext cx="10366800" cy="48834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190574" y="1523025"/>
            <a:ext cx="10366800" cy="513900"/>
          </a:xfrm>
          <a:prstGeom prst="rect">
            <a:avLst/>
          </a:prstGeom>
          <a:solidFill>
            <a:srgbClr val="F3F3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81863" y="1594563"/>
            <a:ext cx="360000" cy="360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67" name="Google Shape;67;p3"/>
          <p:cNvSpPr/>
          <p:nvPr/>
        </p:nvSpPr>
        <p:spPr>
          <a:xfrm>
            <a:off x="1720038" y="1594563"/>
            <a:ext cx="360000" cy="360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>
            <a:off x="2158213" y="1594563"/>
            <a:ext cx="360000" cy="360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1792038" y="16665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2213813" y="18415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3"/>
          <p:cNvGrpSpPr/>
          <p:nvPr/>
        </p:nvGrpSpPr>
        <p:grpSpPr>
          <a:xfrm>
            <a:off x="1363762" y="1681741"/>
            <a:ext cx="196200" cy="196200"/>
            <a:chOff x="2205246" y="-492159"/>
            <a:chExt cx="196200" cy="196200"/>
          </a:xfrm>
        </p:grpSpPr>
        <p:sp>
          <p:nvSpPr>
            <p:cNvPr id="72" name="Google Shape;72;p3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1720050" y="2517325"/>
            <a:ext cx="9387900" cy="330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5" name="Google Shape;75;p3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11220144" y="6120975"/>
            <a:ext cx="513894" cy="513894"/>
          </a:xfrm>
          <a:custGeom>
            <a:avLst/>
            <a:gdLst/>
            <a:ahLst/>
            <a:cxnLst/>
            <a:rect l="l" t="t" r="r" b="b"/>
            <a:pathLst>
              <a:path w="7441" h="7441" extrusionOk="0">
                <a:moveTo>
                  <a:pt x="232" y="1"/>
                </a:moveTo>
                <a:cubicBezTo>
                  <a:pt x="107" y="1"/>
                  <a:pt x="0" y="108"/>
                  <a:pt x="0" y="233"/>
                </a:cubicBezTo>
                <a:cubicBezTo>
                  <a:pt x="0" y="268"/>
                  <a:pt x="18" y="286"/>
                  <a:pt x="18" y="304"/>
                </a:cubicBezTo>
                <a:lnTo>
                  <a:pt x="2284" y="7138"/>
                </a:lnTo>
                <a:cubicBezTo>
                  <a:pt x="2327" y="7237"/>
                  <a:pt x="2415" y="7291"/>
                  <a:pt x="2512" y="7291"/>
                </a:cubicBezTo>
                <a:cubicBezTo>
                  <a:pt x="2537" y="7291"/>
                  <a:pt x="2562" y="7288"/>
                  <a:pt x="2588" y="7280"/>
                </a:cubicBezTo>
                <a:cubicBezTo>
                  <a:pt x="2641" y="7263"/>
                  <a:pt x="2695" y="7209"/>
                  <a:pt x="2730" y="7138"/>
                </a:cubicBezTo>
                <a:lnTo>
                  <a:pt x="3587" y="4765"/>
                </a:lnTo>
                <a:lnTo>
                  <a:pt x="6263" y="7441"/>
                </a:lnTo>
                <a:lnTo>
                  <a:pt x="7441" y="6263"/>
                </a:lnTo>
                <a:lnTo>
                  <a:pt x="4764" y="3587"/>
                </a:lnTo>
                <a:lnTo>
                  <a:pt x="7137" y="2731"/>
                </a:lnTo>
                <a:cubicBezTo>
                  <a:pt x="7262" y="2677"/>
                  <a:pt x="7316" y="2552"/>
                  <a:pt x="7280" y="2427"/>
                </a:cubicBezTo>
                <a:cubicBezTo>
                  <a:pt x="7262" y="2374"/>
                  <a:pt x="7191" y="2302"/>
                  <a:pt x="7137" y="2284"/>
                </a:cubicBezTo>
                <a:lnTo>
                  <a:pt x="304" y="18"/>
                </a:lnTo>
                <a:cubicBezTo>
                  <a:pt x="286" y="1"/>
                  <a:pt x="250" y="1"/>
                  <a:pt x="232" y="1"/>
                </a:cubicBezTo>
                <a:close/>
              </a:path>
            </a:pathLst>
          </a:custGeom>
          <a:solidFill>
            <a:srgbClr val="F3F3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Google Shape;78;p4"/>
          <p:cNvGraphicFramePr/>
          <p:nvPr/>
        </p:nvGraphicFramePr>
        <p:xfrm>
          <a:off x="9393125" y="-168900"/>
          <a:ext cx="3062800" cy="3169680"/>
        </p:xfrm>
        <a:graphic>
          <a:graphicData uri="http://schemas.openxmlformats.org/drawingml/2006/table">
            <a:tbl>
              <a:tblPr>
                <a:noFill/>
                <a:tableStyleId>{E5C32E5F-4AA9-4639-AF25-6EFE9BCD7C15}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9" name="Google Shape;79;p4"/>
          <p:cNvGraphicFramePr/>
          <p:nvPr/>
        </p:nvGraphicFramePr>
        <p:xfrm>
          <a:off x="-152925" y="4252800"/>
          <a:ext cx="2297100" cy="3169680"/>
        </p:xfrm>
        <a:graphic>
          <a:graphicData uri="http://schemas.openxmlformats.org/drawingml/2006/table">
            <a:tbl>
              <a:tblPr>
                <a:noFill/>
                <a:tableStyleId>{E5C32E5F-4AA9-4639-AF25-6EFE9BCD7C15}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0" name="Google Shape;80;p4"/>
          <p:cNvSpPr/>
          <p:nvPr/>
        </p:nvSpPr>
        <p:spPr>
          <a:xfrm>
            <a:off x="488600" y="518650"/>
            <a:ext cx="10383300" cy="48834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505022" y="528725"/>
            <a:ext cx="103833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582275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3" name="Google Shape;83;p4"/>
          <p:cNvSpPr/>
          <p:nvPr/>
        </p:nvSpPr>
        <p:spPr>
          <a:xfrm>
            <a:off x="1020450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1458625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092450" y="6722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1514225" y="8472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4"/>
          <p:cNvGrpSpPr/>
          <p:nvPr/>
        </p:nvGrpSpPr>
        <p:grpSpPr>
          <a:xfrm>
            <a:off x="664175" y="687441"/>
            <a:ext cx="196200" cy="196200"/>
            <a:chOff x="2205246" y="-492159"/>
            <a:chExt cx="196200" cy="196200"/>
          </a:xfrm>
        </p:grpSpPr>
        <p:sp>
          <p:nvSpPr>
            <p:cNvPr id="88" name="Google Shape;88;p4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4"/>
          <p:cNvSpPr/>
          <p:nvPr/>
        </p:nvSpPr>
        <p:spPr>
          <a:xfrm>
            <a:off x="1182374" y="1512950"/>
            <a:ext cx="10366800" cy="48834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"/>
          <p:cNvSpPr/>
          <p:nvPr/>
        </p:nvSpPr>
        <p:spPr>
          <a:xfrm>
            <a:off x="1198770" y="1523025"/>
            <a:ext cx="103668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"/>
          <p:cNvSpPr/>
          <p:nvPr/>
        </p:nvSpPr>
        <p:spPr>
          <a:xfrm>
            <a:off x="1281863" y="15945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93" name="Google Shape;93;p4"/>
          <p:cNvSpPr/>
          <p:nvPr/>
        </p:nvSpPr>
        <p:spPr>
          <a:xfrm>
            <a:off x="1720038" y="15945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>
            <a:off x="2158213" y="15945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>
            <a:off x="1792038" y="16665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"/>
          <p:cNvSpPr/>
          <p:nvPr/>
        </p:nvSpPr>
        <p:spPr>
          <a:xfrm>
            <a:off x="2213813" y="18415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4"/>
          <p:cNvGrpSpPr/>
          <p:nvPr/>
        </p:nvGrpSpPr>
        <p:grpSpPr>
          <a:xfrm>
            <a:off x="1363762" y="1681741"/>
            <a:ext cx="196200" cy="196200"/>
            <a:chOff x="2205246" y="-492159"/>
            <a:chExt cx="196200" cy="196200"/>
          </a:xfrm>
        </p:grpSpPr>
        <p:sp>
          <p:nvSpPr>
            <p:cNvPr id="98" name="Google Shape;98;p4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4"/>
          <p:cNvSpPr txBox="1">
            <a:spLocks noGrp="1"/>
          </p:cNvSpPr>
          <p:nvPr>
            <p:ph type="title"/>
          </p:nvPr>
        </p:nvSpPr>
        <p:spPr>
          <a:xfrm>
            <a:off x="1514225" y="2314625"/>
            <a:ext cx="9685500" cy="103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body" idx="1"/>
          </p:nvPr>
        </p:nvSpPr>
        <p:spPr>
          <a:xfrm>
            <a:off x="1514225" y="3834077"/>
            <a:ext cx="9685500" cy="225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03" name="Google Shape;103;p4"/>
          <p:cNvGrpSpPr/>
          <p:nvPr/>
        </p:nvGrpSpPr>
        <p:grpSpPr>
          <a:xfrm>
            <a:off x="10687372" y="5537347"/>
            <a:ext cx="1061241" cy="1040222"/>
            <a:chOff x="4568697" y="5245097"/>
            <a:chExt cx="1061241" cy="1040222"/>
          </a:xfrm>
        </p:grpSpPr>
        <p:grpSp>
          <p:nvGrpSpPr>
            <p:cNvPr id="104" name="Google Shape;104;p4"/>
            <p:cNvGrpSpPr/>
            <p:nvPr/>
          </p:nvGrpSpPr>
          <p:grpSpPr>
            <a:xfrm>
              <a:off x="4568697" y="5245097"/>
              <a:ext cx="719170" cy="701656"/>
              <a:chOff x="7044125" y="4266813"/>
              <a:chExt cx="1967095" cy="1919190"/>
            </a:xfrm>
          </p:grpSpPr>
          <p:sp>
            <p:nvSpPr>
              <p:cNvPr id="105" name="Google Shape;105;p4"/>
              <p:cNvSpPr/>
              <p:nvPr/>
            </p:nvSpPr>
            <p:spPr>
              <a:xfrm>
                <a:off x="7271874" y="4466242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7780013" y="4266813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8288165" y="4474492"/>
                <a:ext cx="495300" cy="5079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8515920" y="4982390"/>
                <a:ext cx="495300" cy="5079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8288181" y="5498557"/>
                <a:ext cx="495300" cy="50790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7780013" y="5678102"/>
                <a:ext cx="495300" cy="5079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7271880" y="5498539"/>
                <a:ext cx="495300" cy="5079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7044125" y="4982408"/>
                <a:ext cx="495300" cy="5079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" name="Google Shape;113;p4"/>
            <p:cNvSpPr/>
            <p:nvPr/>
          </p:nvSpPr>
          <p:spPr>
            <a:xfrm>
              <a:off x="5116044" y="5771425"/>
              <a:ext cx="513894" cy="513894"/>
            </a:xfrm>
            <a:custGeom>
              <a:avLst/>
              <a:gdLst/>
              <a:ahLst/>
              <a:cxnLst/>
              <a:rect l="l" t="t" r="r" b="b"/>
              <a:pathLst>
                <a:path w="7441" h="7441" extrusionOk="0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268"/>
                    <a:pt x="18" y="286"/>
                    <a:pt x="18" y="304"/>
                  </a:cubicBezTo>
                  <a:lnTo>
                    <a:pt x="2284" y="7138"/>
                  </a:lnTo>
                  <a:cubicBezTo>
                    <a:pt x="2327" y="7237"/>
                    <a:pt x="2415" y="7291"/>
                    <a:pt x="2512" y="7291"/>
                  </a:cubicBezTo>
                  <a:cubicBezTo>
                    <a:pt x="2537" y="7291"/>
                    <a:pt x="2562" y="7288"/>
                    <a:pt x="2588" y="7280"/>
                  </a:cubicBezTo>
                  <a:cubicBezTo>
                    <a:pt x="2641" y="7263"/>
                    <a:pt x="2695" y="7209"/>
                    <a:pt x="2730" y="7138"/>
                  </a:cubicBezTo>
                  <a:lnTo>
                    <a:pt x="3587" y="4765"/>
                  </a:lnTo>
                  <a:lnTo>
                    <a:pt x="6263" y="7441"/>
                  </a:lnTo>
                  <a:lnTo>
                    <a:pt x="7441" y="6263"/>
                  </a:lnTo>
                  <a:lnTo>
                    <a:pt x="4764" y="3587"/>
                  </a:lnTo>
                  <a:lnTo>
                    <a:pt x="7137" y="2731"/>
                  </a:lnTo>
                  <a:cubicBezTo>
                    <a:pt x="7262" y="2677"/>
                    <a:pt x="7316" y="2552"/>
                    <a:pt x="7280" y="2427"/>
                  </a:cubicBezTo>
                  <a:cubicBezTo>
                    <a:pt x="7262" y="2374"/>
                    <a:pt x="7191" y="2302"/>
                    <a:pt x="7137" y="2284"/>
                  </a:cubicBezTo>
                  <a:lnTo>
                    <a:pt x="304" y="18"/>
                  </a:lnTo>
                  <a:cubicBezTo>
                    <a:pt x="286" y="1"/>
                    <a:pt x="250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" name="Google Shape;199;p8"/>
          <p:cNvGraphicFramePr/>
          <p:nvPr/>
        </p:nvGraphicFramePr>
        <p:xfrm>
          <a:off x="9393125" y="-168900"/>
          <a:ext cx="3062800" cy="3169680"/>
        </p:xfrm>
        <a:graphic>
          <a:graphicData uri="http://schemas.openxmlformats.org/drawingml/2006/table">
            <a:tbl>
              <a:tblPr>
                <a:noFill/>
                <a:tableStyleId>{E5C32E5F-4AA9-4639-AF25-6EFE9BCD7C15}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00" name="Google Shape;200;p8"/>
          <p:cNvGraphicFramePr/>
          <p:nvPr/>
        </p:nvGraphicFramePr>
        <p:xfrm>
          <a:off x="-152925" y="4252800"/>
          <a:ext cx="2297100" cy="3169680"/>
        </p:xfrm>
        <a:graphic>
          <a:graphicData uri="http://schemas.openxmlformats.org/drawingml/2006/table">
            <a:tbl>
              <a:tblPr>
                <a:noFill/>
                <a:tableStyleId>{E5C32E5F-4AA9-4639-AF25-6EFE9BCD7C15}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01" name="Google Shape;201;p8"/>
          <p:cNvGrpSpPr/>
          <p:nvPr/>
        </p:nvGrpSpPr>
        <p:grpSpPr>
          <a:xfrm>
            <a:off x="652138" y="1208700"/>
            <a:ext cx="7298525" cy="4883400"/>
            <a:chOff x="2331188" y="1512950"/>
            <a:chExt cx="7298525" cy="4883400"/>
          </a:xfrm>
        </p:grpSpPr>
        <p:sp>
          <p:nvSpPr>
            <p:cNvPr id="202" name="Google Shape;202;p8"/>
            <p:cNvSpPr/>
            <p:nvPr/>
          </p:nvSpPr>
          <p:spPr>
            <a:xfrm>
              <a:off x="2331188" y="1512950"/>
              <a:ext cx="7287000" cy="4883400"/>
            </a:xfrm>
            <a:prstGeom prst="rect">
              <a:avLst/>
            </a:prstGeom>
            <a:solidFill>
              <a:srgbClr val="F3F3F3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2342713" y="1523025"/>
              <a:ext cx="7287000" cy="513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2424863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2863038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3301213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2935038" y="1666563"/>
              <a:ext cx="216000" cy="216000"/>
            </a:xfrm>
            <a:prstGeom prst="frame">
              <a:avLst>
                <a:gd name="adj1" fmla="val 125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3356813" y="1841500"/>
              <a:ext cx="248400" cy="288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" name="Google Shape;209;p8"/>
            <p:cNvGrpSpPr/>
            <p:nvPr/>
          </p:nvGrpSpPr>
          <p:grpSpPr>
            <a:xfrm>
              <a:off x="2506763" y="1681741"/>
              <a:ext cx="196200" cy="196200"/>
              <a:chOff x="2205246" y="-492159"/>
              <a:chExt cx="196200" cy="196200"/>
            </a:xfrm>
          </p:grpSpPr>
          <p:sp>
            <p:nvSpPr>
              <p:cNvPr id="210" name="Google Shape;210;p8"/>
              <p:cNvSpPr/>
              <p:nvPr/>
            </p:nvSpPr>
            <p:spPr>
              <a:xfrm rot="2702936">
                <a:off x="2179143" y="-408484"/>
                <a:ext cx="248407" cy="2885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 rot="8102936">
                <a:off x="2179143" y="-408484"/>
                <a:ext cx="248407" cy="2885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2" name="Google Shape;212;p8"/>
          <p:cNvSpPr txBox="1">
            <a:spLocks noGrp="1"/>
          </p:cNvSpPr>
          <p:nvPr>
            <p:ph type="title"/>
          </p:nvPr>
        </p:nvSpPr>
        <p:spPr>
          <a:xfrm>
            <a:off x="995628" y="2646600"/>
            <a:ext cx="52491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213" name="Google Shape;213;p8"/>
          <p:cNvSpPr txBox="1">
            <a:spLocks noGrp="1"/>
          </p:cNvSpPr>
          <p:nvPr>
            <p:ph type="body" idx="1"/>
          </p:nvPr>
        </p:nvSpPr>
        <p:spPr>
          <a:xfrm>
            <a:off x="995625" y="3758600"/>
            <a:ext cx="5249100" cy="1735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14" name="Google Shape;214;p8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15" name="Google Shape;215;p8"/>
          <p:cNvGrpSpPr/>
          <p:nvPr/>
        </p:nvGrpSpPr>
        <p:grpSpPr>
          <a:xfrm>
            <a:off x="6714795" y="386000"/>
            <a:ext cx="4581935" cy="4883400"/>
            <a:chOff x="2331195" y="1512950"/>
            <a:chExt cx="4581935" cy="4883400"/>
          </a:xfrm>
        </p:grpSpPr>
        <p:sp>
          <p:nvSpPr>
            <p:cNvPr id="216" name="Google Shape;216;p8"/>
            <p:cNvSpPr/>
            <p:nvPr/>
          </p:nvSpPr>
          <p:spPr>
            <a:xfrm>
              <a:off x="2331195" y="1512950"/>
              <a:ext cx="4574700" cy="4883400"/>
            </a:xfrm>
            <a:prstGeom prst="rect">
              <a:avLst/>
            </a:prstGeom>
            <a:solidFill>
              <a:srgbClr val="F3F3F3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2338431" y="1523025"/>
              <a:ext cx="4574700" cy="513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2424863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2863038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3301213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2935038" y="1666563"/>
              <a:ext cx="216000" cy="216000"/>
            </a:xfrm>
            <a:prstGeom prst="frame">
              <a:avLst>
                <a:gd name="adj1" fmla="val 125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3356813" y="1841500"/>
              <a:ext cx="248400" cy="288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" name="Google Shape;223;p8"/>
            <p:cNvGrpSpPr/>
            <p:nvPr/>
          </p:nvGrpSpPr>
          <p:grpSpPr>
            <a:xfrm>
              <a:off x="2506763" y="1681741"/>
              <a:ext cx="196200" cy="196200"/>
              <a:chOff x="2205246" y="-492159"/>
              <a:chExt cx="196200" cy="196200"/>
            </a:xfrm>
          </p:grpSpPr>
          <p:sp>
            <p:nvSpPr>
              <p:cNvPr id="224" name="Google Shape;224;p8"/>
              <p:cNvSpPr/>
              <p:nvPr/>
            </p:nvSpPr>
            <p:spPr>
              <a:xfrm rot="2702936">
                <a:off x="2179143" y="-408484"/>
                <a:ext cx="248407" cy="2885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 rot="8102936">
                <a:off x="2179143" y="-408484"/>
                <a:ext cx="248407" cy="2885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6" name="Google Shape;226;p8"/>
          <p:cNvGrpSpPr/>
          <p:nvPr/>
        </p:nvGrpSpPr>
        <p:grpSpPr>
          <a:xfrm>
            <a:off x="8866450" y="5894338"/>
            <a:ext cx="941400" cy="706475"/>
            <a:chOff x="9799675" y="3601413"/>
            <a:chExt cx="941400" cy="706475"/>
          </a:xfrm>
        </p:grpSpPr>
        <p:sp>
          <p:nvSpPr>
            <p:cNvPr id="227" name="Google Shape;227;p8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name="adj" fmla="val 9522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8"/>
          <p:cNvGrpSpPr/>
          <p:nvPr/>
        </p:nvGrpSpPr>
        <p:grpSpPr>
          <a:xfrm>
            <a:off x="10045775" y="5894338"/>
            <a:ext cx="941400" cy="706475"/>
            <a:chOff x="9799675" y="3601413"/>
            <a:chExt cx="941400" cy="706475"/>
          </a:xfrm>
        </p:grpSpPr>
        <p:sp>
          <p:nvSpPr>
            <p:cNvPr id="230" name="Google Shape;230;p8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name="adj" fmla="val 9522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ONE_COLUMN_TEXT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" name="Google Shape;233;p9"/>
          <p:cNvGraphicFramePr/>
          <p:nvPr/>
        </p:nvGraphicFramePr>
        <p:xfrm>
          <a:off x="9393125" y="-168900"/>
          <a:ext cx="3062800" cy="3169680"/>
        </p:xfrm>
        <a:graphic>
          <a:graphicData uri="http://schemas.openxmlformats.org/drawingml/2006/table">
            <a:tbl>
              <a:tblPr>
                <a:noFill/>
                <a:tableStyleId>{E5C32E5F-4AA9-4639-AF25-6EFE9BCD7C15}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34" name="Google Shape;234;p9"/>
          <p:cNvGraphicFramePr/>
          <p:nvPr/>
        </p:nvGraphicFramePr>
        <p:xfrm>
          <a:off x="-152925" y="4252800"/>
          <a:ext cx="2297100" cy="3169680"/>
        </p:xfrm>
        <a:graphic>
          <a:graphicData uri="http://schemas.openxmlformats.org/drawingml/2006/table">
            <a:tbl>
              <a:tblPr>
                <a:noFill/>
                <a:tableStyleId>{E5C32E5F-4AA9-4639-AF25-6EFE9BCD7C15}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5" name="Google Shape;235;p9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6" name="Google Shape;236;p9"/>
          <p:cNvSpPr/>
          <p:nvPr/>
        </p:nvSpPr>
        <p:spPr>
          <a:xfrm>
            <a:off x="488600" y="518650"/>
            <a:ext cx="10383300" cy="48834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9"/>
          <p:cNvSpPr/>
          <p:nvPr/>
        </p:nvSpPr>
        <p:spPr>
          <a:xfrm>
            <a:off x="505022" y="528725"/>
            <a:ext cx="103833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9"/>
          <p:cNvSpPr/>
          <p:nvPr/>
        </p:nvSpPr>
        <p:spPr>
          <a:xfrm>
            <a:off x="582275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39" name="Google Shape;239;p9"/>
          <p:cNvSpPr/>
          <p:nvPr/>
        </p:nvSpPr>
        <p:spPr>
          <a:xfrm>
            <a:off x="1020450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9"/>
          <p:cNvSpPr/>
          <p:nvPr/>
        </p:nvSpPr>
        <p:spPr>
          <a:xfrm>
            <a:off x="1458625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9"/>
          <p:cNvSpPr/>
          <p:nvPr/>
        </p:nvSpPr>
        <p:spPr>
          <a:xfrm>
            <a:off x="1092450" y="6722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9"/>
          <p:cNvSpPr/>
          <p:nvPr/>
        </p:nvSpPr>
        <p:spPr>
          <a:xfrm>
            <a:off x="1514225" y="8472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9"/>
          <p:cNvGrpSpPr/>
          <p:nvPr/>
        </p:nvGrpSpPr>
        <p:grpSpPr>
          <a:xfrm>
            <a:off x="664175" y="687441"/>
            <a:ext cx="196200" cy="196200"/>
            <a:chOff x="2205246" y="-492159"/>
            <a:chExt cx="196200" cy="196200"/>
          </a:xfrm>
        </p:grpSpPr>
        <p:sp>
          <p:nvSpPr>
            <p:cNvPr id="244" name="Google Shape;244;p9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9"/>
          <p:cNvSpPr/>
          <p:nvPr/>
        </p:nvSpPr>
        <p:spPr>
          <a:xfrm>
            <a:off x="1182374" y="1512950"/>
            <a:ext cx="10366800" cy="48834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"/>
          <p:cNvSpPr/>
          <p:nvPr/>
        </p:nvSpPr>
        <p:spPr>
          <a:xfrm>
            <a:off x="1198770" y="1523025"/>
            <a:ext cx="103668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9"/>
          <p:cNvSpPr/>
          <p:nvPr/>
        </p:nvSpPr>
        <p:spPr>
          <a:xfrm>
            <a:off x="1281863" y="15945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49" name="Google Shape;249;p9"/>
          <p:cNvSpPr/>
          <p:nvPr/>
        </p:nvSpPr>
        <p:spPr>
          <a:xfrm>
            <a:off x="1720038" y="15945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9"/>
          <p:cNvSpPr/>
          <p:nvPr/>
        </p:nvSpPr>
        <p:spPr>
          <a:xfrm>
            <a:off x="2158213" y="15945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9"/>
          <p:cNvSpPr/>
          <p:nvPr/>
        </p:nvSpPr>
        <p:spPr>
          <a:xfrm>
            <a:off x="1792038" y="16665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9"/>
          <p:cNvSpPr/>
          <p:nvPr/>
        </p:nvSpPr>
        <p:spPr>
          <a:xfrm>
            <a:off x="2213813" y="18415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9"/>
          <p:cNvGrpSpPr/>
          <p:nvPr/>
        </p:nvGrpSpPr>
        <p:grpSpPr>
          <a:xfrm>
            <a:off x="1363762" y="1681741"/>
            <a:ext cx="196200" cy="196200"/>
            <a:chOff x="2205246" y="-492159"/>
            <a:chExt cx="196200" cy="196200"/>
          </a:xfrm>
        </p:grpSpPr>
        <p:sp>
          <p:nvSpPr>
            <p:cNvPr id="254" name="Google Shape;254;p9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9"/>
          <p:cNvSpPr txBox="1">
            <a:spLocks noGrp="1"/>
          </p:cNvSpPr>
          <p:nvPr>
            <p:ph type="title"/>
          </p:nvPr>
        </p:nvSpPr>
        <p:spPr>
          <a:xfrm>
            <a:off x="1720049" y="2333475"/>
            <a:ext cx="93879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257" name="Google Shape;257;p9"/>
          <p:cNvSpPr txBox="1">
            <a:spLocks noGrp="1"/>
          </p:cNvSpPr>
          <p:nvPr>
            <p:ph type="body" idx="1"/>
          </p:nvPr>
        </p:nvSpPr>
        <p:spPr>
          <a:xfrm>
            <a:off x="1720050" y="3445475"/>
            <a:ext cx="9387900" cy="267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258" name="Google Shape;258;p9"/>
          <p:cNvGrpSpPr/>
          <p:nvPr/>
        </p:nvGrpSpPr>
        <p:grpSpPr>
          <a:xfrm>
            <a:off x="10687372" y="5537347"/>
            <a:ext cx="1061241" cy="1040222"/>
            <a:chOff x="4568697" y="5245097"/>
            <a:chExt cx="1061241" cy="1040222"/>
          </a:xfrm>
        </p:grpSpPr>
        <p:grpSp>
          <p:nvGrpSpPr>
            <p:cNvPr id="259" name="Google Shape;259;p9"/>
            <p:cNvGrpSpPr/>
            <p:nvPr/>
          </p:nvGrpSpPr>
          <p:grpSpPr>
            <a:xfrm>
              <a:off x="4568697" y="5245097"/>
              <a:ext cx="719170" cy="701656"/>
              <a:chOff x="7044125" y="4266813"/>
              <a:chExt cx="1967095" cy="1919190"/>
            </a:xfrm>
          </p:grpSpPr>
          <p:sp>
            <p:nvSpPr>
              <p:cNvPr id="260" name="Google Shape;260;p9"/>
              <p:cNvSpPr/>
              <p:nvPr/>
            </p:nvSpPr>
            <p:spPr>
              <a:xfrm>
                <a:off x="7271874" y="4466242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7780013" y="4266813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8288165" y="4474492"/>
                <a:ext cx="495300" cy="5079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8515920" y="4982390"/>
                <a:ext cx="495300" cy="5079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8288181" y="5498557"/>
                <a:ext cx="495300" cy="50790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>
                <a:off x="7780013" y="5678102"/>
                <a:ext cx="495300" cy="5079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7271880" y="5498539"/>
                <a:ext cx="495300" cy="5079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7044125" y="4982408"/>
                <a:ext cx="495300" cy="5079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8" name="Google Shape;268;p9"/>
            <p:cNvSpPr/>
            <p:nvPr/>
          </p:nvSpPr>
          <p:spPr>
            <a:xfrm>
              <a:off x="5116044" y="5771425"/>
              <a:ext cx="513894" cy="513894"/>
            </a:xfrm>
            <a:custGeom>
              <a:avLst/>
              <a:gdLst/>
              <a:ahLst/>
              <a:cxnLst/>
              <a:rect l="l" t="t" r="r" b="b"/>
              <a:pathLst>
                <a:path w="7441" h="7441" extrusionOk="0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268"/>
                    <a:pt x="18" y="286"/>
                    <a:pt x="18" y="304"/>
                  </a:cubicBezTo>
                  <a:lnTo>
                    <a:pt x="2284" y="7138"/>
                  </a:lnTo>
                  <a:cubicBezTo>
                    <a:pt x="2327" y="7237"/>
                    <a:pt x="2415" y="7291"/>
                    <a:pt x="2512" y="7291"/>
                  </a:cubicBezTo>
                  <a:cubicBezTo>
                    <a:pt x="2537" y="7291"/>
                    <a:pt x="2562" y="7288"/>
                    <a:pt x="2588" y="7280"/>
                  </a:cubicBezTo>
                  <a:cubicBezTo>
                    <a:pt x="2641" y="7263"/>
                    <a:pt x="2695" y="7209"/>
                    <a:pt x="2730" y="7138"/>
                  </a:cubicBezTo>
                  <a:lnTo>
                    <a:pt x="3587" y="4765"/>
                  </a:lnTo>
                  <a:lnTo>
                    <a:pt x="6263" y="7441"/>
                  </a:lnTo>
                  <a:lnTo>
                    <a:pt x="7441" y="6263"/>
                  </a:lnTo>
                  <a:lnTo>
                    <a:pt x="4764" y="3587"/>
                  </a:lnTo>
                  <a:lnTo>
                    <a:pt x="7137" y="2731"/>
                  </a:lnTo>
                  <a:cubicBezTo>
                    <a:pt x="7262" y="2677"/>
                    <a:pt x="7316" y="2552"/>
                    <a:pt x="7280" y="2427"/>
                  </a:cubicBezTo>
                  <a:cubicBezTo>
                    <a:pt x="7262" y="2374"/>
                    <a:pt x="7191" y="2302"/>
                    <a:pt x="7137" y="2284"/>
                  </a:cubicBezTo>
                  <a:lnTo>
                    <a:pt x="304" y="18"/>
                  </a:lnTo>
                  <a:cubicBezTo>
                    <a:pt x="286" y="1"/>
                    <a:pt x="250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0" name="Google Shape;270;p10"/>
          <p:cNvGraphicFramePr/>
          <p:nvPr/>
        </p:nvGraphicFramePr>
        <p:xfrm>
          <a:off x="9393125" y="-168900"/>
          <a:ext cx="3062800" cy="3169680"/>
        </p:xfrm>
        <a:graphic>
          <a:graphicData uri="http://schemas.openxmlformats.org/drawingml/2006/table">
            <a:tbl>
              <a:tblPr>
                <a:noFill/>
                <a:tableStyleId>{E5C32E5F-4AA9-4639-AF25-6EFE9BCD7C15}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71" name="Google Shape;271;p10"/>
          <p:cNvGraphicFramePr/>
          <p:nvPr/>
        </p:nvGraphicFramePr>
        <p:xfrm>
          <a:off x="-152925" y="4252800"/>
          <a:ext cx="2297100" cy="3169680"/>
        </p:xfrm>
        <a:graphic>
          <a:graphicData uri="http://schemas.openxmlformats.org/drawingml/2006/table">
            <a:tbl>
              <a:tblPr>
                <a:noFill/>
                <a:tableStyleId>{E5C32E5F-4AA9-4639-AF25-6EFE9BCD7C15}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2" name="Google Shape;272;p10"/>
          <p:cNvSpPr/>
          <p:nvPr/>
        </p:nvSpPr>
        <p:spPr>
          <a:xfrm>
            <a:off x="488600" y="518650"/>
            <a:ext cx="10383300" cy="48834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0"/>
          <p:cNvSpPr/>
          <p:nvPr/>
        </p:nvSpPr>
        <p:spPr>
          <a:xfrm>
            <a:off x="505022" y="528725"/>
            <a:ext cx="103833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0"/>
          <p:cNvSpPr/>
          <p:nvPr/>
        </p:nvSpPr>
        <p:spPr>
          <a:xfrm>
            <a:off x="582275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75" name="Google Shape;275;p10"/>
          <p:cNvSpPr/>
          <p:nvPr/>
        </p:nvSpPr>
        <p:spPr>
          <a:xfrm>
            <a:off x="1020450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0"/>
          <p:cNvSpPr/>
          <p:nvPr/>
        </p:nvSpPr>
        <p:spPr>
          <a:xfrm>
            <a:off x="1458625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0"/>
          <p:cNvSpPr/>
          <p:nvPr/>
        </p:nvSpPr>
        <p:spPr>
          <a:xfrm>
            <a:off x="1092450" y="6722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0"/>
          <p:cNvSpPr/>
          <p:nvPr/>
        </p:nvSpPr>
        <p:spPr>
          <a:xfrm>
            <a:off x="1514225" y="8472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10"/>
          <p:cNvGrpSpPr/>
          <p:nvPr/>
        </p:nvGrpSpPr>
        <p:grpSpPr>
          <a:xfrm>
            <a:off x="664175" y="687441"/>
            <a:ext cx="196200" cy="196200"/>
            <a:chOff x="2205246" y="-492159"/>
            <a:chExt cx="196200" cy="196200"/>
          </a:xfrm>
        </p:grpSpPr>
        <p:sp>
          <p:nvSpPr>
            <p:cNvPr id="280" name="Google Shape;280;p10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0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10"/>
          <p:cNvSpPr txBox="1">
            <a:spLocks noGrp="1"/>
          </p:cNvSpPr>
          <p:nvPr>
            <p:ph type="title"/>
          </p:nvPr>
        </p:nvSpPr>
        <p:spPr>
          <a:xfrm>
            <a:off x="806075" y="1551700"/>
            <a:ext cx="9795300" cy="331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0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84" name="Google Shape;284;p10"/>
          <p:cNvGrpSpPr/>
          <p:nvPr/>
        </p:nvGrpSpPr>
        <p:grpSpPr>
          <a:xfrm>
            <a:off x="9473425" y="5834463"/>
            <a:ext cx="941400" cy="706475"/>
            <a:chOff x="9799675" y="3601413"/>
            <a:chExt cx="941400" cy="706475"/>
          </a:xfrm>
        </p:grpSpPr>
        <p:sp>
          <p:nvSpPr>
            <p:cNvPr id="285" name="Google Shape;285;p10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name="adj" fmla="val 9522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10"/>
          <p:cNvGrpSpPr/>
          <p:nvPr/>
        </p:nvGrpSpPr>
        <p:grpSpPr>
          <a:xfrm>
            <a:off x="10652750" y="5834463"/>
            <a:ext cx="941400" cy="706475"/>
            <a:chOff x="9799675" y="3601413"/>
            <a:chExt cx="941400" cy="706475"/>
          </a:xfrm>
        </p:grpSpPr>
        <p:sp>
          <p:nvSpPr>
            <p:cNvPr id="288" name="Google Shape;288;p10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0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name="adj" fmla="val 9522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"/>
          <p:cNvSpPr/>
          <p:nvPr/>
        </p:nvSpPr>
        <p:spPr>
          <a:xfrm>
            <a:off x="6096063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1"/>
          <p:cNvSpPr txBox="1">
            <a:spLocks noGrp="1"/>
          </p:cNvSpPr>
          <p:nvPr>
            <p:ph type="title"/>
          </p:nvPr>
        </p:nvSpPr>
        <p:spPr>
          <a:xfrm>
            <a:off x="354004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293" name="Google Shape;293;p11"/>
          <p:cNvSpPr txBox="1">
            <a:spLocks noGrp="1"/>
          </p:cNvSpPr>
          <p:nvPr>
            <p:ph type="subTitle" idx="1"/>
          </p:nvPr>
        </p:nvSpPr>
        <p:spPr>
          <a:xfrm>
            <a:off x="354004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4" name="Google Shape;294;p11"/>
          <p:cNvSpPr txBox="1">
            <a:spLocks noGrp="1"/>
          </p:cNvSpPr>
          <p:nvPr>
            <p:ph type="body" idx="2"/>
          </p:nvPr>
        </p:nvSpPr>
        <p:spPr>
          <a:xfrm>
            <a:off x="6586068" y="965433"/>
            <a:ext cx="51162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5" name="Google Shape;295;p11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3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LANK_3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5"/>
          <p:cNvSpPr/>
          <p:nvPr/>
        </p:nvSpPr>
        <p:spPr>
          <a:xfrm>
            <a:off x="16401" y="10075"/>
            <a:ext cx="121920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5"/>
          <p:cNvSpPr/>
          <p:nvPr/>
        </p:nvSpPr>
        <p:spPr>
          <a:xfrm>
            <a:off x="99488" y="8161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51" name="Google Shape;351;p15"/>
          <p:cNvSpPr/>
          <p:nvPr/>
        </p:nvSpPr>
        <p:spPr>
          <a:xfrm>
            <a:off x="537663" y="8161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5"/>
          <p:cNvSpPr/>
          <p:nvPr/>
        </p:nvSpPr>
        <p:spPr>
          <a:xfrm>
            <a:off x="975838" y="8161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5"/>
          <p:cNvSpPr/>
          <p:nvPr/>
        </p:nvSpPr>
        <p:spPr>
          <a:xfrm>
            <a:off x="609663" y="15361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5"/>
          <p:cNvSpPr/>
          <p:nvPr/>
        </p:nvSpPr>
        <p:spPr>
          <a:xfrm>
            <a:off x="1031438" y="32855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" name="Google Shape;355;p15"/>
          <p:cNvGrpSpPr/>
          <p:nvPr/>
        </p:nvGrpSpPr>
        <p:grpSpPr>
          <a:xfrm>
            <a:off x="181388" y="168791"/>
            <a:ext cx="196200" cy="196200"/>
            <a:chOff x="2205246" y="-492159"/>
            <a:chExt cx="196200" cy="196200"/>
          </a:xfrm>
        </p:grpSpPr>
        <p:sp>
          <p:nvSpPr>
            <p:cNvPr id="356" name="Google Shape;356;p15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8" name="Google Shape;358;p15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9" name="Google Shape;359;p15"/>
          <p:cNvSpPr txBox="1">
            <a:spLocks noGrp="1"/>
          </p:cNvSpPr>
          <p:nvPr>
            <p:ph type="title"/>
          </p:nvPr>
        </p:nvSpPr>
        <p:spPr>
          <a:xfrm>
            <a:off x="415492" y="1160125"/>
            <a:ext cx="11361000" cy="473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800"/>
            </a:lvl9pPr>
          </a:lstStyle>
          <a:p>
            <a:endParaRPr/>
          </a:p>
        </p:txBody>
      </p:sp>
      <p:sp>
        <p:nvSpPr>
          <p:cNvPr id="360" name="Google Shape;360;p15"/>
          <p:cNvSpPr txBox="1"/>
          <p:nvPr/>
        </p:nvSpPr>
        <p:spPr>
          <a:xfrm rot="5400000">
            <a:off x="-632925" y="11047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4" y="593367"/>
            <a:ext cx="11361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ess Start 2P"/>
              <a:buNone/>
              <a:defRPr sz="3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4" y="1536633"/>
            <a:ext cx="11361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●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○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■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●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○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■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●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○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810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400"/>
              <a:buFont typeface="Roboto Mono"/>
              <a:buChar char="■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03150" y="6031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6" r:id="rId6"/>
    <p:sldLayoutId id="2147483657" r:id="rId7"/>
    <p:sldLayoutId id="2147483659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ZmGGAbhQa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en.m.wikipedia.org/wiki/Blockchain" TargetMode="External"/><Relationship Id="rId4" Type="http://schemas.openxmlformats.org/officeDocument/2006/relationships/hyperlink" Target="https://www.youtube.com/watch?v=W8kA-EZReA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ZmGGAbhQa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jpg"/><Relationship Id="rId4" Type="http://schemas.openxmlformats.org/officeDocument/2006/relationships/hyperlink" Target="https://www.youtube.com/watch?v=W8kA-EZReA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8"/>
          <p:cNvSpPr txBox="1">
            <a:spLocks noGrp="1"/>
          </p:cNvSpPr>
          <p:nvPr>
            <p:ph type="ctrTitle"/>
          </p:nvPr>
        </p:nvSpPr>
        <p:spPr>
          <a:xfrm>
            <a:off x="3002400" y="2926373"/>
            <a:ext cx="6187200" cy="2501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/>
              <a:t>Kelompok</a:t>
            </a:r>
            <a:r>
              <a:rPr lang="en-US" sz="4400" dirty="0"/>
              <a:t> 4</a:t>
            </a:r>
            <a:br>
              <a:rPr lang="en-US" sz="4400" dirty="0"/>
            </a:br>
            <a:r>
              <a:rPr lang="en-US" sz="4400" dirty="0"/>
              <a:t>Big Data 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5"/>
          <p:cNvSpPr txBox="1">
            <a:spLocks noGrp="1"/>
          </p:cNvSpPr>
          <p:nvPr>
            <p:ph type="title"/>
          </p:nvPr>
        </p:nvSpPr>
        <p:spPr>
          <a:xfrm>
            <a:off x="415500" y="1822850"/>
            <a:ext cx="11361000" cy="4073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grpSp>
        <p:nvGrpSpPr>
          <p:cNvPr id="784" name="Google Shape;784;p35"/>
          <p:cNvGrpSpPr/>
          <p:nvPr/>
        </p:nvGrpSpPr>
        <p:grpSpPr>
          <a:xfrm>
            <a:off x="9435196" y="4393522"/>
            <a:ext cx="1774395" cy="1739251"/>
            <a:chOff x="4568697" y="5245097"/>
            <a:chExt cx="1061241" cy="1040222"/>
          </a:xfrm>
        </p:grpSpPr>
        <p:grpSp>
          <p:nvGrpSpPr>
            <p:cNvPr id="785" name="Google Shape;785;p35"/>
            <p:cNvGrpSpPr/>
            <p:nvPr/>
          </p:nvGrpSpPr>
          <p:grpSpPr>
            <a:xfrm>
              <a:off x="4568697" y="5245097"/>
              <a:ext cx="719170" cy="701656"/>
              <a:chOff x="7044125" y="4266813"/>
              <a:chExt cx="1967095" cy="1919190"/>
            </a:xfrm>
          </p:grpSpPr>
          <p:sp>
            <p:nvSpPr>
              <p:cNvPr id="786" name="Google Shape;786;p35"/>
              <p:cNvSpPr/>
              <p:nvPr/>
            </p:nvSpPr>
            <p:spPr>
              <a:xfrm>
                <a:off x="7271874" y="4466242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5"/>
              <p:cNvSpPr/>
              <p:nvPr/>
            </p:nvSpPr>
            <p:spPr>
              <a:xfrm>
                <a:off x="7780013" y="4266813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5"/>
              <p:cNvSpPr/>
              <p:nvPr/>
            </p:nvSpPr>
            <p:spPr>
              <a:xfrm>
                <a:off x="8288165" y="4474492"/>
                <a:ext cx="495300" cy="5079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5"/>
              <p:cNvSpPr/>
              <p:nvPr/>
            </p:nvSpPr>
            <p:spPr>
              <a:xfrm>
                <a:off x="8515920" y="4982390"/>
                <a:ext cx="495300" cy="5079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5"/>
              <p:cNvSpPr/>
              <p:nvPr/>
            </p:nvSpPr>
            <p:spPr>
              <a:xfrm>
                <a:off x="8288181" y="5498557"/>
                <a:ext cx="495300" cy="50790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5"/>
              <p:cNvSpPr/>
              <p:nvPr/>
            </p:nvSpPr>
            <p:spPr>
              <a:xfrm>
                <a:off x="7780013" y="5678102"/>
                <a:ext cx="495300" cy="5079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5"/>
              <p:cNvSpPr/>
              <p:nvPr/>
            </p:nvSpPr>
            <p:spPr>
              <a:xfrm>
                <a:off x="7271880" y="5498539"/>
                <a:ext cx="495300" cy="5079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5"/>
              <p:cNvSpPr/>
              <p:nvPr/>
            </p:nvSpPr>
            <p:spPr>
              <a:xfrm>
                <a:off x="7044125" y="4982408"/>
                <a:ext cx="495300" cy="5079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4" name="Google Shape;794;p35"/>
            <p:cNvSpPr/>
            <p:nvPr/>
          </p:nvSpPr>
          <p:spPr>
            <a:xfrm>
              <a:off x="5116044" y="5771425"/>
              <a:ext cx="513894" cy="513894"/>
            </a:xfrm>
            <a:custGeom>
              <a:avLst/>
              <a:gdLst/>
              <a:ahLst/>
              <a:cxnLst/>
              <a:rect l="l" t="t" r="r" b="b"/>
              <a:pathLst>
                <a:path w="7441" h="7441" extrusionOk="0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268"/>
                    <a:pt x="18" y="286"/>
                    <a:pt x="18" y="304"/>
                  </a:cubicBezTo>
                  <a:lnTo>
                    <a:pt x="2284" y="7138"/>
                  </a:lnTo>
                  <a:cubicBezTo>
                    <a:pt x="2327" y="7237"/>
                    <a:pt x="2415" y="7291"/>
                    <a:pt x="2512" y="7291"/>
                  </a:cubicBezTo>
                  <a:cubicBezTo>
                    <a:pt x="2537" y="7291"/>
                    <a:pt x="2562" y="7288"/>
                    <a:pt x="2588" y="7280"/>
                  </a:cubicBezTo>
                  <a:cubicBezTo>
                    <a:pt x="2641" y="7263"/>
                    <a:pt x="2695" y="7209"/>
                    <a:pt x="2730" y="7138"/>
                  </a:cubicBezTo>
                  <a:lnTo>
                    <a:pt x="3587" y="4765"/>
                  </a:lnTo>
                  <a:lnTo>
                    <a:pt x="6263" y="7441"/>
                  </a:lnTo>
                  <a:lnTo>
                    <a:pt x="7441" y="6263"/>
                  </a:lnTo>
                  <a:lnTo>
                    <a:pt x="4764" y="3587"/>
                  </a:lnTo>
                  <a:lnTo>
                    <a:pt x="7137" y="2731"/>
                  </a:lnTo>
                  <a:cubicBezTo>
                    <a:pt x="7262" y="2677"/>
                    <a:pt x="7316" y="2552"/>
                    <a:pt x="7280" y="2427"/>
                  </a:cubicBezTo>
                  <a:cubicBezTo>
                    <a:pt x="7262" y="2374"/>
                    <a:pt x="7191" y="2302"/>
                    <a:pt x="7137" y="2284"/>
                  </a:cubicBezTo>
                  <a:lnTo>
                    <a:pt x="304" y="18"/>
                  </a:lnTo>
                  <a:cubicBezTo>
                    <a:pt x="286" y="1"/>
                    <a:pt x="250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9"/>
          <p:cNvSpPr txBox="1">
            <a:spLocks noGrp="1"/>
          </p:cNvSpPr>
          <p:nvPr>
            <p:ph type="title"/>
          </p:nvPr>
        </p:nvSpPr>
        <p:spPr>
          <a:xfrm>
            <a:off x="846900" y="1508449"/>
            <a:ext cx="52491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Our Team </a:t>
            </a:r>
            <a:endParaRPr dirty="0"/>
          </a:p>
        </p:txBody>
      </p:sp>
      <p:sp>
        <p:nvSpPr>
          <p:cNvPr id="408" name="Google Shape;408;p19"/>
          <p:cNvSpPr txBox="1">
            <a:spLocks noGrp="1"/>
          </p:cNvSpPr>
          <p:nvPr>
            <p:ph type="body" idx="1"/>
          </p:nvPr>
        </p:nvSpPr>
        <p:spPr>
          <a:xfrm>
            <a:off x="846900" y="2568094"/>
            <a:ext cx="5249100" cy="285959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/>
              <a:t>Abdullah Latif </a:t>
            </a:r>
          </a:p>
          <a:p>
            <a:pPr marL="342900" lvl="0" indent="-342900" algn="l" rtl="0">
              <a:spcBef>
                <a:spcPts val="0"/>
              </a:spcBef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 err="1"/>
              <a:t>Mukhammad</a:t>
            </a:r>
            <a:r>
              <a:rPr lang="en-US" dirty="0"/>
              <a:t> Ali </a:t>
            </a:r>
            <a:r>
              <a:rPr lang="en-US" dirty="0" err="1"/>
              <a:t>Murtadho</a:t>
            </a: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/>
              <a:t>Nico </a:t>
            </a:r>
            <a:r>
              <a:rPr lang="en-US"/>
              <a:t>Rama </a:t>
            </a:r>
            <a:r>
              <a:rPr lang="en-US" dirty="0"/>
              <a:t>F</a:t>
            </a:r>
            <a:r>
              <a:rPr lang="en-US"/>
              <a:t>ernando</a:t>
            </a: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2100"/>
              </a:spcAft>
              <a:buFont typeface="Wingdings" panose="05000000000000000000" pitchFamily="2" charset="2"/>
              <a:buChar char="§"/>
            </a:pPr>
            <a:r>
              <a:rPr lang="en-US" dirty="0"/>
              <a:t>Siti Nur </a:t>
            </a:r>
            <a:r>
              <a:rPr lang="en-US" dirty="0" err="1"/>
              <a:t>Fadhilah</a:t>
            </a:r>
            <a:r>
              <a:rPr lang="en-US" dirty="0"/>
              <a:t>  </a:t>
            </a:r>
          </a:p>
          <a:p>
            <a:pPr marL="342900" lvl="0" indent="-342900" algn="l" rtl="0">
              <a:spcBef>
                <a:spcPts val="0"/>
              </a:spcBef>
              <a:spcAft>
                <a:spcPts val="2100"/>
              </a:spcAft>
              <a:buFont typeface="Wingdings" panose="05000000000000000000" pitchFamily="2" charset="2"/>
              <a:buChar char="§"/>
            </a:pPr>
            <a:endParaRPr dirty="0"/>
          </a:p>
        </p:txBody>
      </p:sp>
      <p:grpSp>
        <p:nvGrpSpPr>
          <p:cNvPr id="410" name="Google Shape;410;p19"/>
          <p:cNvGrpSpPr/>
          <p:nvPr/>
        </p:nvGrpSpPr>
        <p:grpSpPr>
          <a:xfrm>
            <a:off x="4568697" y="5245097"/>
            <a:ext cx="1061241" cy="1040222"/>
            <a:chOff x="4568697" y="5245097"/>
            <a:chExt cx="1061241" cy="1040222"/>
          </a:xfrm>
        </p:grpSpPr>
        <p:grpSp>
          <p:nvGrpSpPr>
            <p:cNvPr id="411" name="Google Shape;411;p19"/>
            <p:cNvGrpSpPr/>
            <p:nvPr/>
          </p:nvGrpSpPr>
          <p:grpSpPr>
            <a:xfrm>
              <a:off x="4568697" y="5245097"/>
              <a:ext cx="719170" cy="701656"/>
              <a:chOff x="7044125" y="4266813"/>
              <a:chExt cx="1967095" cy="1919190"/>
            </a:xfrm>
          </p:grpSpPr>
          <p:sp>
            <p:nvSpPr>
              <p:cNvPr id="412" name="Google Shape;412;p19"/>
              <p:cNvSpPr/>
              <p:nvPr/>
            </p:nvSpPr>
            <p:spPr>
              <a:xfrm>
                <a:off x="7271874" y="4466242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7780013" y="4266813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288165" y="4474492"/>
                <a:ext cx="495300" cy="5079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515920" y="4982390"/>
                <a:ext cx="495300" cy="5079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8288181" y="5498557"/>
                <a:ext cx="495300" cy="50790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780013" y="5678102"/>
                <a:ext cx="495300" cy="5079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271880" y="5498539"/>
                <a:ext cx="495300" cy="5079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044125" y="4982408"/>
                <a:ext cx="495300" cy="5079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0" name="Google Shape;420;p19"/>
            <p:cNvSpPr/>
            <p:nvPr/>
          </p:nvSpPr>
          <p:spPr>
            <a:xfrm>
              <a:off x="5116044" y="5771425"/>
              <a:ext cx="513894" cy="513894"/>
            </a:xfrm>
            <a:custGeom>
              <a:avLst/>
              <a:gdLst/>
              <a:ahLst/>
              <a:cxnLst/>
              <a:rect l="l" t="t" r="r" b="b"/>
              <a:pathLst>
                <a:path w="7441" h="7441" extrusionOk="0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268"/>
                    <a:pt x="18" y="286"/>
                    <a:pt x="18" y="304"/>
                  </a:cubicBezTo>
                  <a:lnTo>
                    <a:pt x="2284" y="7138"/>
                  </a:lnTo>
                  <a:cubicBezTo>
                    <a:pt x="2327" y="7237"/>
                    <a:pt x="2415" y="7291"/>
                    <a:pt x="2512" y="7291"/>
                  </a:cubicBezTo>
                  <a:cubicBezTo>
                    <a:pt x="2537" y="7291"/>
                    <a:pt x="2562" y="7288"/>
                    <a:pt x="2588" y="7280"/>
                  </a:cubicBezTo>
                  <a:cubicBezTo>
                    <a:pt x="2641" y="7263"/>
                    <a:pt x="2695" y="7209"/>
                    <a:pt x="2730" y="7138"/>
                  </a:cubicBezTo>
                  <a:lnTo>
                    <a:pt x="3587" y="4765"/>
                  </a:lnTo>
                  <a:lnTo>
                    <a:pt x="6263" y="7441"/>
                  </a:lnTo>
                  <a:lnTo>
                    <a:pt x="7441" y="6263"/>
                  </a:lnTo>
                  <a:lnTo>
                    <a:pt x="4764" y="3587"/>
                  </a:lnTo>
                  <a:lnTo>
                    <a:pt x="7137" y="2731"/>
                  </a:lnTo>
                  <a:cubicBezTo>
                    <a:pt x="7262" y="2677"/>
                    <a:pt x="7316" y="2552"/>
                    <a:pt x="7280" y="2427"/>
                  </a:cubicBezTo>
                  <a:cubicBezTo>
                    <a:pt x="7262" y="2374"/>
                    <a:pt x="7191" y="2302"/>
                    <a:pt x="7137" y="2284"/>
                  </a:cubicBezTo>
                  <a:lnTo>
                    <a:pt x="304" y="18"/>
                  </a:lnTo>
                  <a:cubicBezTo>
                    <a:pt x="286" y="1"/>
                    <a:pt x="250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B7D7715-A2B5-0F95-925C-B83C542034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09" r="2681" b="10251"/>
          <a:stretch/>
        </p:blipFill>
        <p:spPr>
          <a:xfrm>
            <a:off x="6744932" y="1263843"/>
            <a:ext cx="4503171" cy="34261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0"/>
          <p:cNvSpPr txBox="1">
            <a:spLocks noGrp="1"/>
          </p:cNvSpPr>
          <p:nvPr>
            <p:ph type="title"/>
          </p:nvPr>
        </p:nvSpPr>
        <p:spPr>
          <a:xfrm>
            <a:off x="1720049" y="2333475"/>
            <a:ext cx="9387900" cy="1007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Pembahasan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426" name="Google Shape;426;p20"/>
          <p:cNvSpPr txBox="1">
            <a:spLocks noGrp="1"/>
          </p:cNvSpPr>
          <p:nvPr>
            <p:ph type="body" idx="1"/>
          </p:nvPr>
        </p:nvSpPr>
        <p:spPr>
          <a:xfrm>
            <a:off x="1720049" y="3429000"/>
            <a:ext cx="9832854" cy="214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US" sz="1600" dirty="0" err="1"/>
              <a:t>Jelaskan</a:t>
            </a:r>
            <a:r>
              <a:rPr lang="en-US" sz="1600" dirty="0"/>
              <a:t> </a:t>
            </a:r>
            <a:r>
              <a:rPr lang="en-US" sz="1600" dirty="0" err="1"/>
              <a:t>Bagaimana</a:t>
            </a:r>
            <a:r>
              <a:rPr lang="en-US" sz="1600" dirty="0"/>
              <a:t> Big Data </a:t>
            </a:r>
            <a:r>
              <a:rPr lang="en-US" sz="1600" dirty="0" err="1"/>
              <a:t>berdampak</a:t>
            </a:r>
            <a:r>
              <a:rPr lang="en-US" sz="1600" dirty="0"/>
              <a:t> pada </a:t>
            </a:r>
            <a:r>
              <a:rPr lang="en-US" sz="1600" dirty="0" err="1"/>
              <a:t>lahirnya</a:t>
            </a:r>
            <a:r>
              <a:rPr lang="en-US" sz="1600" dirty="0"/>
              <a:t> </a:t>
            </a:r>
            <a:r>
              <a:rPr lang="en-US" sz="1600" dirty="0" err="1"/>
              <a:t>teknologi</a:t>
            </a:r>
            <a:r>
              <a:rPr lang="en-US" sz="1600" dirty="0"/>
              <a:t> dan </a:t>
            </a:r>
            <a:r>
              <a:rPr lang="en-US" sz="1600" dirty="0" err="1"/>
              <a:t>industri</a:t>
            </a:r>
            <a:r>
              <a:rPr lang="en-US" sz="1600" dirty="0"/>
              <a:t> </a:t>
            </a:r>
            <a:r>
              <a:rPr lang="en-US" sz="1600" dirty="0" err="1"/>
              <a:t>baru</a:t>
            </a:r>
            <a:r>
              <a:rPr lang="en-US" sz="1600" dirty="0"/>
              <a:t> ?</a:t>
            </a: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US" sz="1600" dirty="0"/>
              <a:t>Cari </a:t>
            </a:r>
            <a:r>
              <a:rPr lang="en-US" sz="1600" dirty="0" err="1"/>
              <a:t>tahu</a:t>
            </a:r>
            <a:r>
              <a:rPr lang="en-US" sz="1600" dirty="0"/>
              <a:t> </a:t>
            </a:r>
            <a:r>
              <a:rPr lang="en-US" sz="1600" dirty="0" err="1"/>
              <a:t>apa</a:t>
            </a:r>
            <a:r>
              <a:rPr lang="en-US" sz="1600" dirty="0"/>
              <a:t> </a:t>
            </a:r>
            <a:r>
              <a:rPr lang="en-US" sz="1600" dirty="0" err="1"/>
              <a:t>saja</a:t>
            </a:r>
            <a:r>
              <a:rPr lang="en-US" sz="1600" dirty="0"/>
              <a:t> tools yang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menganalisis</a:t>
            </a:r>
            <a:r>
              <a:rPr lang="en-US" sz="1600" dirty="0"/>
              <a:t> big data !</a:t>
            </a: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1"/>
          <p:cNvSpPr txBox="1">
            <a:spLocks noGrp="1"/>
          </p:cNvSpPr>
          <p:nvPr>
            <p:ph type="title"/>
          </p:nvPr>
        </p:nvSpPr>
        <p:spPr>
          <a:xfrm>
            <a:off x="1720050" y="2517325"/>
            <a:ext cx="9387900" cy="330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 err="1"/>
              <a:t>Bagaimana</a:t>
            </a:r>
            <a:r>
              <a:rPr lang="en-US" sz="2800" b="0" dirty="0"/>
              <a:t> big data </a:t>
            </a:r>
            <a:r>
              <a:rPr lang="en-US" sz="2800" b="0" dirty="0" err="1"/>
              <a:t>berdampak</a:t>
            </a:r>
            <a:r>
              <a:rPr lang="en-US" sz="2800" b="0" dirty="0"/>
              <a:t> pada </a:t>
            </a:r>
            <a:r>
              <a:rPr lang="en-US" sz="2800" b="0" dirty="0" err="1"/>
              <a:t>lahirnya</a:t>
            </a:r>
            <a:r>
              <a:rPr lang="en-US" sz="2800" b="0" dirty="0"/>
              <a:t> </a:t>
            </a:r>
            <a:r>
              <a:rPr lang="en-US" sz="2800" b="0" dirty="0" err="1"/>
              <a:t>teknologi</a:t>
            </a:r>
            <a:r>
              <a:rPr lang="en-US" sz="2800" b="0" dirty="0"/>
              <a:t> dan industry </a:t>
            </a:r>
            <a:r>
              <a:rPr lang="en-US" sz="2800" b="0" dirty="0" err="1"/>
              <a:t>baru</a:t>
            </a:r>
            <a:r>
              <a:rPr lang="en-US" sz="2800" dirty="0"/>
              <a:t>?</a:t>
            </a:r>
            <a:endParaRPr sz="2800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2"/>
          <p:cNvSpPr txBox="1">
            <a:spLocks noGrp="1"/>
          </p:cNvSpPr>
          <p:nvPr>
            <p:ph type="body" idx="1"/>
          </p:nvPr>
        </p:nvSpPr>
        <p:spPr>
          <a:xfrm>
            <a:off x="1543721" y="2682215"/>
            <a:ext cx="9685500" cy="28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Big data </a:t>
            </a:r>
            <a:r>
              <a:rPr lang="en-US" dirty="0" err="1"/>
              <a:t>akan</a:t>
            </a:r>
            <a:r>
              <a:rPr lang="en-US" dirty="0"/>
              <a:t>  </a:t>
            </a:r>
            <a:r>
              <a:rPr lang="en-US" dirty="0" err="1"/>
              <a:t>berdampak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munculnya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dan </a:t>
            </a:r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 big data </a:t>
            </a:r>
            <a:r>
              <a:rPr lang="en-US" dirty="0" err="1"/>
              <a:t>dari</a:t>
            </a:r>
            <a:r>
              <a:rPr lang="en-US" dirty="0"/>
              <a:t> google yang </a:t>
            </a:r>
            <a:r>
              <a:rPr lang="en-US" dirty="0" err="1"/>
              <a:t>menambang</a:t>
            </a:r>
            <a:r>
              <a:rPr lang="en-US" dirty="0"/>
              <a:t> data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lain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menjual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3"/>
          <p:cNvSpPr txBox="1">
            <a:spLocks noGrp="1"/>
          </p:cNvSpPr>
          <p:nvPr>
            <p:ph type="title"/>
          </p:nvPr>
        </p:nvSpPr>
        <p:spPr>
          <a:xfrm>
            <a:off x="806075" y="1551700"/>
            <a:ext cx="9795300" cy="331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Tools yang </a:t>
            </a:r>
            <a:r>
              <a:rPr lang="en-GB" sz="3600" dirty="0" err="1"/>
              <a:t>dapat</a:t>
            </a:r>
            <a:r>
              <a:rPr lang="en-GB" sz="3600" dirty="0"/>
              <a:t> </a:t>
            </a:r>
            <a:r>
              <a:rPr lang="en-GB" sz="3600" dirty="0" err="1"/>
              <a:t>digunakan</a:t>
            </a:r>
            <a:r>
              <a:rPr lang="en-GB" sz="3600" dirty="0"/>
              <a:t> </a:t>
            </a:r>
            <a:r>
              <a:rPr lang="en-GB" sz="3600" dirty="0" err="1"/>
              <a:t>untuk</a:t>
            </a:r>
            <a:r>
              <a:rPr lang="en-GB" sz="3600" dirty="0"/>
              <a:t> </a:t>
            </a:r>
            <a:r>
              <a:rPr lang="en-GB" sz="3600" dirty="0" err="1"/>
              <a:t>menganalisis</a:t>
            </a:r>
            <a:r>
              <a:rPr lang="en-GB" sz="3600" dirty="0"/>
              <a:t> data.</a:t>
            </a:r>
            <a:endParaRPr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2"/>
          <p:cNvSpPr txBox="1">
            <a:spLocks noGrp="1"/>
          </p:cNvSpPr>
          <p:nvPr>
            <p:ph type="body" idx="1"/>
          </p:nvPr>
        </p:nvSpPr>
        <p:spPr>
          <a:xfrm>
            <a:off x="1477185" y="2113499"/>
            <a:ext cx="9685500" cy="480981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Tools yang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menganalisa</a:t>
            </a:r>
            <a:r>
              <a:rPr lang="en-US" sz="2200" dirty="0"/>
              <a:t> big data </a:t>
            </a:r>
            <a:r>
              <a:rPr lang="en-US" sz="2200" dirty="0" err="1"/>
              <a:t>seperti</a:t>
            </a:r>
            <a:r>
              <a:rPr lang="en-US" sz="2200" dirty="0"/>
              <a:t> blockchain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hal</a:t>
            </a:r>
            <a:r>
              <a:rPr lang="en-US" sz="2200" dirty="0"/>
              <a:t> </a:t>
            </a:r>
            <a:r>
              <a:rPr lang="en-US" sz="2200" dirty="0" err="1"/>
              <a:t>transaksi</a:t>
            </a:r>
            <a:r>
              <a:rPr lang="en-US" sz="2200" dirty="0"/>
              <a:t>. Blockchain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jenis</a:t>
            </a:r>
            <a:r>
              <a:rPr lang="en-US" sz="2200" dirty="0"/>
              <a:t> Digital Ledger Technology (DLT) yang </a:t>
            </a:r>
            <a:r>
              <a:rPr lang="en-US" sz="2200" dirty="0" err="1"/>
              <a:t>terdiri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daftar </a:t>
            </a:r>
            <a:r>
              <a:rPr lang="en-US" sz="2200" dirty="0" err="1"/>
              <a:t>catatan</a:t>
            </a:r>
            <a:r>
              <a:rPr lang="en-US" sz="2200" dirty="0"/>
              <a:t> yang </a:t>
            </a:r>
            <a:r>
              <a:rPr lang="en-US" sz="2200" dirty="0" err="1"/>
              <a:t>terus</a:t>
            </a:r>
            <a:r>
              <a:rPr lang="en-US" sz="2200" dirty="0"/>
              <a:t> </a:t>
            </a:r>
            <a:r>
              <a:rPr lang="en-US" sz="2200" dirty="0" err="1"/>
              <a:t>bertambah</a:t>
            </a:r>
            <a:r>
              <a:rPr lang="en-US" sz="2200" dirty="0"/>
              <a:t> , yang </a:t>
            </a:r>
            <a:r>
              <a:rPr lang="en-US" sz="2200" dirty="0" err="1"/>
              <a:t>disebut</a:t>
            </a:r>
            <a:r>
              <a:rPr lang="en-US" sz="2200" dirty="0"/>
              <a:t> </a:t>
            </a:r>
            <a:r>
              <a:rPr lang="en-US" sz="2200" dirty="0" err="1"/>
              <a:t>blok</a:t>
            </a:r>
            <a:r>
              <a:rPr lang="en-US" sz="2200" dirty="0"/>
              <a:t> , yang </a:t>
            </a:r>
            <a:r>
              <a:rPr lang="en-US" sz="2200" dirty="0" err="1"/>
              <a:t>dihubungkan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aman</a:t>
            </a:r>
            <a:r>
              <a:rPr lang="en-US" sz="2200" dirty="0"/>
              <a:t>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kriptografi</a:t>
            </a:r>
            <a:r>
              <a:rPr lang="en-US" sz="2200" dirty="0"/>
              <a:t> .  </a:t>
            </a:r>
            <a:r>
              <a:rPr lang="en-US" sz="2200" dirty="0" err="1"/>
              <a:t>Setiap</a:t>
            </a:r>
            <a:r>
              <a:rPr lang="en-US" sz="2200" dirty="0"/>
              <a:t> </a:t>
            </a:r>
            <a:r>
              <a:rPr lang="en-US" sz="2200" dirty="0" err="1"/>
              <a:t>blok</a:t>
            </a:r>
            <a:r>
              <a:rPr lang="en-US" sz="2200" dirty="0"/>
              <a:t> </a:t>
            </a:r>
            <a:r>
              <a:rPr lang="en-US" sz="2200" dirty="0" err="1"/>
              <a:t>berisi</a:t>
            </a:r>
            <a:r>
              <a:rPr lang="en-US" sz="2200" dirty="0"/>
              <a:t> hash </a:t>
            </a:r>
            <a:r>
              <a:rPr lang="en-US" sz="2200" dirty="0" err="1"/>
              <a:t>kriptografi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blok</a:t>
            </a:r>
            <a:r>
              <a:rPr lang="en-US" sz="2200" dirty="0"/>
              <a:t> </a:t>
            </a:r>
            <a:r>
              <a:rPr lang="en-US" sz="2200" dirty="0" err="1"/>
              <a:t>sebelumnya</a:t>
            </a:r>
            <a:r>
              <a:rPr lang="en-US" sz="2200" dirty="0"/>
              <a:t>, </a:t>
            </a:r>
            <a:r>
              <a:rPr lang="en-US" sz="2200" dirty="0" err="1"/>
              <a:t>stempel</a:t>
            </a:r>
            <a:r>
              <a:rPr lang="en-US" sz="2200" dirty="0"/>
              <a:t> </a:t>
            </a:r>
            <a:r>
              <a:rPr lang="en-US" sz="2200" dirty="0" err="1"/>
              <a:t>waktu</a:t>
            </a:r>
            <a:r>
              <a:rPr lang="en-US" sz="2200" dirty="0"/>
              <a:t> , dan data </a:t>
            </a:r>
            <a:r>
              <a:rPr lang="en-US" sz="2200" dirty="0" err="1"/>
              <a:t>transaksi</a:t>
            </a:r>
            <a:r>
              <a:rPr lang="en-US" sz="2200" dirty="0"/>
              <a:t> (</a:t>
            </a:r>
            <a:r>
              <a:rPr lang="en-US" sz="2200" dirty="0" err="1"/>
              <a:t>umumnya</a:t>
            </a:r>
            <a:r>
              <a:rPr lang="en-US" sz="2200" dirty="0"/>
              <a:t> </a:t>
            </a:r>
            <a:r>
              <a:rPr lang="en-US" sz="2200" dirty="0" err="1"/>
              <a:t>direpresentasikan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pohon</a:t>
            </a:r>
            <a:r>
              <a:rPr lang="en-US" sz="2200" dirty="0"/>
              <a:t> Merkle , di mana node data </a:t>
            </a:r>
            <a:r>
              <a:rPr lang="en-US" sz="2200" dirty="0" err="1"/>
              <a:t>diwakili</a:t>
            </a:r>
            <a:r>
              <a:rPr lang="en-US" sz="2200" dirty="0"/>
              <a:t> oleh </a:t>
            </a:r>
            <a:r>
              <a:rPr lang="en-US" sz="2200" dirty="0" err="1"/>
              <a:t>daun</a:t>
            </a:r>
            <a:r>
              <a:rPr lang="en-US" sz="2200" dirty="0"/>
              <a:t>). </a:t>
            </a:r>
            <a:r>
              <a:rPr lang="en-US" sz="2200" dirty="0" err="1"/>
              <a:t>Stempel</a:t>
            </a:r>
            <a:r>
              <a:rPr lang="en-US" sz="2200" dirty="0"/>
              <a:t> </a:t>
            </a:r>
            <a:r>
              <a:rPr lang="en-US" sz="2200" dirty="0" err="1"/>
              <a:t>waktu</a:t>
            </a:r>
            <a:r>
              <a:rPr lang="en-US" sz="2200" dirty="0"/>
              <a:t> </a:t>
            </a:r>
            <a:r>
              <a:rPr lang="en-US" sz="2200" dirty="0" err="1"/>
              <a:t>membuktikan</a:t>
            </a:r>
            <a:r>
              <a:rPr lang="en-US" sz="2200" dirty="0"/>
              <a:t> </a:t>
            </a:r>
            <a:r>
              <a:rPr lang="en-US" sz="2200" dirty="0" err="1"/>
              <a:t>bahwa</a:t>
            </a:r>
            <a:r>
              <a:rPr lang="en-US" sz="2200" dirty="0"/>
              <a:t> data </a:t>
            </a:r>
            <a:r>
              <a:rPr lang="en-US" sz="2200" dirty="0" err="1"/>
              <a:t>transaksi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saat</a:t>
            </a:r>
            <a:r>
              <a:rPr lang="en-US" sz="2200" dirty="0"/>
              <a:t> </a:t>
            </a:r>
            <a:r>
              <a:rPr lang="en-US" sz="2200" dirty="0" err="1"/>
              <a:t>blok</a:t>
            </a:r>
            <a:r>
              <a:rPr lang="en-US" sz="2200" dirty="0"/>
              <a:t> </a:t>
            </a:r>
            <a:r>
              <a:rPr lang="en-US" sz="2200" dirty="0" err="1"/>
              <a:t>dibuat</a:t>
            </a:r>
            <a:r>
              <a:rPr lang="en-US" sz="2200" dirty="0"/>
              <a:t>.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30248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4"/>
          <p:cNvSpPr txBox="1">
            <a:spLocks noGrp="1"/>
          </p:cNvSpPr>
          <p:nvPr>
            <p:ph type="title"/>
          </p:nvPr>
        </p:nvSpPr>
        <p:spPr>
          <a:xfrm>
            <a:off x="364575" y="1757700"/>
            <a:ext cx="11109670" cy="346322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-US" sz="3200" dirty="0" err="1">
                <a:latin typeface="Bahnschrift Condensed" panose="020B0502040204020203" pitchFamily="34" charset="0"/>
              </a:rPr>
              <a:t>Sumber</a:t>
            </a:r>
            <a:r>
              <a:rPr lang="en-US" sz="3200" dirty="0">
                <a:latin typeface="Bahnschrift Condensed" panose="020B0502040204020203" pitchFamily="34" charset="0"/>
              </a:rPr>
              <a:t>  : </a:t>
            </a:r>
            <a:br>
              <a:rPr lang="en-US" sz="3200" dirty="0">
                <a:latin typeface="Bahnschrift Condensed" panose="020B0502040204020203" pitchFamily="34" charset="0"/>
              </a:rPr>
            </a:br>
            <a:r>
              <a:rPr lang="en-US" sz="3200" dirty="0">
                <a:latin typeface="Bahnschrift Condensed" panose="020B0502040204020203" pitchFamily="34" charset="0"/>
              </a:rPr>
              <a:t>	</a:t>
            </a:r>
            <a:br>
              <a:rPr lang="en-US" sz="3200" dirty="0">
                <a:latin typeface="Bahnschrift Condensed" panose="020B0502040204020203" pitchFamily="34" charset="0"/>
              </a:rPr>
            </a:br>
            <a:r>
              <a:rPr lang="en-US" sz="3200" dirty="0">
                <a:latin typeface="Bahnschrift Condensed" panose="020B0502040204020203" pitchFamily="34" charset="0"/>
              </a:rPr>
              <a:t>		</a:t>
            </a:r>
            <a:r>
              <a:rPr lang="en-US" sz="3200" dirty="0">
                <a:latin typeface="Bahnschrift Condensed" panose="020B0502040204020203" pitchFamily="34" charset="0"/>
                <a:hlinkClick r:id="rId3"/>
              </a:rPr>
              <a:t>https://www.youtube.com/watch?v=XZmGGAbhQa0</a:t>
            </a:r>
            <a:r>
              <a:rPr lang="en-US" sz="3200" dirty="0">
                <a:latin typeface="Bahnschrift Condensed" panose="020B0502040204020203" pitchFamily="34" charset="0"/>
              </a:rPr>
              <a:t> </a:t>
            </a:r>
            <a:br>
              <a:rPr lang="en-US" sz="3200" dirty="0">
                <a:latin typeface="Bahnschrift Condensed" panose="020B0502040204020203" pitchFamily="34" charset="0"/>
              </a:rPr>
            </a:br>
            <a:r>
              <a:rPr lang="en-US" sz="3200" dirty="0">
                <a:latin typeface="Bahnschrift Condensed" panose="020B0502040204020203" pitchFamily="34" charset="0"/>
              </a:rPr>
              <a:t>		</a:t>
            </a:r>
            <a:r>
              <a:rPr lang="en-US" sz="3200" dirty="0">
                <a:latin typeface="Bahnschrift Condensed" panose="020B0502040204020203" pitchFamily="34" charset="0"/>
                <a:hlinkClick r:id="rId4"/>
              </a:rPr>
              <a:t>https://www.youtube.com/watch?v=W8kA-EZReA0</a:t>
            </a:r>
            <a:r>
              <a:rPr lang="en-US" sz="3200" dirty="0">
                <a:latin typeface="Bahnschrift Condensed" panose="020B0502040204020203" pitchFamily="34" charset="0"/>
              </a:rPr>
              <a:t> </a:t>
            </a:r>
            <a:br>
              <a:rPr lang="en-US" sz="3200" dirty="0">
                <a:latin typeface="Bahnschrift Condensed" panose="020B0502040204020203" pitchFamily="34" charset="0"/>
              </a:rPr>
            </a:br>
            <a:r>
              <a:rPr lang="en-US" sz="3200" dirty="0">
                <a:latin typeface="Bahnschrift Condensed" panose="020B0502040204020203" pitchFamily="34" charset="0"/>
              </a:rPr>
              <a:t>		</a:t>
            </a:r>
            <a:r>
              <a:rPr lang="en-US" sz="3200" dirty="0">
                <a:latin typeface="Bahnschrift Condensed" panose="020B0502040204020203" pitchFamily="34" charset="0"/>
                <a:hlinkClick r:id="rId5"/>
              </a:rPr>
              <a:t>https://en.m.wikipedia.org/wiki/Blockchain</a:t>
            </a:r>
            <a:r>
              <a:rPr lang="en-US" sz="3200" dirty="0">
                <a:latin typeface="Bahnschrift Condensed" panose="020B0502040204020203" pitchFamily="34" charset="0"/>
              </a:rPr>
              <a:t> </a:t>
            </a:r>
            <a:br>
              <a:rPr lang="en-US" sz="3200" dirty="0">
                <a:latin typeface="Bahnschrift Condensed" panose="020B0502040204020203" pitchFamily="34" charset="0"/>
              </a:rPr>
            </a:br>
            <a:endParaRPr sz="3200" dirty="0">
              <a:latin typeface="Bahnschrift Condensed" panose="020B0502040204020203" pitchFamily="34" charset="0"/>
            </a:endParaRPr>
          </a:p>
        </p:txBody>
      </p:sp>
      <p:grpSp>
        <p:nvGrpSpPr>
          <p:cNvPr id="448" name="Google Shape;448;p24"/>
          <p:cNvGrpSpPr/>
          <p:nvPr/>
        </p:nvGrpSpPr>
        <p:grpSpPr>
          <a:xfrm>
            <a:off x="5565447" y="837422"/>
            <a:ext cx="1061241" cy="1040222"/>
            <a:chOff x="4568697" y="5245097"/>
            <a:chExt cx="1061241" cy="1040222"/>
          </a:xfrm>
        </p:grpSpPr>
        <p:grpSp>
          <p:nvGrpSpPr>
            <p:cNvPr id="449" name="Google Shape;449;p24"/>
            <p:cNvGrpSpPr/>
            <p:nvPr/>
          </p:nvGrpSpPr>
          <p:grpSpPr>
            <a:xfrm>
              <a:off x="4568697" y="5245097"/>
              <a:ext cx="719170" cy="701656"/>
              <a:chOff x="7044125" y="4266813"/>
              <a:chExt cx="1967095" cy="1919190"/>
            </a:xfrm>
          </p:grpSpPr>
          <p:sp>
            <p:nvSpPr>
              <p:cNvPr id="450" name="Google Shape;450;p24"/>
              <p:cNvSpPr/>
              <p:nvPr/>
            </p:nvSpPr>
            <p:spPr>
              <a:xfrm>
                <a:off x="7271874" y="4466242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4"/>
              <p:cNvSpPr/>
              <p:nvPr/>
            </p:nvSpPr>
            <p:spPr>
              <a:xfrm>
                <a:off x="7780013" y="4266813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4"/>
              <p:cNvSpPr/>
              <p:nvPr/>
            </p:nvSpPr>
            <p:spPr>
              <a:xfrm>
                <a:off x="8288165" y="4474492"/>
                <a:ext cx="495300" cy="5079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4"/>
              <p:cNvSpPr/>
              <p:nvPr/>
            </p:nvSpPr>
            <p:spPr>
              <a:xfrm>
                <a:off x="8515920" y="4982390"/>
                <a:ext cx="495300" cy="5079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4"/>
              <p:cNvSpPr/>
              <p:nvPr/>
            </p:nvSpPr>
            <p:spPr>
              <a:xfrm>
                <a:off x="8288181" y="5498557"/>
                <a:ext cx="495300" cy="50790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4"/>
              <p:cNvSpPr/>
              <p:nvPr/>
            </p:nvSpPr>
            <p:spPr>
              <a:xfrm>
                <a:off x="7780013" y="5678102"/>
                <a:ext cx="495300" cy="5079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4"/>
              <p:cNvSpPr/>
              <p:nvPr/>
            </p:nvSpPr>
            <p:spPr>
              <a:xfrm>
                <a:off x="7271880" y="5498539"/>
                <a:ext cx="495300" cy="5079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4"/>
              <p:cNvSpPr/>
              <p:nvPr/>
            </p:nvSpPr>
            <p:spPr>
              <a:xfrm>
                <a:off x="7044125" y="4982408"/>
                <a:ext cx="495300" cy="5079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8" name="Google Shape;458;p24"/>
            <p:cNvSpPr/>
            <p:nvPr/>
          </p:nvSpPr>
          <p:spPr>
            <a:xfrm>
              <a:off x="5116044" y="5771425"/>
              <a:ext cx="513894" cy="513894"/>
            </a:xfrm>
            <a:custGeom>
              <a:avLst/>
              <a:gdLst/>
              <a:ahLst/>
              <a:cxnLst/>
              <a:rect l="l" t="t" r="r" b="b"/>
              <a:pathLst>
                <a:path w="7441" h="7441" extrusionOk="0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268"/>
                    <a:pt x="18" y="286"/>
                    <a:pt x="18" y="304"/>
                  </a:cubicBezTo>
                  <a:lnTo>
                    <a:pt x="2284" y="7138"/>
                  </a:lnTo>
                  <a:cubicBezTo>
                    <a:pt x="2327" y="7237"/>
                    <a:pt x="2415" y="7291"/>
                    <a:pt x="2512" y="7291"/>
                  </a:cubicBezTo>
                  <a:cubicBezTo>
                    <a:pt x="2537" y="7291"/>
                    <a:pt x="2562" y="7288"/>
                    <a:pt x="2588" y="7280"/>
                  </a:cubicBezTo>
                  <a:cubicBezTo>
                    <a:pt x="2641" y="7263"/>
                    <a:pt x="2695" y="7209"/>
                    <a:pt x="2730" y="7138"/>
                  </a:cubicBezTo>
                  <a:lnTo>
                    <a:pt x="3587" y="4765"/>
                  </a:lnTo>
                  <a:lnTo>
                    <a:pt x="6263" y="7441"/>
                  </a:lnTo>
                  <a:lnTo>
                    <a:pt x="7441" y="6263"/>
                  </a:lnTo>
                  <a:lnTo>
                    <a:pt x="4764" y="3587"/>
                  </a:lnTo>
                  <a:lnTo>
                    <a:pt x="7137" y="2731"/>
                  </a:lnTo>
                  <a:cubicBezTo>
                    <a:pt x="7262" y="2677"/>
                    <a:pt x="7316" y="2552"/>
                    <a:pt x="7280" y="2427"/>
                  </a:cubicBezTo>
                  <a:cubicBezTo>
                    <a:pt x="7262" y="2374"/>
                    <a:pt x="7191" y="2302"/>
                    <a:pt x="7137" y="2284"/>
                  </a:cubicBezTo>
                  <a:lnTo>
                    <a:pt x="304" y="18"/>
                  </a:lnTo>
                  <a:cubicBezTo>
                    <a:pt x="286" y="1"/>
                    <a:pt x="250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4"/>
          <p:cNvSpPr txBox="1">
            <a:spLocks noGrp="1"/>
          </p:cNvSpPr>
          <p:nvPr>
            <p:ph type="title"/>
          </p:nvPr>
        </p:nvSpPr>
        <p:spPr>
          <a:xfrm>
            <a:off x="364575" y="1757700"/>
            <a:ext cx="11109670" cy="346322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-US" sz="3200" dirty="0" err="1">
                <a:latin typeface="Bahnschrift Condensed" panose="020B0502040204020203" pitchFamily="34" charset="0"/>
              </a:rPr>
              <a:t>Sumber</a:t>
            </a:r>
            <a:r>
              <a:rPr lang="en-US" sz="3200" dirty="0">
                <a:latin typeface="Bahnschrift Condensed" panose="020B0502040204020203" pitchFamily="34" charset="0"/>
              </a:rPr>
              <a:t>  : </a:t>
            </a:r>
            <a:br>
              <a:rPr lang="en-US" sz="3200" dirty="0">
                <a:latin typeface="Bahnschrift Condensed" panose="020B0502040204020203" pitchFamily="34" charset="0"/>
              </a:rPr>
            </a:br>
            <a:r>
              <a:rPr lang="en-US" sz="3200" dirty="0">
                <a:latin typeface="Bahnschrift Condensed" panose="020B0502040204020203" pitchFamily="34" charset="0"/>
              </a:rPr>
              <a:t>	</a:t>
            </a:r>
            <a:br>
              <a:rPr lang="en-US" sz="3200" dirty="0">
                <a:latin typeface="Bahnschrift Condensed" panose="020B0502040204020203" pitchFamily="34" charset="0"/>
              </a:rPr>
            </a:br>
            <a:r>
              <a:rPr lang="en-US" sz="3200" dirty="0">
                <a:latin typeface="Bahnschrift Condensed" panose="020B0502040204020203" pitchFamily="34" charset="0"/>
              </a:rPr>
              <a:t>		</a:t>
            </a:r>
            <a:r>
              <a:rPr lang="en-US" sz="3200" dirty="0">
                <a:latin typeface="Bahnschrift Condensed" panose="020B0502040204020203" pitchFamily="34" charset="0"/>
                <a:hlinkClick r:id="rId3"/>
              </a:rPr>
              <a:t>https://www.youtube.com/watch?v=XZmGGAbhQa0</a:t>
            </a:r>
            <a:r>
              <a:rPr lang="en-US" sz="3200" dirty="0">
                <a:latin typeface="Bahnschrift Condensed" panose="020B0502040204020203" pitchFamily="34" charset="0"/>
              </a:rPr>
              <a:t> </a:t>
            </a:r>
            <a:br>
              <a:rPr lang="en-US" sz="3200" dirty="0">
                <a:latin typeface="Bahnschrift Condensed" panose="020B0502040204020203" pitchFamily="34" charset="0"/>
              </a:rPr>
            </a:br>
            <a:r>
              <a:rPr lang="en-US" sz="3200" dirty="0">
                <a:latin typeface="Bahnschrift Condensed" panose="020B0502040204020203" pitchFamily="34" charset="0"/>
              </a:rPr>
              <a:t>		</a:t>
            </a:r>
            <a:r>
              <a:rPr lang="en-US" sz="3200" dirty="0">
                <a:latin typeface="Bahnschrift Condensed" panose="020B0502040204020203" pitchFamily="34" charset="0"/>
                <a:hlinkClick r:id="rId4"/>
              </a:rPr>
              <a:t>https://www.youtube.com/watch?v=W8kA-EZReA0</a:t>
            </a:r>
            <a:r>
              <a:rPr lang="en-US" sz="3200" dirty="0">
                <a:latin typeface="Bahnschrift Condensed" panose="020B0502040204020203" pitchFamily="34" charset="0"/>
              </a:rPr>
              <a:t> </a:t>
            </a:r>
            <a:br>
              <a:rPr lang="en-US" sz="3200" dirty="0">
                <a:latin typeface="Bahnschrift Condensed" panose="020B0502040204020203" pitchFamily="34" charset="0"/>
              </a:rPr>
            </a:br>
            <a:endParaRPr sz="3200" dirty="0">
              <a:latin typeface="Bahnschrift Condensed" panose="020B0502040204020203" pitchFamily="34" charset="0"/>
            </a:endParaRPr>
          </a:p>
        </p:txBody>
      </p:sp>
      <p:grpSp>
        <p:nvGrpSpPr>
          <p:cNvPr id="448" name="Google Shape;448;p24"/>
          <p:cNvGrpSpPr/>
          <p:nvPr/>
        </p:nvGrpSpPr>
        <p:grpSpPr>
          <a:xfrm>
            <a:off x="5565447" y="837422"/>
            <a:ext cx="1061241" cy="1040222"/>
            <a:chOff x="4568697" y="5245097"/>
            <a:chExt cx="1061241" cy="1040222"/>
          </a:xfrm>
        </p:grpSpPr>
        <p:grpSp>
          <p:nvGrpSpPr>
            <p:cNvPr id="449" name="Google Shape;449;p24"/>
            <p:cNvGrpSpPr/>
            <p:nvPr/>
          </p:nvGrpSpPr>
          <p:grpSpPr>
            <a:xfrm>
              <a:off x="4568697" y="5245097"/>
              <a:ext cx="719170" cy="701656"/>
              <a:chOff x="7044125" y="4266813"/>
              <a:chExt cx="1967095" cy="1919190"/>
            </a:xfrm>
          </p:grpSpPr>
          <p:sp>
            <p:nvSpPr>
              <p:cNvPr id="450" name="Google Shape;450;p24"/>
              <p:cNvSpPr/>
              <p:nvPr/>
            </p:nvSpPr>
            <p:spPr>
              <a:xfrm>
                <a:off x="7271874" y="4466242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4"/>
              <p:cNvSpPr/>
              <p:nvPr/>
            </p:nvSpPr>
            <p:spPr>
              <a:xfrm>
                <a:off x="7780013" y="4266813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4"/>
              <p:cNvSpPr/>
              <p:nvPr/>
            </p:nvSpPr>
            <p:spPr>
              <a:xfrm>
                <a:off x="8288165" y="4474492"/>
                <a:ext cx="495300" cy="5079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4"/>
              <p:cNvSpPr/>
              <p:nvPr/>
            </p:nvSpPr>
            <p:spPr>
              <a:xfrm>
                <a:off x="8515920" y="4982390"/>
                <a:ext cx="495300" cy="5079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4"/>
              <p:cNvSpPr/>
              <p:nvPr/>
            </p:nvSpPr>
            <p:spPr>
              <a:xfrm>
                <a:off x="8288181" y="5498557"/>
                <a:ext cx="495300" cy="50790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4"/>
              <p:cNvSpPr/>
              <p:nvPr/>
            </p:nvSpPr>
            <p:spPr>
              <a:xfrm>
                <a:off x="7780013" y="5678102"/>
                <a:ext cx="495300" cy="5079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4"/>
              <p:cNvSpPr/>
              <p:nvPr/>
            </p:nvSpPr>
            <p:spPr>
              <a:xfrm>
                <a:off x="7271880" y="5498539"/>
                <a:ext cx="495300" cy="5079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4"/>
              <p:cNvSpPr/>
              <p:nvPr/>
            </p:nvSpPr>
            <p:spPr>
              <a:xfrm>
                <a:off x="7044125" y="4982408"/>
                <a:ext cx="495300" cy="5079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8" name="Google Shape;458;p24"/>
            <p:cNvSpPr/>
            <p:nvPr/>
          </p:nvSpPr>
          <p:spPr>
            <a:xfrm>
              <a:off x="5116044" y="5771425"/>
              <a:ext cx="513894" cy="513894"/>
            </a:xfrm>
            <a:custGeom>
              <a:avLst/>
              <a:gdLst/>
              <a:ahLst/>
              <a:cxnLst/>
              <a:rect l="l" t="t" r="r" b="b"/>
              <a:pathLst>
                <a:path w="7441" h="7441" extrusionOk="0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268"/>
                    <a:pt x="18" y="286"/>
                    <a:pt x="18" y="304"/>
                  </a:cubicBezTo>
                  <a:lnTo>
                    <a:pt x="2284" y="7138"/>
                  </a:lnTo>
                  <a:cubicBezTo>
                    <a:pt x="2327" y="7237"/>
                    <a:pt x="2415" y="7291"/>
                    <a:pt x="2512" y="7291"/>
                  </a:cubicBezTo>
                  <a:cubicBezTo>
                    <a:pt x="2537" y="7291"/>
                    <a:pt x="2562" y="7288"/>
                    <a:pt x="2588" y="7280"/>
                  </a:cubicBezTo>
                  <a:cubicBezTo>
                    <a:pt x="2641" y="7263"/>
                    <a:pt x="2695" y="7209"/>
                    <a:pt x="2730" y="7138"/>
                  </a:cubicBezTo>
                  <a:lnTo>
                    <a:pt x="3587" y="4765"/>
                  </a:lnTo>
                  <a:lnTo>
                    <a:pt x="6263" y="7441"/>
                  </a:lnTo>
                  <a:lnTo>
                    <a:pt x="7441" y="6263"/>
                  </a:lnTo>
                  <a:lnTo>
                    <a:pt x="4764" y="3587"/>
                  </a:lnTo>
                  <a:lnTo>
                    <a:pt x="7137" y="2731"/>
                  </a:lnTo>
                  <a:cubicBezTo>
                    <a:pt x="7262" y="2677"/>
                    <a:pt x="7316" y="2552"/>
                    <a:pt x="7280" y="2427"/>
                  </a:cubicBezTo>
                  <a:cubicBezTo>
                    <a:pt x="7262" y="2374"/>
                    <a:pt x="7191" y="2302"/>
                    <a:pt x="7137" y="2284"/>
                  </a:cubicBezTo>
                  <a:lnTo>
                    <a:pt x="304" y="18"/>
                  </a:lnTo>
                  <a:cubicBezTo>
                    <a:pt x="286" y="1"/>
                    <a:pt x="250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6592750-D4AE-930E-CE0A-E00BBC8EEC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16194"/>
            <a:ext cx="12192000" cy="63418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6A584D-F405-591E-980E-AB2B41A0FDF5}"/>
              </a:ext>
            </a:extLst>
          </p:cNvPr>
          <p:cNvSpPr/>
          <p:nvPr/>
        </p:nvSpPr>
        <p:spPr>
          <a:xfrm>
            <a:off x="2969342" y="5093110"/>
            <a:ext cx="5791200" cy="1248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80154"/>
      </p:ext>
    </p:extLst>
  </p:cSld>
  <p:clrMapOvr>
    <a:masterClrMapping/>
  </p:clrMapOvr>
</p:sld>
</file>

<file path=ppt/theme/theme1.xml><?xml version="1.0" encoding="utf-8"?>
<a:theme xmlns:a="http://schemas.openxmlformats.org/drawingml/2006/main" name="0169_Paterson_Template_SlidesMania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76A5AF"/>
      </a:accent1>
      <a:accent2>
        <a:srgbClr val="15131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278</Words>
  <Application>Microsoft Office PowerPoint</Application>
  <PresentationFormat>Widescreen</PresentationFormat>
  <Paragraphs>16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Press Start 2P</vt:lpstr>
      <vt:lpstr>Arial</vt:lpstr>
      <vt:lpstr>Wingdings</vt:lpstr>
      <vt:lpstr>Roboto Mono</vt:lpstr>
      <vt:lpstr>Barlow Condensed</vt:lpstr>
      <vt:lpstr>Bahnschrift Condensed</vt:lpstr>
      <vt:lpstr>0169_Paterson_Template_SlidesMania</vt:lpstr>
      <vt:lpstr>Kelompok 4 Big Data </vt:lpstr>
      <vt:lpstr>Our Team </vt:lpstr>
      <vt:lpstr>Pembahasan </vt:lpstr>
      <vt:lpstr>Bagaimana big data berdampak pada lahirnya teknologi dan industry baru?</vt:lpstr>
      <vt:lpstr>PowerPoint Presentation</vt:lpstr>
      <vt:lpstr>Tools yang dapat digunakan untuk menganalisis data.</vt:lpstr>
      <vt:lpstr>PowerPoint Presentation</vt:lpstr>
      <vt:lpstr>Sumber  :      https://www.youtube.com/watch?v=XZmGGAbhQa0    https://www.youtube.com/watch?v=W8kA-EZReA0    https://en.m.wikipedia.org/wiki/Blockchain  </vt:lpstr>
      <vt:lpstr>Sumber  :      https://www.youtube.com/watch?v=XZmGGAbhQa0    https://www.youtube.com/watch?v=W8kA-EZReA0 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4</dc:title>
  <dc:creator>Siti Nur Fadhilah</dc:creator>
  <cp:lastModifiedBy>siti nur f</cp:lastModifiedBy>
  <cp:revision>7</cp:revision>
  <dcterms:modified xsi:type="dcterms:W3CDTF">2022-08-28T07:43:17Z</dcterms:modified>
</cp:coreProperties>
</file>