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5" r:id="rId15"/>
    <p:sldId id="276" r:id="rId16"/>
    <p:sldId id="266" r:id="rId17"/>
    <p:sldId id="267" r:id="rId18"/>
    <p:sldId id="268" r:id="rId19"/>
    <p:sldId id="277" r:id="rId20"/>
    <p:sldId id="278" r:id="rId21"/>
    <p:sldId id="279" r:id="rId22"/>
    <p:sldId id="280" r:id="rId23"/>
    <p:sldId id="281" r:id="rId24"/>
    <p:sldId id="27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BE"/>
    <a:srgbClr val="B3F7B8"/>
    <a:srgbClr val="ABEFB2"/>
    <a:srgbClr val="77A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73"/>
    <p:restoredTop sz="94650"/>
  </p:normalViewPr>
  <p:slideViewPr>
    <p:cSldViewPr snapToGrid="0">
      <p:cViewPr>
        <p:scale>
          <a:sx n="66" d="100"/>
          <a:sy n="66" d="100"/>
        </p:scale>
        <p:origin x="2336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736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12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215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076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0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71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705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71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44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320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2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F11BEA-9BA4-A3C8-CA3D-7F60E8259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2254529"/>
          </a:xfrm>
        </p:spPr>
        <p:txBody>
          <a:bodyPr>
            <a:normAutofit/>
          </a:bodyPr>
          <a:lstStyle/>
          <a:p>
            <a:r>
              <a:rPr lang="de-DE" dirty="0" err="1"/>
              <a:t>Volere</a:t>
            </a:r>
            <a:r>
              <a:rPr lang="de-DE" dirty="0"/>
              <a:t> Snow Cards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D0331D-B305-3D72-D1B7-1234D075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77" y="3230015"/>
            <a:ext cx="5334931" cy="1063531"/>
          </a:xfrm>
        </p:spPr>
        <p:txBody>
          <a:bodyPr>
            <a:normAutofit/>
          </a:bodyPr>
          <a:lstStyle/>
          <a:p>
            <a:r>
              <a:rPr lang="de-DE" dirty="0"/>
              <a:t>Software-Engineering-Praktikum:</a:t>
            </a:r>
          </a:p>
          <a:p>
            <a:r>
              <a:rPr lang="de-DE" dirty="0"/>
              <a:t>1. Meilenstein</a:t>
            </a:r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73FA3A8E-C96C-95C2-42D5-36A7BC06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49" r="9652" b="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35815F-A865-89F9-AE91-E52CBA3AD39C}"/>
              </a:ext>
            </a:extLst>
          </p:cNvPr>
          <p:cNvSpPr txBox="1"/>
          <p:nvPr/>
        </p:nvSpPr>
        <p:spPr>
          <a:xfrm>
            <a:off x="1007994" y="5157825"/>
            <a:ext cx="6185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Torben Schönewald, Zahra </a:t>
            </a:r>
            <a:r>
              <a:rPr lang="de-DE" sz="2000" dirty="0" err="1"/>
              <a:t>Omidi</a:t>
            </a:r>
            <a:r>
              <a:rPr lang="de-DE" sz="2000" dirty="0"/>
              <a:t>, Ibrahim </a:t>
            </a:r>
            <a:r>
              <a:rPr lang="de-DE" sz="2000" dirty="0" err="1"/>
              <a:t>Omeish</a:t>
            </a:r>
            <a:r>
              <a:rPr lang="de-DE" sz="2000" dirty="0"/>
              <a:t>, Abdullah Omar, Sebastian Obert, Maya </a:t>
            </a:r>
            <a:r>
              <a:rPr lang="de-DE" sz="2000" dirty="0" err="1"/>
              <a:t>Makarem</a:t>
            </a:r>
            <a:r>
              <a:rPr lang="de-DE" sz="2000" dirty="0"/>
              <a:t>, Jakob Leichsenring, Claudia Hübner</a:t>
            </a:r>
          </a:p>
        </p:txBody>
      </p:sp>
    </p:spTree>
    <p:extLst>
      <p:ext uri="{BB962C8B-B14F-4D97-AF65-F5344CB8AC3E}">
        <p14:creationId xmlns:p14="http://schemas.microsoft.com/office/powerpoint/2010/main" val="3359565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39CC6-0728-BD27-5CD7-BA3E74BA3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B2B80AE1-6335-E061-90A5-67B0334E30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9259B7-D50E-D86F-92EA-CAEB04A6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770BC1-248C-4C45-32D1-3ADAE3675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742950" indent="-742950" algn="l">
              <a:buAutoNum type="arabicPeriod"/>
            </a:pPr>
            <a:r>
              <a:rPr lang="de-DE" sz="4000" dirty="0">
                <a:solidFill>
                  <a:schemeClr val="tx2"/>
                </a:solidFill>
              </a:rPr>
              <a:t>Vorstellung der </a:t>
            </a:r>
            <a:r>
              <a:rPr lang="de-DE" sz="4000" dirty="0" err="1">
                <a:solidFill>
                  <a:schemeClr val="tx2"/>
                </a:solidFill>
              </a:rPr>
              <a:t>Volere</a:t>
            </a:r>
            <a:r>
              <a:rPr lang="de-DE" sz="4000" dirty="0">
                <a:solidFill>
                  <a:schemeClr val="tx2"/>
                </a:solidFill>
              </a:rPr>
              <a:t> Snow Cards</a:t>
            </a:r>
          </a:p>
          <a:p>
            <a:pPr marL="742950" indent="-742950" algn="l">
              <a:buAutoNum type="arabicPeriod"/>
            </a:pPr>
            <a:r>
              <a:rPr lang="de-DE" sz="4000" b="1" dirty="0">
                <a:solidFill>
                  <a:schemeClr val="tx2"/>
                </a:solidFill>
              </a:rPr>
              <a:t>Reflexion der bisherigen Gruppenarbeit</a:t>
            </a:r>
          </a:p>
        </p:txBody>
      </p:sp>
    </p:spTree>
    <p:extLst>
      <p:ext uri="{BB962C8B-B14F-4D97-AF65-F5344CB8AC3E}">
        <p14:creationId xmlns:p14="http://schemas.microsoft.com/office/powerpoint/2010/main" val="341538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F70DD-9E76-98FC-CEB4-23190E8EA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7E110065-9E02-382A-BDA7-DDD73248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E66D9C-1CEC-18E6-640A-2C9F9B84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 – Was lief gut?</a:t>
            </a:r>
          </a:p>
        </p:txBody>
      </p:sp>
    </p:spTree>
    <p:extLst>
      <p:ext uri="{BB962C8B-B14F-4D97-AF65-F5344CB8AC3E}">
        <p14:creationId xmlns:p14="http://schemas.microsoft.com/office/powerpoint/2010/main" val="370063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CF9A6E-0330-6CAD-8CDC-4F7C335D2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E8A5CC67-963F-81D0-A065-C2C4B5EF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8C4430-D552-67F9-58CC-2A0FD89C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 – Was lief gut?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C97F0A-9874-1B63-D25D-B41129E8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Gemeinsames Google Docs</a:t>
            </a:r>
          </a:p>
        </p:txBody>
      </p:sp>
    </p:spTree>
    <p:extLst>
      <p:ext uri="{BB962C8B-B14F-4D97-AF65-F5344CB8AC3E}">
        <p14:creationId xmlns:p14="http://schemas.microsoft.com/office/powerpoint/2010/main" val="55488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9077-7208-3058-F559-CAA649516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9C817F24-1832-B28D-C5F3-653F0DF4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505B10-2CF8-782F-5B73-5587B2473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 – Was lief gut?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52D495-28F7-2464-CD4E-707F50666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Gemeinsames Google Docs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Zeitplan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Human </a:t>
            </a:r>
            <a:r>
              <a:rPr lang="de-DE" sz="3000" dirty="0" err="1">
                <a:solidFill>
                  <a:schemeClr val="tx2"/>
                </a:solidFill>
              </a:rPr>
              <a:t>Resource</a:t>
            </a:r>
            <a:r>
              <a:rPr lang="de-DE" sz="3000" dirty="0">
                <a:solidFill>
                  <a:schemeClr val="tx2"/>
                </a:solidFill>
              </a:rPr>
              <a:t> Management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Aufgabenverteilung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Brain Dump</a:t>
            </a:r>
          </a:p>
          <a:p>
            <a:pPr marL="1485900" lvl="2" indent="-571500" algn="l">
              <a:buFont typeface="Wingdings" pitchFamily="2" charset="2"/>
              <a:buChar char="Ø"/>
            </a:pPr>
            <a:endParaRPr lang="de-DE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4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ED4B0-6C46-9C34-E239-E99B888C4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9DB5E793-454B-EA73-9C48-3F272B9F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DA3B893-9B49-8960-4E77-8AA24395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 – Was lief gut?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37A42C-9150-CA59-66C5-FB0B0023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Gemeinsames Google Docs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Protokollieren der Treffen</a:t>
            </a:r>
          </a:p>
        </p:txBody>
      </p:sp>
    </p:spTree>
    <p:extLst>
      <p:ext uri="{BB962C8B-B14F-4D97-AF65-F5344CB8AC3E}">
        <p14:creationId xmlns:p14="http://schemas.microsoft.com/office/powerpoint/2010/main" val="299244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4331DC-7EF5-0B52-E502-E33F530F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8FF78FC8-F2F4-E4A4-41F5-DF0618C3CC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0C2BBE5-84FC-E66D-BB1D-74754739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 – Was lief gut?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227FB1-31F5-63DF-D6C3-931D1996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Gemeinsames Google Docs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Protokollieren der Treffen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GitHub Repository für </a:t>
            </a:r>
            <a:r>
              <a:rPr lang="de-DE" sz="3600" dirty="0" err="1">
                <a:solidFill>
                  <a:schemeClr val="tx2"/>
                </a:solidFill>
              </a:rPr>
              <a:t>Volere</a:t>
            </a:r>
            <a:r>
              <a:rPr lang="de-DE" sz="3600" dirty="0">
                <a:solidFill>
                  <a:schemeClr val="tx2"/>
                </a:solidFill>
              </a:rPr>
              <a:t> Snow Cards</a:t>
            </a:r>
          </a:p>
        </p:txBody>
      </p:sp>
    </p:spTree>
    <p:extLst>
      <p:ext uri="{BB962C8B-B14F-4D97-AF65-F5344CB8AC3E}">
        <p14:creationId xmlns:p14="http://schemas.microsoft.com/office/powerpoint/2010/main" val="230014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2AD9D-2748-7488-54CF-1AC10CB7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8ED45E9-C775-1DF6-80D5-F6F92BAE93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B35355-193A-32AB-CCA9-76F0431E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674B5-5762-F2A7-771B-C43FC41D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chemeClr val="tx2"/>
                </a:solidFill>
              </a:rPr>
              <a:t>Herausforderungen + Lösungen</a:t>
            </a:r>
          </a:p>
        </p:txBody>
      </p:sp>
    </p:spTree>
    <p:extLst>
      <p:ext uri="{BB962C8B-B14F-4D97-AF65-F5344CB8AC3E}">
        <p14:creationId xmlns:p14="http://schemas.microsoft.com/office/powerpoint/2010/main" val="103067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F3F0A-6E38-6FA5-AEDC-68128932C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21BF601D-56F3-EA4A-77A3-8D0575EA94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CF5B746-493E-1E66-AE46-F2FD070CD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4FD342-B98F-F641-F350-EC2455B6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chemeClr val="tx2"/>
                </a:solidFill>
              </a:rPr>
              <a:t>Was wurde gelernt?</a:t>
            </a:r>
          </a:p>
        </p:txBody>
      </p:sp>
    </p:spTree>
    <p:extLst>
      <p:ext uri="{BB962C8B-B14F-4D97-AF65-F5344CB8AC3E}">
        <p14:creationId xmlns:p14="http://schemas.microsoft.com/office/powerpoint/2010/main" val="293849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AADF4-D5FC-24F2-3D01-6A08B722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62A4A835-8610-584D-2FA8-8789899D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6A6303-7DDE-DB51-4B10-3F42101C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31" y="1734186"/>
            <a:ext cx="10530318" cy="1216031"/>
          </a:xfrm>
        </p:spPr>
        <p:txBody>
          <a:bodyPr anchor="b">
            <a:no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Selbstreflexion – Verbesserungspotential </a:t>
            </a:r>
          </a:p>
        </p:txBody>
      </p:sp>
    </p:spTree>
    <p:extLst>
      <p:ext uri="{BB962C8B-B14F-4D97-AF65-F5344CB8AC3E}">
        <p14:creationId xmlns:p14="http://schemas.microsoft.com/office/powerpoint/2010/main" val="317013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0E21F-000E-2845-51C9-4E8BF755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1015A608-BAEC-A463-2346-A68845C5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08409DB-8B62-5379-9F19-85C2E783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</a:rPr>
              <a:t>Selbstreflexion – Verbesserungspotential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3D9FDD-8EE3-A6DB-F6E3-543CD44C9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Schritt für Schritt</a:t>
            </a:r>
          </a:p>
        </p:txBody>
      </p:sp>
    </p:spTree>
    <p:extLst>
      <p:ext uri="{BB962C8B-B14F-4D97-AF65-F5344CB8AC3E}">
        <p14:creationId xmlns:p14="http://schemas.microsoft.com/office/powerpoint/2010/main" val="16042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7A9F5-7AD4-F21B-F5F1-C2F25389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B782D02C-61CA-17E2-00BF-1047C8D8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A74DE8-0907-445B-D2B2-0573E508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69F0A3-BA33-6E79-CB35-2E3C35A43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r>
              <a:rPr lang="de-DE" sz="4000" dirty="0">
                <a:solidFill>
                  <a:schemeClr val="tx2"/>
                </a:solidFill>
              </a:rPr>
              <a:t>1. Vorstellung der </a:t>
            </a:r>
            <a:r>
              <a:rPr lang="de-DE" sz="4000" dirty="0" err="1">
                <a:solidFill>
                  <a:schemeClr val="tx2"/>
                </a:solidFill>
              </a:rPr>
              <a:t>Volere</a:t>
            </a:r>
            <a:r>
              <a:rPr lang="de-DE" sz="4000" dirty="0">
                <a:solidFill>
                  <a:schemeClr val="tx2"/>
                </a:solidFill>
              </a:rPr>
              <a:t> Snow Cards</a:t>
            </a:r>
          </a:p>
        </p:txBody>
      </p:sp>
    </p:spTree>
    <p:extLst>
      <p:ext uri="{BB962C8B-B14F-4D97-AF65-F5344CB8AC3E}">
        <p14:creationId xmlns:p14="http://schemas.microsoft.com/office/powerpoint/2010/main" val="94602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6FB32-2C22-0FDB-5D63-F51EBE528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B8BD3DB6-55CF-7E28-A994-5D5B9D8C53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D7F9C99-857B-BCD2-98DC-680B2077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</a:rPr>
              <a:t>Selbstreflexion – Verbesserungspotential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388CF0-A5A5-B1EB-50DB-A41F082BE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Schritt für Schritt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Häufigere, persönliche Treffen</a:t>
            </a:r>
          </a:p>
        </p:txBody>
      </p:sp>
    </p:spTree>
    <p:extLst>
      <p:ext uri="{BB962C8B-B14F-4D97-AF65-F5344CB8AC3E}">
        <p14:creationId xmlns:p14="http://schemas.microsoft.com/office/powerpoint/2010/main" val="328615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896A0-F853-05EE-27D1-CC2045824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707BBB8B-EF2D-5CF8-C682-C6BA46EE60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91F19A-2B22-A353-4D93-40AB0D39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</a:rPr>
              <a:t>Selbstreflexion – Verbesserungspotential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84C5A1-473F-2317-FDA6-64E30A7D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Schritt für Schritt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Häufigere, persönliche Treffen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Bessere Vorbereitung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Agenda</a:t>
            </a:r>
          </a:p>
          <a:p>
            <a:pPr marL="1485900" lvl="2" indent="-571500" algn="l">
              <a:buFont typeface="Wingdings" pitchFamily="2" charset="2"/>
              <a:buChar char="Ø"/>
            </a:pPr>
            <a:r>
              <a:rPr lang="de-DE" sz="3000" dirty="0">
                <a:solidFill>
                  <a:schemeClr val="tx2"/>
                </a:solidFill>
              </a:rPr>
              <a:t>Sitzungsleiter/in</a:t>
            </a:r>
          </a:p>
          <a:p>
            <a:pPr marL="1485900" lvl="2" indent="-571500" algn="l">
              <a:buFont typeface="Wingdings" pitchFamily="2" charset="2"/>
              <a:buChar char="Ø"/>
            </a:pPr>
            <a:endParaRPr lang="de-DE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1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B4E56-88AD-6181-CF12-458E546D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35BB6B2A-4448-1B44-60CE-D127F5DFE1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9BF449-C8C6-AD37-ED8D-6230BACDC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</a:rPr>
              <a:t>Selbstreflexion – Verbesserungspotential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1ED492-DFA3-2310-B7AB-8052A110D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Schritt für Schritt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Häufigere, persönliche Treffen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Kommunikation bei Bedarf auf Englisch oder Arabisch</a:t>
            </a:r>
            <a:endParaRPr lang="de-DE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9ACB95-9111-1186-C081-CE6352E5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838B5180-9FC5-23F3-8189-FA164105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589FBB-B4CF-64EA-12AE-0C7ACF15E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</a:rPr>
              <a:t>Selbstreflexion – Verbesserungspotential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6280F3-713E-1C64-F2B5-F9D50D82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Schritt für Schritt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Häufigere, persönliche Treffen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Kommunikation bei Bedarf auf Englisch oder Arabisch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>
                <a:solidFill>
                  <a:schemeClr val="tx2"/>
                </a:solidFill>
              </a:rPr>
              <a:t>Angebote durch Betreuerinnen annehmen</a:t>
            </a:r>
            <a:endParaRPr lang="de-DE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CF4AB-24F5-F72C-23BD-26108BA8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6C4659E3-CE8E-1118-92EF-67D519F2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B4F82-F1D6-3EB7-2082-96C2F900A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317240"/>
            <a:ext cx="11734800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7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95C52-2536-6A86-0F17-3C800339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EED7469D-F3F3-0471-AE15-C6FBBEA5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59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322AC3-3637-5857-0CBB-5D7FB0CE5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de-DE" dirty="0"/>
              <a:t>Vielen Dank für 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807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A7C0E-C734-6C9D-8A97-F706D552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0D4C679E-4EE6-7625-75CA-EB458BB731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010825-38C9-3A6F-3DD7-0361897E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91D18-B3F2-1C5E-061C-13D9944C2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742950" indent="-742950" algn="l">
              <a:buAutoNum type="arabicPeriod"/>
            </a:pPr>
            <a:r>
              <a:rPr lang="de-DE" sz="4000" dirty="0">
                <a:solidFill>
                  <a:schemeClr val="tx2"/>
                </a:solidFill>
              </a:rPr>
              <a:t>Vorstellung der </a:t>
            </a:r>
            <a:r>
              <a:rPr lang="de-DE" sz="4000" dirty="0" err="1">
                <a:solidFill>
                  <a:schemeClr val="tx2"/>
                </a:solidFill>
              </a:rPr>
              <a:t>Volere</a:t>
            </a:r>
            <a:r>
              <a:rPr lang="de-DE" sz="4000" dirty="0">
                <a:solidFill>
                  <a:schemeClr val="tx2"/>
                </a:solidFill>
              </a:rPr>
              <a:t> Snow Cards</a:t>
            </a:r>
          </a:p>
          <a:p>
            <a:pPr marL="742950" indent="-742950" algn="l">
              <a:buAutoNum type="arabicPeriod"/>
            </a:pPr>
            <a:r>
              <a:rPr lang="de-DE" sz="4000" dirty="0">
                <a:solidFill>
                  <a:schemeClr val="tx2"/>
                </a:solidFill>
              </a:rPr>
              <a:t>Reflexion der bisherigen Gruppenarbeit</a:t>
            </a:r>
          </a:p>
        </p:txBody>
      </p:sp>
    </p:spTree>
    <p:extLst>
      <p:ext uri="{BB962C8B-B14F-4D97-AF65-F5344CB8AC3E}">
        <p14:creationId xmlns:p14="http://schemas.microsoft.com/office/powerpoint/2010/main" val="39909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9AA26-1258-7A9B-F2C3-C7E01443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119BF3AE-7055-8004-B205-8DDC39DA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03EBF9-D5FA-210B-CEE6-6106521D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4624F-99CB-7997-2C08-E35A60D2A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marL="742950" indent="-742950" algn="l">
              <a:buAutoNum type="arabicPeriod"/>
            </a:pPr>
            <a:r>
              <a:rPr lang="de-DE" sz="4000" dirty="0">
                <a:solidFill>
                  <a:schemeClr val="tx2"/>
                </a:solidFill>
              </a:rPr>
              <a:t>Vorstellung der </a:t>
            </a:r>
            <a:r>
              <a:rPr lang="de-DE" sz="4000" dirty="0" err="1">
                <a:solidFill>
                  <a:schemeClr val="tx2"/>
                </a:solidFill>
              </a:rPr>
              <a:t>Volere</a:t>
            </a:r>
            <a:r>
              <a:rPr lang="de-DE" sz="4000" dirty="0">
                <a:solidFill>
                  <a:schemeClr val="tx2"/>
                </a:solidFill>
              </a:rPr>
              <a:t> Snow Cards</a:t>
            </a:r>
          </a:p>
          <a:p>
            <a:pPr marL="742950" indent="-742950" algn="l">
              <a:buAutoNum type="arabicPeriod"/>
            </a:pPr>
            <a:r>
              <a:rPr lang="de-DE" sz="4000" dirty="0">
                <a:solidFill>
                  <a:schemeClr val="tx2"/>
                </a:solidFill>
              </a:rPr>
              <a:t>Reflexion der bisherigen Gruppenarbeit</a:t>
            </a:r>
          </a:p>
          <a:p>
            <a:pPr marL="742950" indent="-742950" algn="l">
              <a:buAutoNum type="arabicPeriod"/>
            </a:pPr>
            <a:r>
              <a:rPr lang="de-DE" sz="4000" dirty="0">
                <a:solidFill>
                  <a:schemeClr val="tx2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4319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E827D-479F-CDDF-AF42-AA96ADFF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3D3CE2DC-4F6A-C3BE-B8E1-3DE91835A4A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solidFill>
            <a:srgbClr val="96FFBE">
              <a:alpha val="65000"/>
            </a:srgbClr>
          </a:solidFill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8C2F93-3185-F47D-61C1-15712C668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Project Drivers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76462A-496F-ED92-8D72-2A0096AB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6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BE">
            <a:alpha val="6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C5DF7-EFA5-4DBB-E3F2-DA45FD00E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38C61DD-FD11-F9C1-613A-135C54A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-1"/>
            <a:ext cx="12191980" cy="6858000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A898F0-BD6E-9DCC-C782-EF3E7DE2A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Project </a:t>
            </a:r>
            <a:r>
              <a:rPr lang="de-DE" sz="8000" dirty="0" err="1">
                <a:solidFill>
                  <a:schemeClr val="tx2"/>
                </a:solidFill>
              </a:rPr>
              <a:t>Constraints</a:t>
            </a:r>
            <a:endParaRPr lang="de-DE" sz="80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291D43-263D-D4A8-6E97-C054C477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BE">
            <a:alpha val="6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CADC7-FC4B-BCEF-FB11-D35744A76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0BEFD9A7-4AB0-45CA-124F-51217F9CBF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455ABF-F90E-252C-C5A4-586CE839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>
                <a:solidFill>
                  <a:schemeClr val="tx2"/>
                </a:solidFill>
              </a:rPr>
              <a:t>Project </a:t>
            </a:r>
            <a:r>
              <a:rPr lang="de-DE" sz="8000" dirty="0" err="1">
                <a:solidFill>
                  <a:schemeClr val="tx2"/>
                </a:solidFill>
              </a:rPr>
              <a:t>Issues</a:t>
            </a:r>
            <a:endParaRPr lang="de-DE" sz="80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C40221-B15F-1289-CBB3-411998679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4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A4198-713E-4D4B-00B3-7FE0548E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3012FE74-B72E-5FD7-550F-E35FD59F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  <a:solidFill>
            <a:srgbClr val="96FFBE">
              <a:alpha val="65000"/>
            </a:srgbClr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5FB610-4B95-A03B-5EDE-1BB5284E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8000" dirty="0" err="1">
                <a:solidFill>
                  <a:schemeClr val="tx2"/>
                </a:solidFill>
              </a:rPr>
              <a:t>Functional</a:t>
            </a:r>
            <a:r>
              <a:rPr lang="de-DE" sz="8000" dirty="0">
                <a:solidFill>
                  <a:schemeClr val="tx2"/>
                </a:solidFill>
              </a:rPr>
              <a:t> </a:t>
            </a:r>
            <a:r>
              <a:rPr lang="de-DE" sz="8000" dirty="0" err="1">
                <a:solidFill>
                  <a:schemeClr val="tx2"/>
                </a:solidFill>
              </a:rPr>
              <a:t>Requirements</a:t>
            </a:r>
            <a:endParaRPr lang="de-DE" sz="80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28B532-0760-725E-E4C0-F6C35A28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FFBE">
            <a:alpha val="6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F8BB4-DC87-BF03-9AEF-67C5134BE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CBF8C668-6C29-3FA7-DE73-2E77CC3757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7279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42A433-7297-558E-A0D2-2C59A5A37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10530318" cy="1216031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solidFill>
                  <a:schemeClr val="tx2"/>
                </a:solidFill>
              </a:rPr>
              <a:t>Non-</a:t>
            </a:r>
            <a:r>
              <a:rPr lang="de-DE" sz="6600" dirty="0" err="1">
                <a:solidFill>
                  <a:schemeClr val="tx2"/>
                </a:solidFill>
              </a:rPr>
              <a:t>Functional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Requirements</a:t>
            </a:r>
            <a:endParaRPr lang="de-DE" sz="66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476350-5159-F6C2-F74C-32D4E9A0D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67" y="2386013"/>
            <a:ext cx="10530318" cy="3631545"/>
          </a:xfrm>
        </p:spPr>
        <p:txBody>
          <a:bodyPr anchor="t">
            <a:normAutofit/>
          </a:bodyPr>
          <a:lstStyle/>
          <a:p>
            <a:pPr algn="l"/>
            <a:endParaRPr lang="de-DE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2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231</Words>
  <Application>Microsoft Macintosh PowerPoint</Application>
  <PresentationFormat>Breitbild</PresentationFormat>
  <Paragraphs>64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Meiryo</vt:lpstr>
      <vt:lpstr>Aptos</vt:lpstr>
      <vt:lpstr>Aptos Display</vt:lpstr>
      <vt:lpstr>Arial</vt:lpstr>
      <vt:lpstr>Wingdings</vt:lpstr>
      <vt:lpstr>Office</vt:lpstr>
      <vt:lpstr>Volere Snow Cards</vt:lpstr>
      <vt:lpstr>Inhalt</vt:lpstr>
      <vt:lpstr>Inhalt</vt:lpstr>
      <vt:lpstr>Inhalt</vt:lpstr>
      <vt:lpstr>Project Drivers</vt:lpstr>
      <vt:lpstr>Project Constraints</vt:lpstr>
      <vt:lpstr>Project Issues</vt:lpstr>
      <vt:lpstr>Functional Requirements</vt:lpstr>
      <vt:lpstr>Non-Functional Requirements</vt:lpstr>
      <vt:lpstr>Inhalt</vt:lpstr>
      <vt:lpstr>Selbstreflexion – Was lief gut?</vt:lpstr>
      <vt:lpstr>Selbstreflexion – Was lief gut?</vt:lpstr>
      <vt:lpstr>Selbstreflexion – Was lief gut?</vt:lpstr>
      <vt:lpstr>Selbstreflexion – Was lief gut?</vt:lpstr>
      <vt:lpstr>Selbstreflexion – Was lief gut?</vt:lpstr>
      <vt:lpstr>Selbstreflexion</vt:lpstr>
      <vt:lpstr>Selbstreflexion</vt:lpstr>
      <vt:lpstr>Selbstreflexion – Verbesserungspotential </vt:lpstr>
      <vt:lpstr>Selbstreflexion – Verbesserungspotential </vt:lpstr>
      <vt:lpstr>Selbstreflexion – Verbesserungspotential </vt:lpstr>
      <vt:lpstr>Selbstreflexion – Verbesserungspotential </vt:lpstr>
      <vt:lpstr>Selbstreflexion – Verbesserungspotential </vt:lpstr>
      <vt:lpstr>Selbstreflexion – Verbesserungspotential </vt:lpstr>
      <vt:lpstr>Feedback?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hucl</dc:creator>
  <cp:lastModifiedBy>hucl</cp:lastModifiedBy>
  <cp:revision>3</cp:revision>
  <dcterms:created xsi:type="dcterms:W3CDTF">2024-11-12T11:26:10Z</dcterms:created>
  <dcterms:modified xsi:type="dcterms:W3CDTF">2024-11-13T14:52:42Z</dcterms:modified>
</cp:coreProperties>
</file>