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FBB6D-AD8A-4CE5-A05F-D8929BDA12D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A0B74D4B-FA31-47FE-8A50-8FF2E47E5224}">
      <dgm:prSet phldrT="[Text]" custT="1"/>
      <dgm:spPr/>
      <dgm:t>
        <a:bodyPr/>
        <a:lstStyle/>
        <a:p>
          <a:r>
            <a:rPr lang="en-IN" sz="1200" dirty="0"/>
            <a:t>Video Capture</a:t>
          </a:r>
        </a:p>
        <a:p>
          <a:r>
            <a:rPr lang="en-IN" sz="1200" dirty="0"/>
            <a:t>(Taking live video feed from system’s camera).</a:t>
          </a:r>
        </a:p>
      </dgm:t>
    </dgm:pt>
    <dgm:pt modelId="{EAD8106D-8D13-4856-89AE-8396C1A79703}" type="parTrans" cxnId="{EFB160EA-B58B-41C3-B014-E8A5456C7C5E}">
      <dgm:prSet/>
      <dgm:spPr/>
      <dgm:t>
        <a:bodyPr/>
        <a:lstStyle/>
        <a:p>
          <a:endParaRPr lang="en-IN"/>
        </a:p>
      </dgm:t>
    </dgm:pt>
    <dgm:pt modelId="{02C082CD-7F6E-4D6E-B5E8-AE393DD75E0E}" type="sibTrans" cxnId="{EFB160EA-B58B-41C3-B014-E8A5456C7C5E}">
      <dgm:prSet/>
      <dgm:spPr/>
      <dgm:t>
        <a:bodyPr/>
        <a:lstStyle/>
        <a:p>
          <a:endParaRPr lang="en-IN"/>
        </a:p>
      </dgm:t>
    </dgm:pt>
    <dgm:pt modelId="{B457FDD4-8BAA-467E-A424-18EBA54A463D}">
      <dgm:prSet phldrT="[Text]" custT="1"/>
      <dgm:spPr/>
      <dgm:t>
        <a:bodyPr/>
        <a:lstStyle/>
        <a:p>
          <a:r>
            <a:rPr lang="en-IN" sz="1200" dirty="0"/>
            <a:t>Masking</a:t>
          </a:r>
        </a:p>
        <a:p>
          <a:r>
            <a:rPr lang="en-IN" sz="1200" dirty="0"/>
            <a:t>(Filtering out colours</a:t>
          </a:r>
        </a:p>
        <a:p>
          <a:r>
            <a:rPr lang="en-IN" sz="1200" dirty="0"/>
            <a:t>Red/blue/yellow from the environment )</a:t>
          </a:r>
        </a:p>
        <a:p>
          <a:endParaRPr lang="en-IN" sz="1000" dirty="0"/>
        </a:p>
      </dgm:t>
    </dgm:pt>
    <dgm:pt modelId="{86A5A247-852C-4701-8D1E-1E0AAC0EE43C}" type="parTrans" cxnId="{11DFAA96-9BEB-4070-956A-0DF9B300BC87}">
      <dgm:prSet/>
      <dgm:spPr/>
      <dgm:t>
        <a:bodyPr/>
        <a:lstStyle/>
        <a:p>
          <a:endParaRPr lang="en-IN"/>
        </a:p>
      </dgm:t>
    </dgm:pt>
    <dgm:pt modelId="{19E60C74-C832-4E61-A29E-2C86DBF0B961}" type="sibTrans" cxnId="{11DFAA96-9BEB-4070-956A-0DF9B300BC87}">
      <dgm:prSet/>
      <dgm:spPr/>
      <dgm:t>
        <a:bodyPr/>
        <a:lstStyle/>
        <a:p>
          <a:endParaRPr lang="en-IN"/>
        </a:p>
      </dgm:t>
    </dgm:pt>
    <dgm:pt modelId="{1E62C28C-D50A-4ECD-83B6-FFB6C56E52C8}">
      <dgm:prSet phldrT="[Text]" custT="1"/>
      <dgm:spPr/>
      <dgm:t>
        <a:bodyPr/>
        <a:lstStyle/>
        <a:p>
          <a:r>
            <a:rPr lang="en-IN" sz="1200" dirty="0"/>
            <a:t>Colour calibration</a:t>
          </a:r>
        </a:p>
        <a:p>
          <a:r>
            <a:rPr lang="en-IN" sz="1200" dirty="0"/>
            <a:t>(Setting colour ranges for the colour to be segmented out)</a:t>
          </a:r>
        </a:p>
        <a:p>
          <a:endParaRPr lang="en-IN" sz="900" dirty="0"/>
        </a:p>
      </dgm:t>
    </dgm:pt>
    <dgm:pt modelId="{B21A8851-98FB-4340-BB7C-54F3CCD912CF}" type="sibTrans" cxnId="{7C325D83-4652-41C2-80FF-005FB803AB76}">
      <dgm:prSet/>
      <dgm:spPr/>
      <dgm:t>
        <a:bodyPr/>
        <a:lstStyle/>
        <a:p>
          <a:endParaRPr lang="en-IN"/>
        </a:p>
      </dgm:t>
    </dgm:pt>
    <dgm:pt modelId="{02AB5027-6E00-4A2C-9B61-92AFB6BA80A2}" type="parTrans" cxnId="{7C325D83-4652-41C2-80FF-005FB803AB76}">
      <dgm:prSet/>
      <dgm:spPr/>
      <dgm:t>
        <a:bodyPr/>
        <a:lstStyle/>
        <a:p>
          <a:endParaRPr lang="en-IN"/>
        </a:p>
      </dgm:t>
    </dgm:pt>
    <dgm:pt modelId="{8FDBCAE6-E44A-4E2A-ACC0-8944A5ED23F4}">
      <dgm:prSet phldrT="[Text]" custT="1"/>
      <dgm:spPr/>
      <dgm:t>
        <a:bodyPr/>
        <a:lstStyle/>
        <a:p>
          <a:r>
            <a:rPr lang="en-IN" sz="1200" dirty="0"/>
            <a:t>Centroid calculation</a:t>
          </a:r>
        </a:p>
        <a:p>
          <a:r>
            <a:rPr lang="en-IN" sz="1200" dirty="0"/>
            <a:t>(Calculation centroid of the detected region)</a:t>
          </a:r>
        </a:p>
      </dgm:t>
    </dgm:pt>
    <dgm:pt modelId="{2072EADC-FD20-4EF5-8521-FDE05A1AFC54}" type="parTrans" cxnId="{8721C681-5274-482A-9F62-C998A3D9D76B}">
      <dgm:prSet/>
      <dgm:spPr/>
      <dgm:t>
        <a:bodyPr/>
        <a:lstStyle/>
        <a:p>
          <a:endParaRPr lang="en-IN"/>
        </a:p>
      </dgm:t>
    </dgm:pt>
    <dgm:pt modelId="{6280C314-A11C-466B-861A-00FC4D0C49F5}" type="sibTrans" cxnId="{8721C681-5274-482A-9F62-C998A3D9D76B}">
      <dgm:prSet/>
      <dgm:spPr/>
      <dgm:t>
        <a:bodyPr/>
        <a:lstStyle/>
        <a:p>
          <a:endParaRPr lang="en-IN"/>
        </a:p>
      </dgm:t>
    </dgm:pt>
    <dgm:pt modelId="{A5C0046F-242E-452F-B8ED-CFBCC53734AE}">
      <dgm:prSet phldrT="[Text]" custT="1"/>
      <dgm:spPr/>
      <dgm:t>
        <a:bodyPr/>
        <a:lstStyle/>
        <a:p>
          <a:r>
            <a:rPr lang="en-IN" sz="1200" dirty="0"/>
            <a:t>Choose Action</a:t>
          </a:r>
        </a:p>
        <a:p>
          <a:r>
            <a:rPr lang="en-IN" sz="1200" dirty="0"/>
            <a:t>(choosing action based on the hand gesture)</a:t>
          </a:r>
        </a:p>
      </dgm:t>
    </dgm:pt>
    <dgm:pt modelId="{05057723-23A7-4696-A7F8-F8BBF0B0967B}" type="parTrans" cxnId="{D15C2C2F-64F8-4BD3-BA72-B59F942BE280}">
      <dgm:prSet/>
      <dgm:spPr/>
      <dgm:t>
        <a:bodyPr/>
        <a:lstStyle/>
        <a:p>
          <a:endParaRPr lang="en-IN"/>
        </a:p>
      </dgm:t>
    </dgm:pt>
    <dgm:pt modelId="{6A919885-8F9F-41E8-86B3-4464EE15F451}" type="sibTrans" cxnId="{D15C2C2F-64F8-4BD3-BA72-B59F942BE280}">
      <dgm:prSet/>
      <dgm:spPr/>
      <dgm:t>
        <a:bodyPr/>
        <a:lstStyle/>
        <a:p>
          <a:endParaRPr lang="en-IN"/>
        </a:p>
      </dgm:t>
    </dgm:pt>
    <dgm:pt modelId="{87033CE3-88E6-44B8-A9BE-944A56C7E620}">
      <dgm:prSet phldrT="[Text]" custT="1"/>
      <dgm:spPr/>
      <dgm:t>
        <a:bodyPr/>
        <a:lstStyle/>
        <a:p>
          <a:r>
            <a:rPr lang="en-IN" sz="1200" dirty="0"/>
            <a:t>Execute Action</a:t>
          </a:r>
        </a:p>
      </dgm:t>
    </dgm:pt>
    <dgm:pt modelId="{DE8677B2-E657-426F-A653-B2C5626363B4}" type="parTrans" cxnId="{FEBDBC04-5D7E-43F4-A02E-51B051AF6D45}">
      <dgm:prSet/>
      <dgm:spPr/>
      <dgm:t>
        <a:bodyPr/>
        <a:lstStyle/>
        <a:p>
          <a:endParaRPr lang="en-IN"/>
        </a:p>
      </dgm:t>
    </dgm:pt>
    <dgm:pt modelId="{928A0827-F7B3-4E27-971D-4301054959BF}" type="sibTrans" cxnId="{FEBDBC04-5D7E-43F4-A02E-51B051AF6D45}">
      <dgm:prSet/>
      <dgm:spPr/>
      <dgm:t>
        <a:bodyPr/>
        <a:lstStyle/>
        <a:p>
          <a:endParaRPr lang="en-IN"/>
        </a:p>
      </dgm:t>
    </dgm:pt>
    <dgm:pt modelId="{32B5D9CF-CF47-456A-888D-37CADEDB0AF2}" type="pres">
      <dgm:prSet presAssocID="{1ADFBB6D-AD8A-4CE5-A05F-D8929BDA12D3}" presName="Name0" presStyleCnt="0">
        <dgm:presLayoutVars>
          <dgm:dir/>
          <dgm:resizeHandles val="exact"/>
        </dgm:presLayoutVars>
      </dgm:prSet>
      <dgm:spPr/>
    </dgm:pt>
    <dgm:pt modelId="{3F731640-3799-4153-8601-4E9A7E2F87C5}" type="pres">
      <dgm:prSet presAssocID="{A0B74D4B-FA31-47FE-8A50-8FF2E47E5224}" presName="composite" presStyleCnt="0"/>
      <dgm:spPr/>
    </dgm:pt>
    <dgm:pt modelId="{0A110857-8B21-4495-8EA1-6B1A4EBEEF76}" type="pres">
      <dgm:prSet presAssocID="{A0B74D4B-FA31-47FE-8A50-8FF2E47E5224}" presName="bgChev" presStyleLbl="node1" presStyleIdx="0" presStyleCnt="6" custLinFactNeighborX="-27414" custLinFactNeighborY="1480"/>
      <dgm:spPr/>
    </dgm:pt>
    <dgm:pt modelId="{BDAE3307-07E5-470E-B5E3-5A1B756D8B32}" type="pres">
      <dgm:prSet presAssocID="{A0B74D4B-FA31-47FE-8A50-8FF2E47E5224}" presName="txNode" presStyleLbl="fgAcc1" presStyleIdx="0" presStyleCnt="6" custScaleY="254690" custLinFactNeighborX="-6377" custLinFactNeighborY="71300">
        <dgm:presLayoutVars>
          <dgm:bulletEnabled val="1"/>
        </dgm:presLayoutVars>
      </dgm:prSet>
      <dgm:spPr/>
    </dgm:pt>
    <dgm:pt modelId="{4950F6C1-F137-42F5-A31C-2448A9E76047}" type="pres">
      <dgm:prSet presAssocID="{02C082CD-7F6E-4D6E-B5E8-AE393DD75E0E}" presName="compositeSpace" presStyleCnt="0"/>
      <dgm:spPr/>
    </dgm:pt>
    <dgm:pt modelId="{807A5C0D-D952-4C73-B4E3-B231F9A75F32}" type="pres">
      <dgm:prSet presAssocID="{1E62C28C-D50A-4ECD-83B6-FFB6C56E52C8}" presName="composite" presStyleCnt="0"/>
      <dgm:spPr/>
    </dgm:pt>
    <dgm:pt modelId="{EF4C0E4B-6912-418E-BF5B-F95895695648}" type="pres">
      <dgm:prSet presAssocID="{1E62C28C-D50A-4ECD-83B6-FFB6C56E52C8}" presName="bgChev" presStyleLbl="node1" presStyleIdx="1" presStyleCnt="6"/>
      <dgm:spPr/>
    </dgm:pt>
    <dgm:pt modelId="{A56D0055-2CEE-4165-978A-A35839524345}" type="pres">
      <dgm:prSet presAssocID="{1E62C28C-D50A-4ECD-83B6-FFB6C56E52C8}" presName="txNode" presStyleLbl="fgAcc1" presStyleIdx="1" presStyleCnt="6" custScaleY="245390" custLinFactNeighborX="-5668" custLinFactNeighborY="74400">
        <dgm:presLayoutVars>
          <dgm:bulletEnabled val="1"/>
        </dgm:presLayoutVars>
      </dgm:prSet>
      <dgm:spPr/>
    </dgm:pt>
    <dgm:pt modelId="{C3A554D8-3F4F-40E2-A1FF-E66B9FCE71AF}" type="pres">
      <dgm:prSet presAssocID="{B21A8851-98FB-4340-BB7C-54F3CCD912CF}" presName="compositeSpace" presStyleCnt="0"/>
      <dgm:spPr/>
    </dgm:pt>
    <dgm:pt modelId="{049D6A8C-C5D1-4BF0-A1A2-AFA1D57E2866}" type="pres">
      <dgm:prSet presAssocID="{B457FDD4-8BAA-467E-A424-18EBA54A463D}" presName="composite" presStyleCnt="0"/>
      <dgm:spPr/>
    </dgm:pt>
    <dgm:pt modelId="{97871AB0-F35C-47FA-959F-7D297DB4A041}" type="pres">
      <dgm:prSet presAssocID="{B457FDD4-8BAA-467E-A424-18EBA54A463D}" presName="bgChev" presStyleLbl="node1" presStyleIdx="2" presStyleCnt="6"/>
      <dgm:spPr/>
    </dgm:pt>
    <dgm:pt modelId="{DBCBF3B4-1EBA-481C-8E8C-E7C82D66FC57}" type="pres">
      <dgm:prSet presAssocID="{B457FDD4-8BAA-467E-A424-18EBA54A463D}" presName="txNode" presStyleLbl="fgAcc1" presStyleIdx="2" presStyleCnt="6" custScaleY="257989" custLinFactNeighborX="-4960" custLinFactNeighborY="71300">
        <dgm:presLayoutVars>
          <dgm:bulletEnabled val="1"/>
        </dgm:presLayoutVars>
      </dgm:prSet>
      <dgm:spPr/>
    </dgm:pt>
    <dgm:pt modelId="{4D53021B-D7C6-4DA7-B558-0D7FA81B9618}" type="pres">
      <dgm:prSet presAssocID="{19E60C74-C832-4E61-A29E-2C86DBF0B961}" presName="compositeSpace" presStyleCnt="0"/>
      <dgm:spPr/>
    </dgm:pt>
    <dgm:pt modelId="{26E4D3C5-CA94-4BE7-87C4-3006C8D32ACE}" type="pres">
      <dgm:prSet presAssocID="{8FDBCAE6-E44A-4E2A-ACC0-8944A5ED23F4}" presName="composite" presStyleCnt="0"/>
      <dgm:spPr/>
    </dgm:pt>
    <dgm:pt modelId="{BF1F5E4A-DD56-4EF5-A842-3E68B53670BE}" type="pres">
      <dgm:prSet presAssocID="{8FDBCAE6-E44A-4E2A-ACC0-8944A5ED23F4}" presName="bgChev" presStyleLbl="node1" presStyleIdx="3" presStyleCnt="6"/>
      <dgm:spPr/>
    </dgm:pt>
    <dgm:pt modelId="{59200FA9-FD26-4D8E-9932-767568E8F280}" type="pres">
      <dgm:prSet presAssocID="{8FDBCAE6-E44A-4E2A-ACC0-8944A5ED23F4}" presName="txNode" presStyleLbl="fgAcc1" presStyleIdx="3" presStyleCnt="6" custScaleY="257989" custLinFactNeighborX="-4960" custLinFactNeighborY="71300">
        <dgm:presLayoutVars>
          <dgm:bulletEnabled val="1"/>
        </dgm:presLayoutVars>
      </dgm:prSet>
      <dgm:spPr/>
    </dgm:pt>
    <dgm:pt modelId="{0A264ECD-60B6-4ED8-89D7-BDA5A7E3E5B3}" type="pres">
      <dgm:prSet presAssocID="{6280C314-A11C-466B-861A-00FC4D0C49F5}" presName="compositeSpace" presStyleCnt="0"/>
      <dgm:spPr/>
    </dgm:pt>
    <dgm:pt modelId="{E5E9FEC7-47F3-4986-9B8B-4CCF7AB4996E}" type="pres">
      <dgm:prSet presAssocID="{A5C0046F-242E-452F-B8ED-CFBCC53734AE}" presName="composite" presStyleCnt="0"/>
      <dgm:spPr/>
    </dgm:pt>
    <dgm:pt modelId="{33BD0613-1166-422B-B1D9-EAED0C4F89ED}" type="pres">
      <dgm:prSet presAssocID="{A5C0046F-242E-452F-B8ED-CFBCC53734AE}" presName="bgChev" presStyleLbl="node1" presStyleIdx="4" presStyleCnt="6"/>
      <dgm:spPr/>
    </dgm:pt>
    <dgm:pt modelId="{8E5068BB-E094-47AB-B3CB-2091BBDA1163}" type="pres">
      <dgm:prSet presAssocID="{A5C0046F-242E-452F-B8ED-CFBCC53734AE}" presName="txNode" presStyleLbl="fgAcc1" presStyleIdx="4" presStyleCnt="6" custScaleY="257989" custLinFactNeighborX="-4960" custLinFactNeighborY="71300">
        <dgm:presLayoutVars>
          <dgm:bulletEnabled val="1"/>
        </dgm:presLayoutVars>
      </dgm:prSet>
      <dgm:spPr/>
    </dgm:pt>
    <dgm:pt modelId="{E5169D50-8282-4E24-9277-4B1F3C804A1A}" type="pres">
      <dgm:prSet presAssocID="{6A919885-8F9F-41E8-86B3-4464EE15F451}" presName="compositeSpace" presStyleCnt="0"/>
      <dgm:spPr/>
    </dgm:pt>
    <dgm:pt modelId="{7345595F-F2A3-474E-92E7-48AE8BB127E9}" type="pres">
      <dgm:prSet presAssocID="{87033CE3-88E6-44B8-A9BE-944A56C7E620}" presName="composite" presStyleCnt="0"/>
      <dgm:spPr/>
    </dgm:pt>
    <dgm:pt modelId="{5D725527-6996-4119-A4EA-FF8167C7ABD3}" type="pres">
      <dgm:prSet presAssocID="{87033CE3-88E6-44B8-A9BE-944A56C7E620}" presName="bgChev" presStyleLbl="node1" presStyleIdx="5" presStyleCnt="6"/>
      <dgm:spPr/>
    </dgm:pt>
    <dgm:pt modelId="{CCD9AA80-AEF8-42FE-B2E0-02B34F36EC99}" type="pres">
      <dgm:prSet presAssocID="{87033CE3-88E6-44B8-A9BE-944A56C7E620}" presName="txNode" presStyleLbl="fgAcc1" presStyleIdx="5" presStyleCnt="6" custScaleY="257989" custLinFactNeighborX="-4960" custLinFactNeighborY="71300">
        <dgm:presLayoutVars>
          <dgm:bulletEnabled val="1"/>
        </dgm:presLayoutVars>
      </dgm:prSet>
      <dgm:spPr/>
    </dgm:pt>
  </dgm:ptLst>
  <dgm:cxnLst>
    <dgm:cxn modelId="{FEBDBC04-5D7E-43F4-A02E-51B051AF6D45}" srcId="{1ADFBB6D-AD8A-4CE5-A05F-D8929BDA12D3}" destId="{87033CE3-88E6-44B8-A9BE-944A56C7E620}" srcOrd="5" destOrd="0" parTransId="{DE8677B2-E657-426F-A653-B2C5626363B4}" sibTransId="{928A0827-F7B3-4E27-971D-4301054959BF}"/>
    <dgm:cxn modelId="{5B0E9F2C-CA11-47BF-A8E4-EDCB9A5767D4}" type="presOf" srcId="{1ADFBB6D-AD8A-4CE5-A05F-D8929BDA12D3}" destId="{32B5D9CF-CF47-456A-888D-37CADEDB0AF2}" srcOrd="0" destOrd="0" presId="urn:microsoft.com/office/officeart/2005/8/layout/chevronAccent+Icon"/>
    <dgm:cxn modelId="{D15C2C2F-64F8-4BD3-BA72-B59F942BE280}" srcId="{1ADFBB6D-AD8A-4CE5-A05F-D8929BDA12D3}" destId="{A5C0046F-242E-452F-B8ED-CFBCC53734AE}" srcOrd="4" destOrd="0" parTransId="{05057723-23A7-4696-A7F8-F8BBF0B0967B}" sibTransId="{6A919885-8F9F-41E8-86B3-4464EE15F451}"/>
    <dgm:cxn modelId="{7376E76E-29D5-405C-8F10-B976FF6C5AF2}" type="presOf" srcId="{A5C0046F-242E-452F-B8ED-CFBCC53734AE}" destId="{8E5068BB-E094-47AB-B3CB-2091BBDA1163}" srcOrd="0" destOrd="0" presId="urn:microsoft.com/office/officeart/2005/8/layout/chevronAccent+Icon"/>
    <dgm:cxn modelId="{8721C681-5274-482A-9F62-C998A3D9D76B}" srcId="{1ADFBB6D-AD8A-4CE5-A05F-D8929BDA12D3}" destId="{8FDBCAE6-E44A-4E2A-ACC0-8944A5ED23F4}" srcOrd="3" destOrd="0" parTransId="{2072EADC-FD20-4EF5-8521-FDE05A1AFC54}" sibTransId="{6280C314-A11C-466B-861A-00FC4D0C49F5}"/>
    <dgm:cxn modelId="{7C325D83-4652-41C2-80FF-005FB803AB76}" srcId="{1ADFBB6D-AD8A-4CE5-A05F-D8929BDA12D3}" destId="{1E62C28C-D50A-4ECD-83B6-FFB6C56E52C8}" srcOrd="1" destOrd="0" parTransId="{02AB5027-6E00-4A2C-9B61-92AFB6BA80A2}" sibTransId="{B21A8851-98FB-4340-BB7C-54F3CCD912CF}"/>
    <dgm:cxn modelId="{1F8EBA86-003A-4DBC-8FF1-5DB5C9C149DE}" type="presOf" srcId="{B457FDD4-8BAA-467E-A424-18EBA54A463D}" destId="{DBCBF3B4-1EBA-481C-8E8C-E7C82D66FC57}" srcOrd="0" destOrd="0" presId="urn:microsoft.com/office/officeart/2005/8/layout/chevronAccent+Icon"/>
    <dgm:cxn modelId="{11DFAA96-9BEB-4070-956A-0DF9B300BC87}" srcId="{1ADFBB6D-AD8A-4CE5-A05F-D8929BDA12D3}" destId="{B457FDD4-8BAA-467E-A424-18EBA54A463D}" srcOrd="2" destOrd="0" parTransId="{86A5A247-852C-4701-8D1E-1E0AAC0EE43C}" sibTransId="{19E60C74-C832-4E61-A29E-2C86DBF0B961}"/>
    <dgm:cxn modelId="{D29B24B7-56FA-4DEE-8C98-5880BA5B5CA5}" type="presOf" srcId="{A0B74D4B-FA31-47FE-8A50-8FF2E47E5224}" destId="{BDAE3307-07E5-470E-B5E3-5A1B756D8B32}" srcOrd="0" destOrd="0" presId="urn:microsoft.com/office/officeart/2005/8/layout/chevronAccent+Icon"/>
    <dgm:cxn modelId="{C974B0BD-1BE6-4F87-8A58-ACCBA688A230}" type="presOf" srcId="{87033CE3-88E6-44B8-A9BE-944A56C7E620}" destId="{CCD9AA80-AEF8-42FE-B2E0-02B34F36EC99}" srcOrd="0" destOrd="0" presId="urn:microsoft.com/office/officeart/2005/8/layout/chevronAccent+Icon"/>
    <dgm:cxn modelId="{A1C86ECF-485F-4ED3-8B54-584A2C888FE9}" type="presOf" srcId="{1E62C28C-D50A-4ECD-83B6-FFB6C56E52C8}" destId="{A56D0055-2CEE-4165-978A-A35839524345}" srcOrd="0" destOrd="0" presId="urn:microsoft.com/office/officeart/2005/8/layout/chevronAccent+Icon"/>
    <dgm:cxn modelId="{99B6FCCF-8F5F-4182-9865-5772EB2D9A25}" type="presOf" srcId="{8FDBCAE6-E44A-4E2A-ACC0-8944A5ED23F4}" destId="{59200FA9-FD26-4D8E-9932-767568E8F280}" srcOrd="0" destOrd="0" presId="urn:microsoft.com/office/officeart/2005/8/layout/chevronAccent+Icon"/>
    <dgm:cxn modelId="{EFB160EA-B58B-41C3-B014-E8A5456C7C5E}" srcId="{1ADFBB6D-AD8A-4CE5-A05F-D8929BDA12D3}" destId="{A0B74D4B-FA31-47FE-8A50-8FF2E47E5224}" srcOrd="0" destOrd="0" parTransId="{EAD8106D-8D13-4856-89AE-8396C1A79703}" sibTransId="{02C082CD-7F6E-4D6E-B5E8-AE393DD75E0E}"/>
    <dgm:cxn modelId="{374A0F72-76E8-46D6-8121-95FEF3FE0708}" type="presParOf" srcId="{32B5D9CF-CF47-456A-888D-37CADEDB0AF2}" destId="{3F731640-3799-4153-8601-4E9A7E2F87C5}" srcOrd="0" destOrd="0" presId="urn:microsoft.com/office/officeart/2005/8/layout/chevronAccent+Icon"/>
    <dgm:cxn modelId="{02254B3B-96E5-47BF-9628-AF5656F685CB}" type="presParOf" srcId="{3F731640-3799-4153-8601-4E9A7E2F87C5}" destId="{0A110857-8B21-4495-8EA1-6B1A4EBEEF76}" srcOrd="0" destOrd="0" presId="urn:microsoft.com/office/officeart/2005/8/layout/chevronAccent+Icon"/>
    <dgm:cxn modelId="{D6D990B6-15D4-4D0B-9D78-0746DCE64BAA}" type="presParOf" srcId="{3F731640-3799-4153-8601-4E9A7E2F87C5}" destId="{BDAE3307-07E5-470E-B5E3-5A1B756D8B32}" srcOrd="1" destOrd="0" presId="urn:microsoft.com/office/officeart/2005/8/layout/chevronAccent+Icon"/>
    <dgm:cxn modelId="{C7779AB5-A0D0-4E10-AE3E-FE41508BB370}" type="presParOf" srcId="{32B5D9CF-CF47-456A-888D-37CADEDB0AF2}" destId="{4950F6C1-F137-42F5-A31C-2448A9E76047}" srcOrd="1" destOrd="0" presId="urn:microsoft.com/office/officeart/2005/8/layout/chevronAccent+Icon"/>
    <dgm:cxn modelId="{BC49BD1C-0BFE-47F4-B32B-3755F9CB9D34}" type="presParOf" srcId="{32B5D9CF-CF47-456A-888D-37CADEDB0AF2}" destId="{807A5C0D-D952-4C73-B4E3-B231F9A75F32}" srcOrd="2" destOrd="0" presId="urn:microsoft.com/office/officeart/2005/8/layout/chevronAccent+Icon"/>
    <dgm:cxn modelId="{78573D00-68BB-44D4-9333-A253B694E692}" type="presParOf" srcId="{807A5C0D-D952-4C73-B4E3-B231F9A75F32}" destId="{EF4C0E4B-6912-418E-BF5B-F95895695648}" srcOrd="0" destOrd="0" presId="urn:microsoft.com/office/officeart/2005/8/layout/chevronAccent+Icon"/>
    <dgm:cxn modelId="{32D0581D-DBA0-4B9C-93A5-525B82DEC84D}" type="presParOf" srcId="{807A5C0D-D952-4C73-B4E3-B231F9A75F32}" destId="{A56D0055-2CEE-4165-978A-A35839524345}" srcOrd="1" destOrd="0" presId="urn:microsoft.com/office/officeart/2005/8/layout/chevronAccent+Icon"/>
    <dgm:cxn modelId="{04195BF8-D4B9-435D-8382-8983D2F31A1A}" type="presParOf" srcId="{32B5D9CF-CF47-456A-888D-37CADEDB0AF2}" destId="{C3A554D8-3F4F-40E2-A1FF-E66B9FCE71AF}" srcOrd="3" destOrd="0" presId="urn:microsoft.com/office/officeart/2005/8/layout/chevronAccent+Icon"/>
    <dgm:cxn modelId="{726A50F6-4177-4672-8949-7EEE9E6F9E0B}" type="presParOf" srcId="{32B5D9CF-CF47-456A-888D-37CADEDB0AF2}" destId="{049D6A8C-C5D1-4BF0-A1A2-AFA1D57E2866}" srcOrd="4" destOrd="0" presId="urn:microsoft.com/office/officeart/2005/8/layout/chevronAccent+Icon"/>
    <dgm:cxn modelId="{15FDB7D9-86E0-41A7-8063-F0031400EE33}" type="presParOf" srcId="{049D6A8C-C5D1-4BF0-A1A2-AFA1D57E2866}" destId="{97871AB0-F35C-47FA-959F-7D297DB4A041}" srcOrd="0" destOrd="0" presId="urn:microsoft.com/office/officeart/2005/8/layout/chevronAccent+Icon"/>
    <dgm:cxn modelId="{C069CF7E-DB19-42C1-A5BA-EA2C97096719}" type="presParOf" srcId="{049D6A8C-C5D1-4BF0-A1A2-AFA1D57E2866}" destId="{DBCBF3B4-1EBA-481C-8E8C-E7C82D66FC57}" srcOrd="1" destOrd="0" presId="urn:microsoft.com/office/officeart/2005/8/layout/chevronAccent+Icon"/>
    <dgm:cxn modelId="{5942D3D2-A263-4709-9169-1D27C7E461E2}" type="presParOf" srcId="{32B5D9CF-CF47-456A-888D-37CADEDB0AF2}" destId="{4D53021B-D7C6-4DA7-B558-0D7FA81B9618}" srcOrd="5" destOrd="0" presId="urn:microsoft.com/office/officeart/2005/8/layout/chevronAccent+Icon"/>
    <dgm:cxn modelId="{6F741989-05A3-4319-AE3C-257FC3336612}" type="presParOf" srcId="{32B5D9CF-CF47-456A-888D-37CADEDB0AF2}" destId="{26E4D3C5-CA94-4BE7-87C4-3006C8D32ACE}" srcOrd="6" destOrd="0" presId="urn:microsoft.com/office/officeart/2005/8/layout/chevronAccent+Icon"/>
    <dgm:cxn modelId="{24408E73-E898-49FF-9154-57EC000C7D78}" type="presParOf" srcId="{26E4D3C5-CA94-4BE7-87C4-3006C8D32ACE}" destId="{BF1F5E4A-DD56-4EF5-A842-3E68B53670BE}" srcOrd="0" destOrd="0" presId="urn:microsoft.com/office/officeart/2005/8/layout/chevronAccent+Icon"/>
    <dgm:cxn modelId="{072DA7CC-5655-476E-AA52-9FBF5B13CB61}" type="presParOf" srcId="{26E4D3C5-CA94-4BE7-87C4-3006C8D32ACE}" destId="{59200FA9-FD26-4D8E-9932-767568E8F280}" srcOrd="1" destOrd="0" presId="urn:microsoft.com/office/officeart/2005/8/layout/chevronAccent+Icon"/>
    <dgm:cxn modelId="{B6467330-2CB5-4573-87D1-110153A9A588}" type="presParOf" srcId="{32B5D9CF-CF47-456A-888D-37CADEDB0AF2}" destId="{0A264ECD-60B6-4ED8-89D7-BDA5A7E3E5B3}" srcOrd="7" destOrd="0" presId="urn:microsoft.com/office/officeart/2005/8/layout/chevronAccent+Icon"/>
    <dgm:cxn modelId="{33670CB1-B490-40E1-AE6B-CAF300AD6C9F}" type="presParOf" srcId="{32B5D9CF-CF47-456A-888D-37CADEDB0AF2}" destId="{E5E9FEC7-47F3-4986-9B8B-4CCF7AB4996E}" srcOrd="8" destOrd="0" presId="urn:microsoft.com/office/officeart/2005/8/layout/chevronAccent+Icon"/>
    <dgm:cxn modelId="{BC4B60FF-0719-41A5-88CB-6E2D3F60F744}" type="presParOf" srcId="{E5E9FEC7-47F3-4986-9B8B-4CCF7AB4996E}" destId="{33BD0613-1166-422B-B1D9-EAED0C4F89ED}" srcOrd="0" destOrd="0" presId="urn:microsoft.com/office/officeart/2005/8/layout/chevronAccent+Icon"/>
    <dgm:cxn modelId="{EE1B7FEC-12DB-4B8A-8302-91E872C647F6}" type="presParOf" srcId="{E5E9FEC7-47F3-4986-9B8B-4CCF7AB4996E}" destId="{8E5068BB-E094-47AB-B3CB-2091BBDA1163}" srcOrd="1" destOrd="0" presId="urn:microsoft.com/office/officeart/2005/8/layout/chevronAccent+Icon"/>
    <dgm:cxn modelId="{03F3084F-EC2D-42C4-B6B5-EC04838B9FD3}" type="presParOf" srcId="{32B5D9CF-CF47-456A-888D-37CADEDB0AF2}" destId="{E5169D50-8282-4E24-9277-4B1F3C804A1A}" srcOrd="9" destOrd="0" presId="urn:microsoft.com/office/officeart/2005/8/layout/chevronAccent+Icon"/>
    <dgm:cxn modelId="{86703518-C70F-4935-BA67-F405A6024571}" type="presParOf" srcId="{32B5D9CF-CF47-456A-888D-37CADEDB0AF2}" destId="{7345595F-F2A3-474E-92E7-48AE8BB127E9}" srcOrd="10" destOrd="0" presId="urn:microsoft.com/office/officeart/2005/8/layout/chevronAccent+Icon"/>
    <dgm:cxn modelId="{019ACF2D-3010-4608-BEEE-447F0E16CA42}" type="presParOf" srcId="{7345595F-F2A3-474E-92E7-48AE8BB127E9}" destId="{5D725527-6996-4119-A4EA-FF8167C7ABD3}" srcOrd="0" destOrd="0" presId="urn:microsoft.com/office/officeart/2005/8/layout/chevronAccent+Icon"/>
    <dgm:cxn modelId="{FC08E8A5-34E3-4270-A419-6C8FBD9BAA0F}" type="presParOf" srcId="{7345595F-F2A3-474E-92E7-48AE8BB127E9}" destId="{CCD9AA80-AEF8-42FE-B2E0-02B34F36EC9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10857-8B21-4495-8EA1-6B1A4EBEEF76}">
      <dsp:nvSpPr>
        <dsp:cNvPr id="0" name=""/>
        <dsp:cNvSpPr/>
      </dsp:nvSpPr>
      <dsp:spPr>
        <a:xfrm>
          <a:off x="0" y="1525130"/>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E3307-07E5-470E-B5E3-5A1B756D8B32}">
      <dsp:nvSpPr>
        <dsp:cNvPr id="0" name=""/>
        <dsp:cNvSpPr/>
      </dsp:nvSpPr>
      <dsp:spPr>
        <a:xfrm>
          <a:off x="358755" y="1638564"/>
          <a:ext cx="1420075" cy="16532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Video Capture</a:t>
          </a:r>
        </a:p>
        <a:p>
          <a:pPr marL="0" lvl="0" indent="0" algn="ctr" defTabSz="533400">
            <a:lnSpc>
              <a:spcPct val="90000"/>
            </a:lnSpc>
            <a:spcBef>
              <a:spcPct val="0"/>
            </a:spcBef>
            <a:spcAft>
              <a:spcPct val="35000"/>
            </a:spcAft>
            <a:buNone/>
          </a:pPr>
          <a:r>
            <a:rPr lang="en-IN" sz="1200" kern="1200" dirty="0"/>
            <a:t>(Taking live video feed from system’s camera).</a:t>
          </a:r>
        </a:p>
      </dsp:txBody>
      <dsp:txXfrm>
        <a:off x="400348" y="1680157"/>
        <a:ext cx="1336889" cy="1570067"/>
      </dsp:txXfrm>
    </dsp:sp>
    <dsp:sp modelId="{EF4C0E4B-6912-418E-BF5B-F95895695648}">
      <dsp:nvSpPr>
        <dsp:cNvPr id="0" name=""/>
        <dsp:cNvSpPr/>
      </dsp:nvSpPr>
      <dsp:spPr>
        <a:xfrm>
          <a:off x="1921707" y="1515523"/>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D0055-2CEE-4165-978A-A35839524345}">
      <dsp:nvSpPr>
        <dsp:cNvPr id="0" name=""/>
        <dsp:cNvSpPr/>
      </dsp:nvSpPr>
      <dsp:spPr>
        <a:xfrm>
          <a:off x="2289662" y="1688871"/>
          <a:ext cx="1420075" cy="15928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Colour calibration</a:t>
          </a:r>
        </a:p>
        <a:p>
          <a:pPr marL="0" lvl="0" indent="0" algn="ctr" defTabSz="533400">
            <a:lnSpc>
              <a:spcPct val="90000"/>
            </a:lnSpc>
            <a:spcBef>
              <a:spcPct val="0"/>
            </a:spcBef>
            <a:spcAft>
              <a:spcPct val="35000"/>
            </a:spcAft>
            <a:buNone/>
          </a:pPr>
          <a:r>
            <a:rPr lang="en-IN" sz="1200" kern="1200" dirty="0"/>
            <a:t>(Setting colour ranges for the colour to be segmented out)</a:t>
          </a:r>
        </a:p>
        <a:p>
          <a:pPr marL="0" lvl="0" indent="0" algn="ctr" defTabSz="533400">
            <a:lnSpc>
              <a:spcPct val="90000"/>
            </a:lnSpc>
            <a:spcBef>
              <a:spcPct val="0"/>
            </a:spcBef>
            <a:spcAft>
              <a:spcPct val="35000"/>
            </a:spcAft>
            <a:buNone/>
          </a:pPr>
          <a:endParaRPr lang="en-IN" sz="900" kern="1200" dirty="0"/>
        </a:p>
      </dsp:txBody>
      <dsp:txXfrm>
        <a:off x="2331255" y="1730464"/>
        <a:ext cx="1336889" cy="1509699"/>
      </dsp:txXfrm>
    </dsp:sp>
    <dsp:sp modelId="{97871AB0-F35C-47FA-959F-7D297DB4A041}">
      <dsp:nvSpPr>
        <dsp:cNvPr id="0" name=""/>
        <dsp:cNvSpPr/>
      </dsp:nvSpPr>
      <dsp:spPr>
        <a:xfrm>
          <a:off x="3842545" y="1515523"/>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BF3B4-1EBA-481C-8E8C-E7C82D66FC57}">
      <dsp:nvSpPr>
        <dsp:cNvPr id="0" name=""/>
        <dsp:cNvSpPr/>
      </dsp:nvSpPr>
      <dsp:spPr>
        <a:xfrm>
          <a:off x="4220555" y="1627857"/>
          <a:ext cx="1420075" cy="16746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Masking</a:t>
          </a:r>
        </a:p>
        <a:p>
          <a:pPr marL="0" lvl="0" indent="0" algn="ctr" defTabSz="533400">
            <a:lnSpc>
              <a:spcPct val="90000"/>
            </a:lnSpc>
            <a:spcBef>
              <a:spcPct val="0"/>
            </a:spcBef>
            <a:spcAft>
              <a:spcPct val="35000"/>
            </a:spcAft>
            <a:buNone/>
          </a:pPr>
          <a:r>
            <a:rPr lang="en-IN" sz="1200" kern="1200" dirty="0"/>
            <a:t>(Filtering out colours</a:t>
          </a:r>
        </a:p>
        <a:p>
          <a:pPr marL="0" lvl="0" indent="0" algn="ctr" defTabSz="533400">
            <a:lnSpc>
              <a:spcPct val="90000"/>
            </a:lnSpc>
            <a:spcBef>
              <a:spcPct val="0"/>
            </a:spcBef>
            <a:spcAft>
              <a:spcPct val="35000"/>
            </a:spcAft>
            <a:buNone/>
          </a:pPr>
          <a:r>
            <a:rPr lang="en-IN" sz="1200" kern="1200" dirty="0"/>
            <a:t>Red/blue/yellow from the environment )</a:t>
          </a:r>
        </a:p>
        <a:p>
          <a:pPr marL="0" lvl="0" indent="0" algn="ctr" defTabSz="533400">
            <a:lnSpc>
              <a:spcPct val="90000"/>
            </a:lnSpc>
            <a:spcBef>
              <a:spcPct val="0"/>
            </a:spcBef>
            <a:spcAft>
              <a:spcPct val="35000"/>
            </a:spcAft>
            <a:buNone/>
          </a:pPr>
          <a:endParaRPr lang="en-IN" sz="1000" kern="1200" dirty="0"/>
        </a:p>
      </dsp:txBody>
      <dsp:txXfrm>
        <a:off x="4262148" y="1669450"/>
        <a:ext cx="1336889" cy="1591482"/>
      </dsp:txXfrm>
    </dsp:sp>
    <dsp:sp modelId="{BF1F5E4A-DD56-4EF5-A842-3E68B53670BE}">
      <dsp:nvSpPr>
        <dsp:cNvPr id="0" name=""/>
        <dsp:cNvSpPr/>
      </dsp:nvSpPr>
      <dsp:spPr>
        <a:xfrm>
          <a:off x="5763384" y="1515523"/>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00FA9-FD26-4D8E-9932-767568E8F280}">
      <dsp:nvSpPr>
        <dsp:cNvPr id="0" name=""/>
        <dsp:cNvSpPr/>
      </dsp:nvSpPr>
      <dsp:spPr>
        <a:xfrm>
          <a:off x="6141393" y="1627857"/>
          <a:ext cx="1420075" cy="16746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Centroid calculation</a:t>
          </a:r>
        </a:p>
        <a:p>
          <a:pPr marL="0" lvl="0" indent="0" algn="ctr" defTabSz="533400">
            <a:lnSpc>
              <a:spcPct val="90000"/>
            </a:lnSpc>
            <a:spcBef>
              <a:spcPct val="0"/>
            </a:spcBef>
            <a:spcAft>
              <a:spcPct val="35000"/>
            </a:spcAft>
            <a:buNone/>
          </a:pPr>
          <a:r>
            <a:rPr lang="en-IN" sz="1200" kern="1200" dirty="0"/>
            <a:t>(Calculation centroid of the detected region)</a:t>
          </a:r>
        </a:p>
      </dsp:txBody>
      <dsp:txXfrm>
        <a:off x="6182986" y="1669450"/>
        <a:ext cx="1336889" cy="1591482"/>
      </dsp:txXfrm>
    </dsp:sp>
    <dsp:sp modelId="{33BD0613-1166-422B-B1D9-EAED0C4F89ED}">
      <dsp:nvSpPr>
        <dsp:cNvPr id="0" name=""/>
        <dsp:cNvSpPr/>
      </dsp:nvSpPr>
      <dsp:spPr>
        <a:xfrm>
          <a:off x="7684223" y="1515523"/>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068BB-E094-47AB-B3CB-2091BBDA1163}">
      <dsp:nvSpPr>
        <dsp:cNvPr id="0" name=""/>
        <dsp:cNvSpPr/>
      </dsp:nvSpPr>
      <dsp:spPr>
        <a:xfrm>
          <a:off x="8062232" y="1627857"/>
          <a:ext cx="1420075" cy="16746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Choose Action</a:t>
          </a:r>
        </a:p>
        <a:p>
          <a:pPr marL="0" lvl="0" indent="0" algn="ctr" defTabSz="533400">
            <a:lnSpc>
              <a:spcPct val="90000"/>
            </a:lnSpc>
            <a:spcBef>
              <a:spcPct val="0"/>
            </a:spcBef>
            <a:spcAft>
              <a:spcPct val="35000"/>
            </a:spcAft>
            <a:buNone/>
          </a:pPr>
          <a:r>
            <a:rPr lang="en-IN" sz="1200" kern="1200" dirty="0"/>
            <a:t>(choosing action based on the hand gesture)</a:t>
          </a:r>
        </a:p>
      </dsp:txBody>
      <dsp:txXfrm>
        <a:off x="8103825" y="1669450"/>
        <a:ext cx="1336889" cy="1591482"/>
      </dsp:txXfrm>
    </dsp:sp>
    <dsp:sp modelId="{5D725527-6996-4119-A4EA-FF8167C7ABD3}">
      <dsp:nvSpPr>
        <dsp:cNvPr id="0" name=""/>
        <dsp:cNvSpPr/>
      </dsp:nvSpPr>
      <dsp:spPr>
        <a:xfrm>
          <a:off x="9605062" y="1515523"/>
          <a:ext cx="1681668" cy="649123"/>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9AA80-AEF8-42FE-B2E0-02B34F36EC99}">
      <dsp:nvSpPr>
        <dsp:cNvPr id="0" name=""/>
        <dsp:cNvSpPr/>
      </dsp:nvSpPr>
      <dsp:spPr>
        <a:xfrm>
          <a:off x="9983071" y="1627857"/>
          <a:ext cx="1420075" cy="16746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Execute Action</a:t>
          </a:r>
        </a:p>
      </dsp:txBody>
      <dsp:txXfrm>
        <a:off x="10024664" y="1669450"/>
        <a:ext cx="1336889" cy="15914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31B01-0674-4C59-8001-1A01DB7B8EF9}"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9B13A-B1BA-4F24-A39C-F50D8558AC25}" type="slidenum">
              <a:rPr lang="en-IN" smtClean="0"/>
              <a:t>‹#›</a:t>
            </a:fld>
            <a:endParaRPr lang="en-IN"/>
          </a:p>
        </p:txBody>
      </p:sp>
    </p:spTree>
    <p:extLst>
      <p:ext uri="{BB962C8B-B14F-4D97-AF65-F5344CB8AC3E}">
        <p14:creationId xmlns:p14="http://schemas.microsoft.com/office/powerpoint/2010/main" val="252832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08B-05DC-451E-B88C-7B901C63E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DF4061-6471-4036-BDA3-BA1190D2A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B7AC40-C6A0-43AA-A56E-48F8397B8E89}"/>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3756C90C-F5B3-4E18-9695-AFEAC8A2A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D1619-FA29-465E-8376-F0C470C2FFB4}"/>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156901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6283-F879-4D92-B557-CBF6344B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DE2F0-204F-4C50-9095-F539EF523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DC964-2779-43F9-8B1C-D479E83F9667}"/>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AB2552E2-5503-40A7-A11F-08FFEC5EC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226BD-39BB-4E38-8435-AB2820C21529}"/>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300422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0A40E-D79A-4A77-98FD-A40046BB2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7751ED-DAFB-45AC-B611-3BA6D2A67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03BA6-AC4E-41EA-B595-651E301FC588}"/>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87C58506-FF7F-477F-A880-A76DDE46B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DEC98-907D-46A9-BAC6-5E8B94367A8E}"/>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418173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698-BA98-4931-83F1-FEA417553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52F7B-08A3-43F6-997E-74F1B078A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8301A-01E2-479D-9B92-4D9C2C194008}"/>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C6E5CE4B-B65E-4B0D-8786-C71CBF60A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9615D-8768-440F-AB46-ECAEF0858A06}"/>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40512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37E3-4331-41B7-91C3-6051D336C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1FDA8F-3AC7-4E02-900F-CA6B9BA72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9E4C8-96F7-4F9F-B386-5CD38DDF1A92}"/>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2D2780AF-65AB-41AB-8BD9-C496064C2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A2AD4-E7E8-45FC-85B9-1B9A38F88ABE}"/>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36583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695D-45C1-4672-8C1B-174A27668F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0E6E2E-C3F5-4D4E-B4CC-2FA1B62B5C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3D7A0-B3C8-4FEF-B581-745661124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D3503-906C-490D-A191-CED7BD9585F4}"/>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6" name="Footer Placeholder 5">
            <a:extLst>
              <a:ext uri="{FF2B5EF4-FFF2-40B4-BE49-F238E27FC236}">
                <a16:creationId xmlns:a16="http://schemas.microsoft.com/office/drawing/2014/main" id="{ED115666-5DEC-46D4-9E07-E7CE73C1D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9704-C52F-4B35-AF9D-FA5A0C3C3E7A}"/>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13596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74EB-572D-4802-9971-0EC45223DB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B3FB81-4030-4349-AB3A-128775E19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A2CB7-677B-46C3-BF49-25F54CC6F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B89387-56DB-4C77-BF7B-52E4262F9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F3CD0-A769-4681-A65E-AA331D13B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CFC520-54E9-45AD-B7BE-8A4192AA8871}"/>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8" name="Footer Placeholder 7">
            <a:extLst>
              <a:ext uri="{FF2B5EF4-FFF2-40B4-BE49-F238E27FC236}">
                <a16:creationId xmlns:a16="http://schemas.microsoft.com/office/drawing/2014/main" id="{183EC240-7578-40E0-A266-9DF1915292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256849-977F-4D38-A082-4463580843F1}"/>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423898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64EE-22DF-41E2-BCC1-09B64362BE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AB90C2-D32C-407A-8AC9-18D5C6E320A6}"/>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4" name="Footer Placeholder 3">
            <a:extLst>
              <a:ext uri="{FF2B5EF4-FFF2-40B4-BE49-F238E27FC236}">
                <a16:creationId xmlns:a16="http://schemas.microsoft.com/office/drawing/2014/main" id="{EF0B3C13-0C46-40A3-8063-5193CEA624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CB6351-A08D-4DE2-8860-A50B549AEA59}"/>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187959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6C9F3-9D16-4A90-82A4-D1002E87CAE9}"/>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3" name="Footer Placeholder 2">
            <a:extLst>
              <a:ext uri="{FF2B5EF4-FFF2-40B4-BE49-F238E27FC236}">
                <a16:creationId xmlns:a16="http://schemas.microsoft.com/office/drawing/2014/main" id="{7319234F-68B2-4B1B-883E-DD4813782B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B828F2-B041-4D39-86FB-19E93D1C7724}"/>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332505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D0A-DED5-4432-99CE-7AB1FDFD5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62E9AF-25C9-458E-82E3-2E4C82955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AEFE1-0F31-4019-B307-69475BBD6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B0936-B3AC-4A98-B524-BC9DA6D08968}"/>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6" name="Footer Placeholder 5">
            <a:extLst>
              <a:ext uri="{FF2B5EF4-FFF2-40B4-BE49-F238E27FC236}">
                <a16:creationId xmlns:a16="http://schemas.microsoft.com/office/drawing/2014/main" id="{CC4E9278-1F56-4A50-B411-5A9831950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0FE093-A0F1-4AF9-8684-143CD63DF3F1}"/>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334317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99EC-312A-4206-A014-5C93CE781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15CE81-BFFA-45E1-8F5D-52B596612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B591EC-A878-4302-88A7-1959DC33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CFF05-78F9-42A7-89E7-E6EC24464BF5}"/>
              </a:ext>
            </a:extLst>
          </p:cNvPr>
          <p:cNvSpPr>
            <a:spLocks noGrp="1"/>
          </p:cNvSpPr>
          <p:nvPr>
            <p:ph type="dt" sz="half" idx="10"/>
          </p:nvPr>
        </p:nvSpPr>
        <p:spPr/>
        <p:txBody>
          <a:bodyPr/>
          <a:lstStyle/>
          <a:p>
            <a:fld id="{FD7DCAF6-F346-4ADE-9AAA-ECE0C429DDFB}" type="datetimeFigureOut">
              <a:rPr lang="en-IN" smtClean="0"/>
              <a:t>31-01-2022</a:t>
            </a:fld>
            <a:endParaRPr lang="en-IN"/>
          </a:p>
        </p:txBody>
      </p:sp>
      <p:sp>
        <p:nvSpPr>
          <p:cNvPr id="6" name="Footer Placeholder 5">
            <a:extLst>
              <a:ext uri="{FF2B5EF4-FFF2-40B4-BE49-F238E27FC236}">
                <a16:creationId xmlns:a16="http://schemas.microsoft.com/office/drawing/2014/main" id="{1F3C4417-C69B-45F0-A6BD-729767564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D1F8E-0CDD-4B5D-BA02-887E436967C6}"/>
              </a:ext>
            </a:extLst>
          </p:cNvPr>
          <p:cNvSpPr>
            <a:spLocks noGrp="1"/>
          </p:cNvSpPr>
          <p:nvPr>
            <p:ph type="sldNum" sz="quarter" idx="12"/>
          </p:nvPr>
        </p:nvSpPr>
        <p:spPr/>
        <p:txBody>
          <a:bodyPr/>
          <a:lstStyle/>
          <a:p>
            <a:fld id="{0A419625-64FE-4ECA-B9D2-8DF1DF575E27}" type="slidenum">
              <a:rPr lang="en-IN" smtClean="0"/>
              <a:t>‹#›</a:t>
            </a:fld>
            <a:endParaRPr lang="en-IN"/>
          </a:p>
        </p:txBody>
      </p:sp>
    </p:spTree>
    <p:extLst>
      <p:ext uri="{BB962C8B-B14F-4D97-AF65-F5344CB8AC3E}">
        <p14:creationId xmlns:p14="http://schemas.microsoft.com/office/powerpoint/2010/main" val="180720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4ED46-A7AA-46AE-AD84-6AD93304B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639B7-86E0-47ED-982F-6D6B30D97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8F9F8-7FA9-41AB-BAE1-52D4AF6BE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DCAF6-F346-4ADE-9AAA-ECE0C429DDFB}" type="datetimeFigureOut">
              <a:rPr lang="en-IN" smtClean="0"/>
              <a:t>31-01-2022</a:t>
            </a:fld>
            <a:endParaRPr lang="en-IN"/>
          </a:p>
        </p:txBody>
      </p:sp>
      <p:sp>
        <p:nvSpPr>
          <p:cNvPr id="5" name="Footer Placeholder 4">
            <a:extLst>
              <a:ext uri="{FF2B5EF4-FFF2-40B4-BE49-F238E27FC236}">
                <a16:creationId xmlns:a16="http://schemas.microsoft.com/office/drawing/2014/main" id="{4F32C01A-7E3D-4EB5-8E10-FA4DF68E8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C1411B-46BF-48FD-972B-8FB1D797F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19625-64FE-4ECA-B9D2-8DF1DF575E27}" type="slidenum">
              <a:rPr lang="en-IN" smtClean="0"/>
              <a:t>‹#›</a:t>
            </a:fld>
            <a:endParaRPr lang="en-IN"/>
          </a:p>
        </p:txBody>
      </p:sp>
    </p:spTree>
    <p:extLst>
      <p:ext uri="{BB962C8B-B14F-4D97-AF65-F5344CB8AC3E}">
        <p14:creationId xmlns:p14="http://schemas.microsoft.com/office/powerpoint/2010/main" val="15349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herlund.blogspot.com/2018/01/ai-and-machine-learning-give-new.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87000"/>
                    </a14:imgEffect>
                    <a14:imgEffect>
                      <a14:brightnessContrast bright="-98000" contrast="-52000"/>
                    </a14:imgEffect>
                  </a14:imgLayer>
                </a14:imgProps>
              </a:ext>
              <a:ext uri="{837473B0-CC2E-450A-ABE3-18F120FF3D39}">
                <a1611:picAttrSrcUrl xmlns:a1611="http://schemas.microsoft.com/office/drawing/2016/11/main" r:id="rId4"/>
              </a:ext>
            </a:extLst>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DACB3-55C3-4105-85EC-083D02680B64}"/>
              </a:ext>
            </a:extLst>
          </p:cNvPr>
          <p:cNvSpPr txBox="1"/>
          <p:nvPr/>
        </p:nvSpPr>
        <p:spPr>
          <a:xfrm flipH="1">
            <a:off x="3724275" y="200025"/>
            <a:ext cx="5676900" cy="2123658"/>
          </a:xfrm>
          <a:prstGeom prst="rect">
            <a:avLst/>
          </a:prstGeom>
          <a:noFill/>
        </p:spPr>
        <p:txBody>
          <a:bodyPr wrap="square" rtlCol="0">
            <a:spAutoFit/>
          </a:bodyPr>
          <a:lstStyle/>
          <a:p>
            <a:pPr algn="ctr"/>
            <a:r>
              <a:rPr lang="en-IN" sz="2800" dirty="0" err="1">
                <a:solidFill>
                  <a:schemeClr val="bg1"/>
                </a:solidFill>
                <a:latin typeface="Century Gothic" panose="020B0502020202020204" pitchFamily="34" charset="0"/>
              </a:rPr>
              <a:t>ArIES</a:t>
            </a:r>
            <a:r>
              <a:rPr lang="en-IN" sz="2800" dirty="0">
                <a:solidFill>
                  <a:schemeClr val="bg1"/>
                </a:solidFill>
                <a:latin typeface="Century Gothic" panose="020B0502020202020204" pitchFamily="34" charset="0"/>
              </a:rPr>
              <a:t> Presents </a:t>
            </a:r>
          </a:p>
          <a:p>
            <a:pPr algn="ctr"/>
            <a:r>
              <a:rPr lang="en-IN" sz="2800" dirty="0">
                <a:solidFill>
                  <a:schemeClr val="bg1"/>
                </a:solidFill>
                <a:latin typeface="Century Gothic" panose="020B0502020202020204" pitchFamily="34" charset="0"/>
              </a:rPr>
              <a:t>Computer Vision Workshop</a:t>
            </a:r>
          </a:p>
          <a:p>
            <a:pPr algn="ctr"/>
            <a:endParaRPr lang="en-IN" sz="2800" dirty="0">
              <a:solidFill>
                <a:schemeClr val="bg1"/>
              </a:solidFill>
              <a:latin typeface="Century Gothic" panose="020B0502020202020204" pitchFamily="34" charset="0"/>
            </a:endParaRPr>
          </a:p>
          <a:p>
            <a:pPr algn="ctr"/>
            <a:r>
              <a:rPr lang="en-IN" sz="2000" dirty="0">
                <a:solidFill>
                  <a:schemeClr val="bg1"/>
                </a:solidFill>
                <a:latin typeface="Century Gothic" panose="020B0502020202020204" pitchFamily="34" charset="0"/>
              </a:rPr>
              <a:t>Gesture Based Mouse Control</a:t>
            </a:r>
          </a:p>
          <a:p>
            <a:pPr algn="ctr"/>
            <a:r>
              <a:rPr lang="en-IN" sz="2000" dirty="0">
                <a:solidFill>
                  <a:schemeClr val="bg1"/>
                </a:solidFill>
                <a:latin typeface="Century Gothic" panose="020B0502020202020204" pitchFamily="34" charset="0"/>
              </a:rPr>
              <a:t>(Implemented using Open </a:t>
            </a:r>
            <a:r>
              <a:rPr lang="en-IN" sz="2000" dirty="0" err="1">
                <a:solidFill>
                  <a:schemeClr val="bg1"/>
                </a:solidFill>
                <a:latin typeface="Century Gothic" panose="020B0502020202020204" pitchFamily="34" charset="0"/>
              </a:rPr>
              <a:t>Cv</a:t>
            </a:r>
            <a:r>
              <a:rPr lang="en-IN" sz="2800" dirty="0">
                <a:solidFill>
                  <a:schemeClr val="bg1"/>
                </a:solidFill>
                <a:latin typeface="Century Gothic" panose="020B0502020202020204" pitchFamily="34" charset="0"/>
              </a:rPr>
              <a:t>)</a:t>
            </a:r>
          </a:p>
        </p:txBody>
      </p:sp>
      <p:sp>
        <p:nvSpPr>
          <p:cNvPr id="4" name="TextBox 3">
            <a:extLst>
              <a:ext uri="{FF2B5EF4-FFF2-40B4-BE49-F238E27FC236}">
                <a16:creationId xmlns:a16="http://schemas.microsoft.com/office/drawing/2014/main" id="{2BE11A6B-C105-434F-BFFF-E9B0CB1BA7A7}"/>
              </a:ext>
            </a:extLst>
          </p:cNvPr>
          <p:cNvSpPr txBox="1"/>
          <p:nvPr/>
        </p:nvSpPr>
        <p:spPr>
          <a:xfrm>
            <a:off x="990600" y="2764989"/>
            <a:ext cx="10572750" cy="2308324"/>
          </a:xfrm>
          <a:prstGeom prst="rect">
            <a:avLst/>
          </a:prstGeom>
          <a:noFill/>
        </p:spPr>
        <p:txBody>
          <a:bodyPr wrap="square">
            <a:spAutoFit/>
          </a:bodyPr>
          <a:lstStyle/>
          <a:p>
            <a:pPr algn="l"/>
            <a:r>
              <a:rPr lang="en-US" sz="1600" b="0" i="0" dirty="0">
                <a:solidFill>
                  <a:schemeClr val="bg1"/>
                </a:solidFill>
                <a:effectLst/>
                <a:latin typeface="Century Gothic" panose="020B0502020202020204" pitchFamily="34" charset="0"/>
                <a:cs typeface="Microsoft Tai Le" panose="020B0502040204020203" pitchFamily="34" charset="0"/>
              </a:rPr>
              <a:t>What is Computer Vision?</a:t>
            </a:r>
          </a:p>
          <a:p>
            <a:r>
              <a:rPr lang="en-US" sz="1400" dirty="0">
                <a:solidFill>
                  <a:schemeClr val="bg1"/>
                </a:solidFill>
                <a:latin typeface="Century Gothic" panose="020B0502020202020204" pitchFamily="34" charset="0"/>
                <a:cs typeface="Microsoft Tai Le" panose="020B0502040204020203" pitchFamily="34" charset="0"/>
              </a:rPr>
              <a:t>C</a:t>
            </a:r>
            <a:r>
              <a:rPr lang="en-US" sz="1400" b="0" i="0" dirty="0">
                <a:solidFill>
                  <a:schemeClr val="bg1"/>
                </a:solidFill>
                <a:effectLst/>
                <a:latin typeface="Century Gothic" panose="020B0502020202020204" pitchFamily="34" charset="0"/>
                <a:cs typeface="Microsoft Tai Le" panose="020B0502040204020203" pitchFamily="34" charset="0"/>
              </a:rPr>
              <a:t>omputer vision is a field of study that helps computers to understand the content of the digital images such as photographs and videos.</a:t>
            </a:r>
          </a:p>
          <a:p>
            <a:endParaRPr lang="en-US" sz="1400" b="0" i="0" dirty="0">
              <a:solidFill>
                <a:schemeClr val="bg1"/>
              </a:solidFill>
              <a:effectLst/>
              <a:latin typeface="Century Gothic" panose="020B0502020202020204" pitchFamily="34" charset="0"/>
              <a:cs typeface="Microsoft Tai Le" panose="020B0502040204020203" pitchFamily="34" charset="0"/>
            </a:endParaRPr>
          </a:p>
          <a:p>
            <a:pPr algn="l"/>
            <a:r>
              <a:rPr lang="en-US" sz="1600" b="0" i="0" dirty="0">
                <a:solidFill>
                  <a:schemeClr val="bg1"/>
                </a:solidFill>
                <a:effectLst/>
                <a:latin typeface="Century Gothic" panose="020B0502020202020204" pitchFamily="34" charset="0"/>
                <a:cs typeface="Microsoft Tai Le" panose="020B0502040204020203" pitchFamily="34" charset="0"/>
              </a:rPr>
              <a:t>What is OpenCV?</a:t>
            </a:r>
          </a:p>
          <a:p>
            <a:pPr algn="l">
              <a:buFont typeface="Arial" panose="020B0604020202020204" pitchFamily="34" charset="0"/>
              <a:buChar char="•"/>
            </a:pPr>
            <a:r>
              <a:rPr lang="en-US" sz="1400" b="0" i="0" dirty="0">
                <a:solidFill>
                  <a:schemeClr val="bg1"/>
                </a:solidFill>
                <a:effectLst/>
                <a:latin typeface="Century Gothic" panose="020B0502020202020204" pitchFamily="34" charset="0"/>
                <a:cs typeface="Microsoft Tai Le" panose="020B0502040204020203" pitchFamily="34" charset="0"/>
              </a:rPr>
              <a:t>OpenCV is a Python image and video processing open source library, which is used for computer vision in Artificial intelligence, Machine Learning, face recognition, etc.</a:t>
            </a:r>
          </a:p>
          <a:p>
            <a:pPr algn="l">
              <a:buFont typeface="Arial" panose="020B0604020202020204" pitchFamily="34" charset="0"/>
              <a:buChar char="•"/>
            </a:pPr>
            <a:r>
              <a:rPr lang="en-US" sz="1400" b="0" i="0" dirty="0">
                <a:solidFill>
                  <a:schemeClr val="bg1"/>
                </a:solidFill>
                <a:effectLst/>
                <a:latin typeface="Century Gothic" panose="020B0502020202020204" pitchFamily="34" charset="0"/>
                <a:cs typeface="Microsoft Tai Le" panose="020B0502040204020203" pitchFamily="34" charset="0"/>
              </a:rPr>
              <a:t>When it integrated with various libraries, such as NumPy, python is capable of processing the OpenCV array structure for analysis. To Identify image pattern and its various features we use vector space and perform mathematical operations on these features. </a:t>
            </a:r>
          </a:p>
        </p:txBody>
      </p:sp>
    </p:spTree>
    <p:extLst>
      <p:ext uri="{BB962C8B-B14F-4D97-AF65-F5344CB8AC3E}">
        <p14:creationId xmlns:p14="http://schemas.microsoft.com/office/powerpoint/2010/main" val="365859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5C46D31-5916-48E8-900B-1BEE5B469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14" y="1735306"/>
            <a:ext cx="5046661" cy="3686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381F49-3949-4721-A470-944355994D0E}"/>
              </a:ext>
            </a:extLst>
          </p:cNvPr>
          <p:cNvSpPr txBox="1"/>
          <p:nvPr/>
        </p:nvSpPr>
        <p:spPr>
          <a:xfrm>
            <a:off x="971550" y="409862"/>
            <a:ext cx="102489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Roboto" panose="02000000000000000000" pitchFamily="2" charset="0"/>
              </a:rPr>
              <a:t>How does computer recognize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Roboto" panose="02000000000000000000" pitchFamily="2" charset="0"/>
              </a:rPr>
              <a:t>Human eyes provide lots of information based on what they see. Machines are facilitated with seeing everything, convert the vision into numbers and store in the memory. Here the question arises how computer convert images into numbers.</a:t>
            </a:r>
          </a:p>
        </p:txBody>
      </p:sp>
      <p:sp>
        <p:nvSpPr>
          <p:cNvPr id="10" name="TextBox 9">
            <a:extLst>
              <a:ext uri="{FF2B5EF4-FFF2-40B4-BE49-F238E27FC236}">
                <a16:creationId xmlns:a16="http://schemas.microsoft.com/office/drawing/2014/main" id="{93D9AF66-6758-41BA-BB93-1DAF8B261E25}"/>
              </a:ext>
            </a:extLst>
          </p:cNvPr>
          <p:cNvSpPr txBox="1"/>
          <p:nvPr/>
        </p:nvSpPr>
        <p:spPr>
          <a:xfrm>
            <a:off x="971550" y="3200177"/>
            <a:ext cx="4291012" cy="280076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The picture intensity at the particular location is represented by the numbers. In the above image, we have shown the pixel values for a grayscale image consist of only one value, the intensity of the black color at that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For a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coloured</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image, the combination of red, green and blue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colour</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(RGB) together makes a new color. The computer retrieves that value from each pixel and puts the results in an array to be interpreted.</a:t>
            </a:r>
          </a:p>
        </p:txBody>
      </p:sp>
      <p:sp>
        <p:nvSpPr>
          <p:cNvPr id="12" name="TextBox 11">
            <a:extLst>
              <a:ext uri="{FF2B5EF4-FFF2-40B4-BE49-F238E27FC236}">
                <a16:creationId xmlns:a16="http://schemas.microsoft.com/office/drawing/2014/main" id="{C4411E9D-0555-4037-889E-C1374A63B56B}"/>
              </a:ext>
            </a:extLst>
          </p:cNvPr>
          <p:cNvSpPr txBox="1"/>
          <p:nvPr/>
        </p:nvSpPr>
        <p:spPr>
          <a:xfrm>
            <a:off x="971550" y="1616966"/>
            <a:ext cx="3971925" cy="1323439"/>
          </a:xfrm>
          <a:prstGeom prst="rect">
            <a:avLst/>
          </a:prstGeom>
          <a:noFill/>
        </p:spPr>
        <p:txBody>
          <a:bodyPr wrap="square">
            <a:spAutoFit/>
          </a:bodyPr>
          <a:lstStyle/>
          <a:p>
            <a:r>
              <a:rPr kumimoji="0" lang="en-US" altLang="en-US" sz="1600" b="0" i="0" u="none" strike="noStrike" cap="none" normalizeH="0" baseline="0" dirty="0">
                <a:ln>
                  <a:noFill/>
                </a:ln>
                <a:solidFill>
                  <a:schemeClr val="bg1"/>
                </a:solidFill>
                <a:effectLst/>
                <a:latin typeface="Roboto" panose="02000000000000000000" pitchFamily="2" charset="0"/>
              </a:rPr>
              <a:t>So the answer is that the pixel value is used to convert images into numbers. A pixel is the smallest unit of a digital image or graphics that can be displayed and represented on a digital display </a:t>
            </a:r>
            <a:endParaRPr lang="en-IN" sz="1600" dirty="0">
              <a:solidFill>
                <a:schemeClr val="bg1"/>
              </a:solidFill>
            </a:endParaRPr>
          </a:p>
        </p:txBody>
      </p:sp>
    </p:spTree>
    <p:extLst>
      <p:ext uri="{BB962C8B-B14F-4D97-AF65-F5344CB8AC3E}">
        <p14:creationId xmlns:p14="http://schemas.microsoft.com/office/powerpoint/2010/main" val="243516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9CE97-8151-49DA-BE5D-F4FD166A98A5}"/>
              </a:ext>
            </a:extLst>
          </p:cNvPr>
          <p:cNvSpPr txBox="1"/>
          <p:nvPr/>
        </p:nvSpPr>
        <p:spPr>
          <a:xfrm>
            <a:off x="4624387" y="295275"/>
            <a:ext cx="2943225" cy="1200329"/>
          </a:xfrm>
          <a:prstGeom prst="rect">
            <a:avLst/>
          </a:prstGeom>
          <a:noFill/>
        </p:spPr>
        <p:txBody>
          <a:bodyPr wrap="square" rtlCol="0">
            <a:spAutoFit/>
          </a:bodyPr>
          <a:lstStyle/>
          <a:p>
            <a:pPr algn="ctr"/>
            <a:r>
              <a:rPr lang="en-IN" sz="3600" dirty="0">
                <a:solidFill>
                  <a:schemeClr val="bg1"/>
                </a:solidFill>
              </a:rPr>
              <a:t>PROJECT FLOW</a:t>
            </a:r>
          </a:p>
        </p:txBody>
      </p:sp>
      <p:graphicFrame>
        <p:nvGraphicFramePr>
          <p:cNvPr id="6" name="Diagram 5">
            <a:extLst>
              <a:ext uri="{FF2B5EF4-FFF2-40B4-BE49-F238E27FC236}">
                <a16:creationId xmlns:a16="http://schemas.microsoft.com/office/drawing/2014/main" id="{81063727-63A4-4BB0-BC83-06079A81EC12}"/>
              </a:ext>
            </a:extLst>
          </p:cNvPr>
          <p:cNvGraphicFramePr/>
          <p:nvPr>
            <p:extLst>
              <p:ext uri="{D42A27DB-BD31-4B8C-83A1-F6EECF244321}">
                <p14:modId xmlns:p14="http://schemas.microsoft.com/office/powerpoint/2010/main" val="2000750990"/>
              </p:ext>
            </p:extLst>
          </p:nvPr>
        </p:nvGraphicFramePr>
        <p:xfrm>
          <a:off x="431798" y="976843"/>
          <a:ext cx="11474451" cy="4004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674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D1771-4EB5-4977-93BC-8B2BCE2B9315}"/>
              </a:ext>
            </a:extLst>
          </p:cNvPr>
          <p:cNvPicPr>
            <a:picLocks noChangeAspect="1"/>
          </p:cNvPicPr>
          <p:nvPr/>
        </p:nvPicPr>
        <p:blipFill>
          <a:blip r:embed="rId2"/>
          <a:stretch>
            <a:fillRect/>
          </a:stretch>
        </p:blipFill>
        <p:spPr>
          <a:xfrm>
            <a:off x="1312327" y="1606281"/>
            <a:ext cx="4263375" cy="2962276"/>
          </a:xfrm>
          <a:prstGeom prst="rect">
            <a:avLst/>
          </a:prstGeom>
        </p:spPr>
      </p:pic>
      <p:pic>
        <p:nvPicPr>
          <p:cNvPr id="7" name="Picture 6">
            <a:extLst>
              <a:ext uri="{FF2B5EF4-FFF2-40B4-BE49-F238E27FC236}">
                <a16:creationId xmlns:a16="http://schemas.microsoft.com/office/drawing/2014/main" id="{E5E27252-89F9-476A-A934-8AAB935C6D37}"/>
              </a:ext>
            </a:extLst>
          </p:cNvPr>
          <p:cNvPicPr>
            <a:picLocks noChangeAspect="1"/>
          </p:cNvPicPr>
          <p:nvPr/>
        </p:nvPicPr>
        <p:blipFill>
          <a:blip r:embed="rId3"/>
          <a:stretch>
            <a:fillRect/>
          </a:stretch>
        </p:blipFill>
        <p:spPr>
          <a:xfrm>
            <a:off x="6616299" y="1523999"/>
            <a:ext cx="4814163" cy="3044558"/>
          </a:xfrm>
          <a:prstGeom prst="rect">
            <a:avLst/>
          </a:prstGeom>
        </p:spPr>
      </p:pic>
      <p:sp>
        <p:nvSpPr>
          <p:cNvPr id="8" name="TextBox 7">
            <a:extLst>
              <a:ext uri="{FF2B5EF4-FFF2-40B4-BE49-F238E27FC236}">
                <a16:creationId xmlns:a16="http://schemas.microsoft.com/office/drawing/2014/main" id="{AEB75271-2EDE-4C75-BD3A-6A32B520E732}"/>
              </a:ext>
            </a:extLst>
          </p:cNvPr>
          <p:cNvSpPr txBox="1"/>
          <p:nvPr/>
        </p:nvSpPr>
        <p:spPr>
          <a:xfrm>
            <a:off x="5547127" y="723900"/>
            <a:ext cx="1581150" cy="369332"/>
          </a:xfrm>
          <a:prstGeom prst="rect">
            <a:avLst/>
          </a:prstGeom>
          <a:noFill/>
        </p:spPr>
        <p:txBody>
          <a:bodyPr wrap="square" rtlCol="0">
            <a:spAutoFit/>
          </a:bodyPr>
          <a:lstStyle/>
          <a:p>
            <a:r>
              <a:rPr lang="en-IN" dirty="0">
                <a:solidFill>
                  <a:schemeClr val="bg1"/>
                </a:solidFill>
              </a:rPr>
              <a:t>MASKING</a:t>
            </a:r>
          </a:p>
        </p:txBody>
      </p:sp>
    </p:spTree>
    <p:extLst>
      <p:ext uri="{BB962C8B-B14F-4D97-AF65-F5344CB8AC3E}">
        <p14:creationId xmlns:p14="http://schemas.microsoft.com/office/powerpoint/2010/main" val="48524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D7328-8B51-49D9-8F6F-DEDF49B4028F}"/>
              </a:ext>
            </a:extLst>
          </p:cNvPr>
          <p:cNvPicPr>
            <a:picLocks noChangeAspect="1"/>
          </p:cNvPicPr>
          <p:nvPr/>
        </p:nvPicPr>
        <p:blipFill>
          <a:blip r:embed="rId2"/>
          <a:stretch>
            <a:fillRect/>
          </a:stretch>
        </p:blipFill>
        <p:spPr>
          <a:xfrm>
            <a:off x="5667329" y="1518222"/>
            <a:ext cx="1066892" cy="1440305"/>
          </a:xfrm>
          <a:prstGeom prst="rect">
            <a:avLst/>
          </a:prstGeom>
        </p:spPr>
      </p:pic>
      <p:sp>
        <p:nvSpPr>
          <p:cNvPr id="4" name="TextBox 3">
            <a:extLst>
              <a:ext uri="{FF2B5EF4-FFF2-40B4-BE49-F238E27FC236}">
                <a16:creationId xmlns:a16="http://schemas.microsoft.com/office/drawing/2014/main" id="{E7DF8765-B1B1-407B-A88B-0B60B2A669CF}"/>
              </a:ext>
            </a:extLst>
          </p:cNvPr>
          <p:cNvSpPr txBox="1"/>
          <p:nvPr/>
        </p:nvSpPr>
        <p:spPr>
          <a:xfrm>
            <a:off x="5510258" y="3059668"/>
            <a:ext cx="2447925" cy="369332"/>
          </a:xfrm>
          <a:prstGeom prst="rect">
            <a:avLst/>
          </a:prstGeom>
          <a:noFill/>
        </p:spPr>
        <p:txBody>
          <a:bodyPr wrap="square" rtlCol="0">
            <a:spAutoFit/>
          </a:bodyPr>
          <a:lstStyle/>
          <a:p>
            <a:r>
              <a:rPr lang="en-IN" dirty="0">
                <a:solidFill>
                  <a:schemeClr val="bg1"/>
                </a:solidFill>
              </a:rPr>
              <a:t>Original image</a:t>
            </a:r>
          </a:p>
        </p:txBody>
      </p:sp>
      <p:pic>
        <p:nvPicPr>
          <p:cNvPr id="6" name="Picture 5">
            <a:extLst>
              <a:ext uri="{FF2B5EF4-FFF2-40B4-BE49-F238E27FC236}">
                <a16:creationId xmlns:a16="http://schemas.microsoft.com/office/drawing/2014/main" id="{FC664698-848C-4CDC-A3E8-B9FFAA1B6A10}"/>
              </a:ext>
            </a:extLst>
          </p:cNvPr>
          <p:cNvPicPr>
            <a:picLocks noChangeAspect="1"/>
          </p:cNvPicPr>
          <p:nvPr/>
        </p:nvPicPr>
        <p:blipFill>
          <a:blip r:embed="rId3"/>
          <a:stretch>
            <a:fillRect/>
          </a:stretch>
        </p:blipFill>
        <p:spPr>
          <a:xfrm>
            <a:off x="2339751" y="3429000"/>
            <a:ext cx="1036410" cy="1455546"/>
          </a:xfrm>
          <a:prstGeom prst="rect">
            <a:avLst/>
          </a:prstGeom>
        </p:spPr>
      </p:pic>
      <p:pic>
        <p:nvPicPr>
          <p:cNvPr id="8" name="Picture 7">
            <a:extLst>
              <a:ext uri="{FF2B5EF4-FFF2-40B4-BE49-F238E27FC236}">
                <a16:creationId xmlns:a16="http://schemas.microsoft.com/office/drawing/2014/main" id="{EB0319A3-38E1-44DD-8439-9B46200C6E28}"/>
              </a:ext>
            </a:extLst>
          </p:cNvPr>
          <p:cNvPicPr>
            <a:picLocks noChangeAspect="1"/>
          </p:cNvPicPr>
          <p:nvPr/>
        </p:nvPicPr>
        <p:blipFill>
          <a:blip r:embed="rId4"/>
          <a:stretch>
            <a:fillRect/>
          </a:stretch>
        </p:blipFill>
        <p:spPr>
          <a:xfrm>
            <a:off x="8823914" y="3501327"/>
            <a:ext cx="1059272" cy="1432684"/>
          </a:xfrm>
          <a:prstGeom prst="rect">
            <a:avLst/>
          </a:prstGeom>
        </p:spPr>
      </p:pic>
      <p:sp>
        <p:nvSpPr>
          <p:cNvPr id="10" name="TextBox 9">
            <a:extLst>
              <a:ext uri="{FF2B5EF4-FFF2-40B4-BE49-F238E27FC236}">
                <a16:creationId xmlns:a16="http://schemas.microsoft.com/office/drawing/2014/main" id="{DEF70007-11DA-48ED-9A4F-B74C77A1FE3B}"/>
              </a:ext>
            </a:extLst>
          </p:cNvPr>
          <p:cNvSpPr txBox="1"/>
          <p:nvPr/>
        </p:nvSpPr>
        <p:spPr>
          <a:xfrm>
            <a:off x="2282713" y="5141539"/>
            <a:ext cx="2186895" cy="369332"/>
          </a:xfrm>
          <a:prstGeom prst="rect">
            <a:avLst/>
          </a:prstGeom>
          <a:noFill/>
        </p:spPr>
        <p:txBody>
          <a:bodyPr wrap="square">
            <a:spAutoFit/>
          </a:bodyPr>
          <a:lstStyle/>
          <a:p>
            <a:r>
              <a:rPr lang="en-IN" dirty="0">
                <a:solidFill>
                  <a:schemeClr val="bg1"/>
                </a:solidFill>
              </a:rPr>
              <a:t> Dilation</a:t>
            </a:r>
          </a:p>
        </p:txBody>
      </p:sp>
      <p:sp>
        <p:nvSpPr>
          <p:cNvPr id="12" name="TextBox 11">
            <a:extLst>
              <a:ext uri="{FF2B5EF4-FFF2-40B4-BE49-F238E27FC236}">
                <a16:creationId xmlns:a16="http://schemas.microsoft.com/office/drawing/2014/main" id="{4FD0AD89-7ADA-4390-B610-9B316C5689B4}"/>
              </a:ext>
            </a:extLst>
          </p:cNvPr>
          <p:cNvSpPr txBox="1"/>
          <p:nvPr/>
        </p:nvSpPr>
        <p:spPr>
          <a:xfrm>
            <a:off x="8934450" y="5141539"/>
            <a:ext cx="6096000" cy="369332"/>
          </a:xfrm>
          <a:prstGeom prst="rect">
            <a:avLst/>
          </a:prstGeom>
          <a:noFill/>
        </p:spPr>
        <p:txBody>
          <a:bodyPr wrap="square">
            <a:spAutoFit/>
          </a:bodyPr>
          <a:lstStyle/>
          <a:p>
            <a:r>
              <a:rPr lang="en-IN" dirty="0">
                <a:solidFill>
                  <a:schemeClr val="bg1"/>
                </a:solidFill>
              </a:rPr>
              <a:t>Erosion</a:t>
            </a:r>
          </a:p>
        </p:txBody>
      </p:sp>
      <p:cxnSp>
        <p:nvCxnSpPr>
          <p:cNvPr id="15" name="Straight Arrow Connector 14">
            <a:extLst>
              <a:ext uri="{FF2B5EF4-FFF2-40B4-BE49-F238E27FC236}">
                <a16:creationId xmlns:a16="http://schemas.microsoft.com/office/drawing/2014/main" id="{C873A43B-7266-425F-B1B4-31776542757E}"/>
              </a:ext>
            </a:extLst>
          </p:cNvPr>
          <p:cNvCxnSpPr>
            <a:cxnSpLocks/>
          </p:cNvCxnSpPr>
          <p:nvPr/>
        </p:nvCxnSpPr>
        <p:spPr>
          <a:xfrm>
            <a:off x="6896100" y="2958527"/>
            <a:ext cx="1762125" cy="12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4830FE-29FF-4E3A-8BF8-7CBD384B5AF1}"/>
              </a:ext>
            </a:extLst>
          </p:cNvPr>
          <p:cNvCxnSpPr>
            <a:cxnSpLocks/>
          </p:cNvCxnSpPr>
          <p:nvPr/>
        </p:nvCxnSpPr>
        <p:spPr>
          <a:xfrm flipH="1">
            <a:off x="3676650" y="2952875"/>
            <a:ext cx="1750764" cy="126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9877C93-CAA2-430C-AA78-D4F485723FB5}"/>
              </a:ext>
            </a:extLst>
          </p:cNvPr>
          <p:cNvSpPr txBox="1"/>
          <p:nvPr/>
        </p:nvSpPr>
        <p:spPr>
          <a:xfrm>
            <a:off x="5129212" y="329443"/>
            <a:ext cx="3362325" cy="400110"/>
          </a:xfrm>
          <a:prstGeom prst="rect">
            <a:avLst/>
          </a:prstGeom>
          <a:noFill/>
        </p:spPr>
        <p:txBody>
          <a:bodyPr wrap="square" rtlCol="0">
            <a:spAutoFit/>
          </a:bodyPr>
          <a:lstStyle/>
          <a:p>
            <a:r>
              <a:rPr lang="en-IN" sz="2000" dirty="0">
                <a:solidFill>
                  <a:schemeClr val="bg1"/>
                </a:solidFill>
              </a:rPr>
              <a:t>Erosion and Dilation</a:t>
            </a:r>
          </a:p>
        </p:txBody>
      </p:sp>
    </p:spTree>
    <p:extLst>
      <p:ext uri="{BB962C8B-B14F-4D97-AF65-F5344CB8AC3E}">
        <p14:creationId xmlns:p14="http://schemas.microsoft.com/office/powerpoint/2010/main" val="15506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03A49-C3F3-428D-A8A1-1B1927B1931A}"/>
              </a:ext>
            </a:extLst>
          </p:cNvPr>
          <p:cNvSpPr txBox="1"/>
          <p:nvPr/>
        </p:nvSpPr>
        <p:spPr>
          <a:xfrm>
            <a:off x="4695825" y="390525"/>
            <a:ext cx="4752975" cy="523220"/>
          </a:xfrm>
          <a:prstGeom prst="rect">
            <a:avLst/>
          </a:prstGeom>
          <a:noFill/>
        </p:spPr>
        <p:txBody>
          <a:bodyPr wrap="square" rtlCol="0">
            <a:spAutoFit/>
          </a:bodyPr>
          <a:lstStyle/>
          <a:p>
            <a:r>
              <a:rPr lang="en-IN" sz="2800" dirty="0">
                <a:solidFill>
                  <a:schemeClr val="bg1"/>
                </a:solidFill>
              </a:rPr>
              <a:t>Hand Gesture Guide</a:t>
            </a:r>
          </a:p>
        </p:txBody>
      </p:sp>
      <p:pic>
        <p:nvPicPr>
          <p:cNvPr id="4" name="Picture 3">
            <a:extLst>
              <a:ext uri="{FF2B5EF4-FFF2-40B4-BE49-F238E27FC236}">
                <a16:creationId xmlns:a16="http://schemas.microsoft.com/office/drawing/2014/main" id="{BEFB6DF3-C2F6-4D5B-B915-4D73BF9BC243}"/>
              </a:ext>
            </a:extLst>
          </p:cNvPr>
          <p:cNvPicPr>
            <a:picLocks noChangeAspect="1"/>
          </p:cNvPicPr>
          <p:nvPr/>
        </p:nvPicPr>
        <p:blipFill>
          <a:blip r:embed="rId2"/>
          <a:stretch>
            <a:fillRect/>
          </a:stretch>
        </p:blipFill>
        <p:spPr>
          <a:xfrm>
            <a:off x="3479307" y="1686579"/>
            <a:ext cx="5233386" cy="4446505"/>
          </a:xfrm>
          <a:prstGeom prst="rect">
            <a:avLst/>
          </a:prstGeom>
        </p:spPr>
      </p:pic>
    </p:spTree>
    <p:extLst>
      <p:ext uri="{BB962C8B-B14F-4D97-AF65-F5344CB8AC3E}">
        <p14:creationId xmlns:p14="http://schemas.microsoft.com/office/powerpoint/2010/main" val="325551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369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Century Gothic</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VIDHI KHOSLA</dc:creator>
  <cp:lastModifiedBy>VIDHI KHOSLA</cp:lastModifiedBy>
  <cp:revision>5</cp:revision>
  <dcterms:created xsi:type="dcterms:W3CDTF">2022-01-30T19:17:35Z</dcterms:created>
  <dcterms:modified xsi:type="dcterms:W3CDTF">2022-01-30T20:40:34Z</dcterms:modified>
</cp:coreProperties>
</file>