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2"/>
  </p:sldMasterIdLst>
  <p:sldIdLst>
    <p:sldId id="268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  <p15:guide id="1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7568712141.png"></Relationship><Relationship Id="rId4" Type="http://schemas.openxmlformats.org/officeDocument/2006/relationships/video" Target="../media/media12430598.mp4"></Relationship><Relationship Id="rId5" Type="http://schemas.microsoft.com/office/2007/relationships/media" Target="../media/media12430598.mp4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618990" y="1637665"/>
            <a:ext cx="3022600" cy="17900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모바일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앱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개발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299075" y="3565525"/>
            <a:ext cx="1583690" cy="46101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To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D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o리스트 </a:t>
            </a:r>
            <a:r>
              <a:rPr lang="ko-KR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앱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940" cy="583374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 rot="0">
            <a:off x="9552305" y="5914390"/>
            <a:ext cx="1202690" cy="2305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02084779 조상우</a:t>
            </a:r>
            <a:endParaRPr lang="ko-KR" altLang="en-US" sz="900" cap="none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I 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N D E X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"/>
          <p:cNvSpPr>
            <a:spLocks/>
          </p:cNvSpPr>
          <p:nvPr/>
        </p:nvSpPr>
        <p:spPr>
          <a:xfrm rot="0">
            <a:off x="1748155" y="2546985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1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소개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2"/>
          <p:cNvSpPr>
            <a:spLocks/>
          </p:cNvSpPr>
          <p:nvPr/>
        </p:nvSpPr>
        <p:spPr>
          <a:xfrm rot="0">
            <a:off x="1746250" y="3552825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2.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SW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OT 분석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3"/>
          <p:cNvSpPr>
            <a:spLocks/>
          </p:cNvSpPr>
          <p:nvPr/>
        </p:nvSpPr>
        <p:spPr>
          <a:xfrm rot="0">
            <a:off x="1746250" y="4542790"/>
            <a:ext cx="4380865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3.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CAMPER 기법</a:t>
            </a:r>
            <a:endParaRPr lang="ko-KR" altLang="en-US" sz="2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920240"/>
            <a:ext cx="3022600" cy="9410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소개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0415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0415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 rot="0">
            <a:off x="4755515" y="1681480"/>
            <a:ext cx="267144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구현 </a:t>
            </a:r>
            <a:r>
              <a:rPr lang="ko-KR" altLang="ko-KR" sz="1600" b="1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기능과 UI</a:t>
            </a:r>
            <a:endParaRPr lang="ko-KR" altLang="en-US" sz="1600" b="1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pic>
        <p:nvPicPr>
          <p:cNvPr id="19" name="bandicam 2024-05-26 16-16-39-065" descr="C:/Users/whtk/AppData/Roaming/PolarisOffice/ETemp/19432_21884840/fImage7568712141.png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2985" y="1844040"/>
            <a:ext cx="1916430" cy="4306570"/>
          </a:xfrm>
          <a:prstGeom prst="rect"/>
          <a:noFill/>
        </p:spPr>
      </p:pic>
      <p:sp>
        <p:nvSpPr>
          <p:cNvPr id="20" name="도형 5"/>
          <p:cNvSpPr>
            <a:spLocks/>
          </p:cNvSpPr>
          <p:nvPr/>
        </p:nvSpPr>
        <p:spPr>
          <a:xfrm rot="0">
            <a:off x="5749925" y="2638425"/>
            <a:ext cx="4368800" cy="22148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할 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일 항목 추가 및 수정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,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삭제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</a:b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완료한 </a:t>
            </a:r>
            <a:r>
              <a:rPr lang="ko-KR" altLang="ko-KR" sz="2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항목 체크 및 줄 긋기로 표시</a:t>
            </a:r>
            <a:endParaRPr lang="ko-KR" altLang="en-US" sz="2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endParaRPr lang="ko-KR" altLang="en-US" sz="2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완료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항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목,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미완료 항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목의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갯수를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알려주는 </a:t>
            </a:r>
            <a:endParaRPr lang="ko-KR" altLang="en-US" sz="1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기능</a:t>
            </a:r>
            <a:r>
              <a:rPr lang="ko-KR" altLang="ko-KR" sz="1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완성X</a:t>
            </a:r>
            <a:endParaRPr lang="ko-KR" altLang="en-US" sz="16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80000">
                <p:cTn>
                  <p:stCondLst>
                    <p:cond delay="0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569720"/>
            <a:ext cx="3022600" cy="17900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WOT</a:t>
            </a: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2057400" y="833755"/>
            <a:ext cx="271335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SW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OT 분석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>
            <a:off x="970280" y="1883410"/>
            <a:ext cx="5158740" cy="17316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S (강점)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수정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 (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편집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및 삭제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유연하게)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간편한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사용 (터치로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쉽게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관리)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3.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직관적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UI</a:t>
            </a:r>
            <a:endParaRPr lang="ko-KR" altLang="en-US" sz="26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6"/>
          <p:cNvSpPr txBox="1">
            <a:spLocks/>
          </p:cNvSpPr>
          <p:nvPr/>
        </p:nvSpPr>
        <p:spPr>
          <a:xfrm rot="0">
            <a:off x="6092190" y="1880235"/>
            <a:ext cx="4768215" cy="16148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W (약점)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제한적인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과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미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완성된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기능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2. 평범하고 단순한 디자인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7"/>
          <p:cNvSpPr>
            <a:spLocks/>
          </p:cNvSpPr>
          <p:nvPr/>
        </p:nvSpPr>
        <p:spPr>
          <a:xfrm>
            <a:off x="1240155" y="3999865"/>
            <a:ext cx="4615815" cy="20554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O (기회)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최근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재택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,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원격 근무 증가로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일정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관리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앱의 필요성 증가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2.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학습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계획 및 과제 기간 관리 등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   교육용으로도 활용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8"/>
          <p:cNvSpPr>
            <a:spLocks/>
          </p:cNvSpPr>
          <p:nvPr/>
        </p:nvSpPr>
        <p:spPr>
          <a:xfrm rot="0">
            <a:off x="6089015" y="4000500"/>
            <a:ext cx="4615180" cy="175323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800">
                <a:solidFill>
                  <a:schemeClr val="bg1"/>
                </a:solidFill>
                <a:latin typeface="Arial" charset="0"/>
                <a:ea typeface="Arial" charset="0"/>
              </a:rPr>
              <a:t>T (위기)</a:t>
            </a:r>
            <a:endParaRPr lang="ko-KR" altLang="en-US" sz="28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1. 많은 경쟁 어플리케이션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sz="1965">
                <a:solidFill>
                  <a:schemeClr val="bg1"/>
                </a:solidFill>
                <a:latin typeface="Arial" charset="0"/>
                <a:ea typeface="Arial" charset="0"/>
              </a:rPr>
              <a:t>2. 기능적, 디자인 부분의 상향평준화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l" defTabSz="1125220" eaLnBrk="0" latinLnBrk="0" hangingPunct="1">
              <a:buFontTx/>
              <a:buNone/>
            </a:pP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     및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지속적 </a:t>
            </a:r>
            <a:r>
              <a:rPr lang="ko-KR" sz="1965">
                <a:solidFill>
                  <a:schemeClr val="bg1"/>
                </a:solidFill>
                <a:latin typeface="Arial" charset="0"/>
                <a:ea typeface="Arial" charset="0"/>
              </a:rPr>
              <a:t>발전의 필요성</a:t>
            </a:r>
            <a:endParaRPr lang="ko-KR" altLang="en-US" sz="196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18990" y="1797050"/>
            <a:ext cx="3022600" cy="13658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>
              <a:lnSpc>
                <a:spcPct val="114999"/>
              </a:lnSpc>
              <a:buFontTx/>
              <a:buNone/>
            </a:pPr>
            <a:r>
              <a:rPr lang="ko-KR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CAMPER 기법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 sz="22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1990090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CAMPER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454088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454088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9"/>
          <p:cNvSpPr>
            <a:spLocks/>
          </p:cNvSpPr>
          <p:nvPr/>
        </p:nvSpPr>
        <p:spPr>
          <a:xfrm rot="0">
            <a:off x="1162050" y="1696720"/>
            <a:ext cx="3306445" cy="1221740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Substitue 대체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기존의 기본 테마 외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에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 다양한 테마 옵션을 제공하여 사용자들이 자신에게 맞는 스타일을 선택</a:t>
            </a:r>
            <a:endParaRPr lang="ko-KR" altLang="en-US" sz="7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10"/>
          <p:cNvSpPr>
            <a:spLocks/>
          </p:cNvSpPr>
          <p:nvPr/>
        </p:nvSpPr>
        <p:spPr>
          <a:xfrm rot="0">
            <a:off x="4265295" y="169481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Combine 결합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일에 관련된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이미지를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추가하여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더욱 직관적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으로 앱을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이용 가능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11"/>
          <p:cNvSpPr>
            <a:spLocks/>
          </p:cNvSpPr>
          <p:nvPr/>
        </p:nvSpPr>
        <p:spPr>
          <a:xfrm rot="0">
            <a:off x="7534275" y="1692910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Adapt 적용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일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항목에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태그 기능을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적용,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이를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통해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더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세밀한 관리 및 검색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Arial" charset="0"/>
                <a:ea typeface="Arial" charset="0"/>
              </a:rPr>
              <a:t>가능</a:t>
            </a:r>
            <a:r>
              <a:rPr sz="1200">
                <a:solidFill>
                  <a:schemeClr val="bg1"/>
                </a:solidFill>
                <a:latin typeface="Arial" charset="0"/>
                <a:ea typeface="Arial" charset="0"/>
              </a:rPr>
              <a:t>  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12"/>
          <p:cNvSpPr>
            <a:spLocks/>
          </p:cNvSpPr>
          <p:nvPr/>
        </p:nvSpPr>
        <p:spPr>
          <a:xfrm rot="0">
            <a:off x="4308475" y="3247390"/>
            <a:ext cx="3306445" cy="1191260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Put to another 다른 용도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목록을 팀원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들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간의 공유 가능한 목록으로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확장하여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협업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및 프로젝트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도우미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앱으로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이용 가능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  <p:sp>
        <p:nvSpPr>
          <p:cNvPr id="23" name="도형 13"/>
          <p:cNvSpPr>
            <a:spLocks/>
          </p:cNvSpPr>
          <p:nvPr/>
        </p:nvSpPr>
        <p:spPr>
          <a:xfrm rot="0">
            <a:off x="1275080" y="324548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Modify 수정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 i="0" b="0">
                <a:solidFill>
                  <a:schemeClr val="bg1"/>
                </a:solidFill>
                <a:latin typeface="Arial" charset="0"/>
                <a:ea typeface="Arial" charset="0"/>
              </a:rPr>
              <a:t>할 </a:t>
            </a:r>
            <a:r>
              <a:rPr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일에 우선 순위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기능 추가,</a:t>
            </a:r>
            <a:endParaRPr lang="ko-KR" altLang="en-US" sz="1200" i="0" b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더욱 효율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적인 </a:t>
            </a:r>
            <a:r>
              <a:rPr lang="ko-KR" sz="1200" i="0" b="0">
                <a:solidFill>
                  <a:schemeClr val="bg1"/>
                </a:solidFill>
                <a:latin typeface="Arial" charset="0"/>
                <a:ea typeface="Arial" charset="0"/>
              </a:rPr>
              <a:t>일정 관리</a:t>
            </a:r>
            <a:endParaRPr lang="ko-KR" altLang="en-US" sz="1200" i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"/>
          <p:cNvSpPr>
            <a:spLocks/>
          </p:cNvSpPr>
          <p:nvPr/>
        </p:nvSpPr>
        <p:spPr>
          <a:xfrm rot="0">
            <a:off x="7612380" y="3181985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Eliminate 제거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불필요한 </a:t>
            </a:r>
            <a:r>
              <a:rPr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기능, 설정을 제거하여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앱을 간소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화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  <p:sp>
        <p:nvSpPr>
          <p:cNvPr id="25" name="도형 15"/>
          <p:cNvSpPr>
            <a:spLocks/>
          </p:cNvSpPr>
          <p:nvPr/>
        </p:nvSpPr>
        <p:spPr>
          <a:xfrm rot="0">
            <a:off x="4265930" y="4818380"/>
            <a:ext cx="3306445" cy="1036955"/>
          </a:xfrm>
          <a:prstGeom prst="rect"/>
          <a:noFill/>
        </p:spPr>
        <p:txBody>
          <a:bodyPr wrap="square" lIns="112395" tIns="56515" rIns="112395" bIns="56515" vert="horz" anchor="t">
            <a:spAutoFit/>
          </a:bodyPr>
          <a:lstStyle/>
          <a:p>
            <a:pPr marL="0" indent="0" rtl="0" algn="ctr" defTabSz="1125220" eaLnBrk="0" latinLnBrk="0" hangingPunct="1">
              <a:buFontTx/>
              <a:buNone/>
            </a:pPr>
            <a:r>
              <a:rPr sz="2200">
                <a:solidFill>
                  <a:schemeClr val="bg1"/>
                </a:solidFill>
                <a:latin typeface="Arial" charset="0"/>
                <a:ea typeface="Arial" charset="0"/>
              </a:rPr>
              <a:t>Reverse 반전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사용자가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완료하거나 삭제한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할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일을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  <a:p>
            <a:pPr marL="0" indent="0" rtl="0" algn="ctr" defTabSz="1125220" eaLnBrk="0" latinLnBrk="0" hangingPunct="1">
              <a:buFontTx/>
              <a:buNone/>
            </a:pP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되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돌리는 </a:t>
            </a:r>
            <a:r>
              <a:rPr lang="ko-KR" sz="1200" i="0" b="0">
                <a:solidFill>
                  <a:schemeClr val="bg1"/>
                </a:solidFill>
                <a:latin typeface="Segoe UI" charset="0"/>
                <a:ea typeface="ui-sans-serif" charset="0"/>
              </a:rPr>
              <a:t>기능을 추가</a:t>
            </a:r>
            <a:endParaRPr lang="ko-KR" altLang="en-US" sz="1200" i="0" b="0">
              <a:solidFill>
                <a:schemeClr val="bg1"/>
              </a:solidFill>
              <a:latin typeface="Segoe UI" charset="0"/>
              <a:ea typeface="ui-sans-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23</Paragraphs>
  <Words>73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dark album</dc:title>
  <cp:version>10.105.224.52366</cp:version>
</cp:coreProperties>
</file>