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mp4" ContentType="video/unknown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87" r:id="rId12"/>
  </p:sldMasterIdLst>
  <p:sldIdLst>
    <p:sldId id="268" r:id="rId14"/>
    <p:sldId id="269" r:id="rId15"/>
    <p:sldId id="273" r:id="rId16"/>
    <p:sldId id="272" r:id="rId17"/>
    <p:sldId id="274" r:id="rId18"/>
    <p:sldId id="275" r:id="rId19"/>
    <p:sldId id="277" r:id="rId20"/>
    <p:sldId id="276" r:id="rId21"/>
    <p:sldId id="27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7" userDrawn="1">
          <p15:clr>
            <a:srgbClr val="A4A3A4"/>
          </p15:clr>
        </p15:guide>
        <p15:guide id="1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620"/>
    <p:restoredTop sz="94660"/>
  </p:normalViewPr>
  <p:slideViewPr>
    <p:cSldViewPr snapToGrid="1" snapToObjects="1">
      <p:cViewPr varScale="1">
        <p:scale>
          <a:sx n="110" d="100"/>
          <a:sy n="110" d="100"/>
        </p:scale>
        <p:origin x="516" y="108"/>
      </p:cViewPr>
      <p:guideLst>
        <p:guide orient="horz" pos="2157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slide" Target="slides/slide1.xml"></Relationship><Relationship Id="rId15" Type="http://schemas.openxmlformats.org/officeDocument/2006/relationships/slide" Target="slides/slide2.xml"></Relationship><Relationship Id="rId16" Type="http://schemas.openxmlformats.org/officeDocument/2006/relationships/slide" Target="slides/slide3.xml"></Relationship><Relationship Id="rId17" Type="http://schemas.openxmlformats.org/officeDocument/2006/relationships/slide" Target="slides/slide4.xml"></Relationship><Relationship Id="rId18" Type="http://schemas.openxmlformats.org/officeDocument/2006/relationships/slide" Target="slides/slide5.xml"></Relationship><Relationship Id="rId19" Type="http://schemas.openxmlformats.org/officeDocument/2006/relationships/slide" Target="slides/slide6.xml"></Relationship><Relationship Id="rId20" Type="http://schemas.openxmlformats.org/officeDocument/2006/relationships/slide" Target="slides/slide7.xml"></Relationship><Relationship Id="rId21" Type="http://schemas.openxmlformats.org/officeDocument/2006/relationships/slide" Target="slides/slide8.xml"></Relationship><Relationship Id="rId22" Type="http://schemas.openxmlformats.org/officeDocument/2006/relationships/slide" Target="slides/slide9.xml"></Relationship><Relationship Id="rId23" Type="http://schemas.openxmlformats.org/officeDocument/2006/relationships/viewProps" Target="viewProps.xml"></Relationship><Relationship Id="rId24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4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1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6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6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1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5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5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3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4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hyperlink" Target="https://blog.naver.com/kingstargirl" TargetMode="External"></Relationship><Relationship Id="rId2" Type="http://schemas.openxmlformats.org/officeDocument/2006/relationships/image" Target="../media/image1.JPG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3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JPG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3" Type="http://schemas.openxmlformats.org/officeDocument/2006/relationships/image" Target="../media/fImage7568712141.png"></Relationship><Relationship Id="rId4" Type="http://schemas.openxmlformats.org/officeDocument/2006/relationships/video" Target="../media/media12430598.mp4"></Relationship><Relationship Id="rId5" Type="http://schemas.microsoft.com/office/2007/relationships/media" Target="../media/media12430598.mp4"></Relationship><Relationship Id="rId6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JP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JP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JP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JPG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4618990" y="1637665"/>
            <a:ext cx="3022600" cy="179006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eaLnBrk="0">
              <a:lnSpc>
                <a:spcPct val="114999"/>
              </a:lnSpc>
              <a:buFontTx/>
              <a:buNone/>
            </a:pPr>
            <a:r>
              <a:rPr lang="ko-KR" altLang="ko-KR" sz="480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모바일</a:t>
            </a:r>
            <a:r>
              <a:rPr lang="ko-KR" altLang="ko-KR" sz="480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/>
            </a:r>
            <a:br>
              <a:rPr lang="ko-KR" altLang="ko-KR" sz="480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</a:br>
            <a:r>
              <a:rPr lang="ko-KR" altLang="ko-KR" sz="480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앱</a:t>
            </a:r>
            <a:r>
              <a:rPr lang="ko-KR" altLang="ko-KR" sz="480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480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개발</a:t>
            </a:r>
            <a:endParaRPr lang="ko-KR" altLang="en-US" sz="480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 rot="0">
            <a:off x="5299075" y="3565525"/>
            <a:ext cx="1583690" cy="461010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eaLnBrk="0">
              <a:lnSpc>
                <a:spcPct val="150000"/>
              </a:lnSpc>
              <a:buFontTx/>
              <a:buNone/>
            </a:pPr>
            <a:r>
              <a:rPr lang="ko-KR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</a:rPr>
              <a:t>나의 </a:t>
            </a:r>
            <a:r>
              <a:rPr lang="ko-KR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</a:rPr>
              <a:t>To</a:t>
            </a:r>
            <a:r>
              <a:rPr lang="ko-KR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</a:rPr>
              <a:t>-</a:t>
            </a:r>
            <a:r>
              <a:rPr lang="ko-KR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</a:rPr>
              <a:t>D</a:t>
            </a:r>
            <a:r>
              <a:rPr lang="ko-KR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</a:rPr>
              <a:t>o리스트 </a:t>
            </a:r>
            <a:r>
              <a:rPr lang="ko-KR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</a:rPr>
              <a:t>앱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1225" y="548640"/>
            <a:ext cx="10441940" cy="5833745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>
              <a:buFontTx/>
              <a:buNone/>
            </a:pPr>
            <a:endParaRPr lang="ko-KR" altLang="en-US" sz="2200">
              <a:ln w="12700" cap="flat" cmpd="sng">
                <a:solidFill>
                  <a:schemeClr val="bg1">
                    <a:lumMod val="50000"/>
                    <a:alpha val="100000"/>
                  </a:schemeClr>
                </a:solidFill>
                <a:prstDash val="solid"/>
                <a:bevel/>
              </a:ln>
              <a:latin typeface="Arial" charset="0"/>
              <a:ea typeface="Arial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48817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927735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68756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938905" y="2493010"/>
            <a:ext cx="1009015" cy="6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393940" y="2493010"/>
            <a:ext cx="1009015" cy="6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도형 18"/>
          <p:cNvSpPr>
            <a:spLocks/>
          </p:cNvSpPr>
          <p:nvPr/>
        </p:nvSpPr>
        <p:spPr>
          <a:xfrm rot="0">
            <a:off x="9552305" y="5914390"/>
            <a:ext cx="1202690" cy="23050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9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</a:t>
            </a:r>
            <a:r>
              <a:rPr lang="ko-KR" altLang="ko-KR" sz="9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02084779 조상우</a:t>
            </a:r>
            <a:endParaRPr lang="ko-KR" altLang="en-US" sz="900" cap="none" b="0" strike="noStrike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701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52675" y="833755"/>
            <a:ext cx="3022600" cy="85344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>
              <a:lnSpc>
                <a:spcPct val="150000"/>
              </a:lnSpc>
              <a:buFontTx/>
              <a:buNone/>
            </a:pPr>
            <a:r>
              <a:rPr lang="ko-KR" altLang="ko-KR" sz="33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I </a:t>
            </a:r>
            <a:r>
              <a:rPr lang="ko-KR" altLang="ko-KR" sz="33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N D E X</a:t>
            </a:r>
            <a:endParaRPr lang="ko-KR" altLang="en-US" sz="330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1225" y="548640"/>
            <a:ext cx="10441305" cy="583311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48817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927735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68756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540885" y="1334135"/>
            <a:ext cx="1009015" cy="6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540885" y="1262380"/>
            <a:ext cx="1009015" cy="6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도형 1"/>
          <p:cNvSpPr>
            <a:spLocks/>
          </p:cNvSpPr>
          <p:nvPr/>
        </p:nvSpPr>
        <p:spPr>
          <a:xfrm rot="0">
            <a:off x="1748155" y="2546985"/>
            <a:ext cx="4380865" cy="69215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>
              <a:lnSpc>
                <a:spcPct val="150000"/>
              </a:lnSpc>
              <a:buFontTx/>
              <a:buNone/>
            </a:pPr>
            <a:r>
              <a:rPr lang="ko-KR" altLang="ko-KR" sz="2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1</a:t>
            </a:r>
            <a:r>
              <a:rPr lang="ko-KR" altLang="ko-KR" sz="2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. </a:t>
            </a:r>
            <a:r>
              <a:rPr lang="ko-KR" altLang="ko-KR" sz="2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앱 </a:t>
            </a:r>
            <a:r>
              <a:rPr lang="ko-KR" altLang="ko-KR" sz="2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소개</a:t>
            </a:r>
            <a:r>
              <a:rPr lang="ko-KR" altLang="ko-KR" sz="2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 </a:t>
            </a:r>
            <a:endParaRPr lang="ko-KR" altLang="en-US" sz="260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도형 2"/>
          <p:cNvSpPr>
            <a:spLocks/>
          </p:cNvSpPr>
          <p:nvPr/>
        </p:nvSpPr>
        <p:spPr>
          <a:xfrm rot="0">
            <a:off x="1746250" y="3552825"/>
            <a:ext cx="4380865" cy="69215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>
              <a:lnSpc>
                <a:spcPct val="150000"/>
              </a:lnSpc>
              <a:buFontTx/>
              <a:buNone/>
            </a:pPr>
            <a:r>
              <a:rPr lang="ko-KR" altLang="ko-KR" sz="2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2.</a:t>
            </a:r>
            <a:r>
              <a:rPr lang="ko-KR" altLang="ko-KR" sz="2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2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SW</a:t>
            </a:r>
            <a:r>
              <a:rPr lang="ko-KR" altLang="ko-KR" sz="2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OT 분석</a:t>
            </a:r>
            <a:endParaRPr lang="ko-KR" altLang="en-US" sz="260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21" name="도형 3"/>
          <p:cNvSpPr>
            <a:spLocks/>
          </p:cNvSpPr>
          <p:nvPr/>
        </p:nvSpPr>
        <p:spPr>
          <a:xfrm rot="0">
            <a:off x="1746250" y="4542790"/>
            <a:ext cx="4380865" cy="69215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>
              <a:lnSpc>
                <a:spcPct val="150000"/>
              </a:lnSpc>
              <a:buFontTx/>
              <a:buNone/>
            </a:pPr>
            <a:r>
              <a:rPr lang="ko-KR" altLang="ko-KR" sz="2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3.</a:t>
            </a:r>
            <a:r>
              <a:rPr lang="ko-KR" altLang="ko-KR" sz="2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2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S</a:t>
            </a:r>
            <a:r>
              <a:rPr lang="ko-KR" altLang="ko-KR" sz="2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CAMPER 기법</a:t>
            </a:r>
            <a:endParaRPr lang="ko-KR" altLang="en-US" sz="260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16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rot="0">
            <a:off x="4618990" y="1920240"/>
            <a:ext cx="3022600" cy="94107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eaLnBrk="0">
              <a:lnSpc>
                <a:spcPct val="114999"/>
              </a:lnSpc>
              <a:buFontTx/>
              <a:buNone/>
            </a:pPr>
            <a:r>
              <a:rPr lang="ko-KR" altLang="ko-KR" sz="480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앱 </a:t>
            </a:r>
            <a:r>
              <a:rPr lang="ko-KR" altLang="ko-KR" sz="480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소개</a:t>
            </a:r>
            <a:endParaRPr lang="ko-KR" altLang="en-US" sz="480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>
              <a:buFontTx/>
              <a:buNone/>
            </a:pPr>
            <a:endParaRPr lang="ko-KR" altLang="en-US" sz="2200">
              <a:ln w="12700" cap="flat" cmpd="sng">
                <a:solidFill>
                  <a:schemeClr val="bg1">
                    <a:lumMod val="50000"/>
                    <a:alpha val="100000"/>
                  </a:schemeClr>
                </a:solidFill>
                <a:prstDash val="solid"/>
                <a:bevel/>
              </a:ln>
              <a:latin typeface="Arial" charset="0"/>
              <a:ea typeface="Arial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948817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>
              <a:buFontTx/>
              <a:buNone/>
            </a:pPr>
            <a:endParaRPr lang="ko-KR" altLang="en-US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927735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>
              <a:buFontTx/>
              <a:buNone/>
            </a:pPr>
            <a:endParaRPr lang="ko-KR" altLang="en-US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968756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>
              <a:buFontTx/>
              <a:buNone/>
            </a:pPr>
            <a:endParaRPr lang="ko-KR" altLang="en-US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Rect 0"/>
          <p:cNvCxnSpPr/>
          <p:nvPr/>
        </p:nvCxnSpPr>
        <p:spPr>
          <a:xfrm rot="0">
            <a:off x="3938905" y="249301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t 0"/>
          <p:cNvCxnSpPr/>
          <p:nvPr/>
        </p:nvCxnSpPr>
        <p:spPr>
          <a:xfrm rot="0">
            <a:off x="7393940" y="249301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52675" y="833755"/>
            <a:ext cx="3022600" cy="85344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>
              <a:lnSpc>
                <a:spcPct val="150000"/>
              </a:lnSpc>
              <a:buFontTx/>
              <a:buNone/>
            </a:pPr>
            <a:r>
              <a:rPr lang="ko-KR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앱 </a:t>
            </a:r>
            <a:r>
              <a:rPr lang="ko-KR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소개</a:t>
            </a:r>
            <a:endParaRPr lang="ko-KR" altLang="en-US" sz="330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1225" y="548640"/>
            <a:ext cx="10441305" cy="583311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48817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927735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68756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304155" y="1334135"/>
            <a:ext cx="1009015" cy="6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304155" y="1262380"/>
            <a:ext cx="1009015" cy="6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>
            <a:spLocks/>
          </p:cNvSpPr>
          <p:nvPr/>
        </p:nvSpPr>
        <p:spPr>
          <a:xfrm rot="0">
            <a:off x="4755515" y="1681480"/>
            <a:ext cx="2671445" cy="46101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eaLnBrk="0">
              <a:lnSpc>
                <a:spcPct val="150000"/>
              </a:lnSpc>
              <a:buFontTx/>
              <a:buNone/>
            </a:pPr>
            <a:r>
              <a:rPr lang="ko-KR" altLang="ko-KR" sz="1600" b="1">
                <a:solidFill>
                  <a:srgbClr val="000000">
                    <a:lumMod val="50000"/>
                    <a:lumOff val="50000"/>
                  </a:srgbClr>
                </a:solidFill>
                <a:latin typeface="Arial" charset="0"/>
                <a:ea typeface="Arial" charset="0"/>
              </a:rPr>
              <a:t>구현 </a:t>
            </a:r>
            <a:r>
              <a:rPr lang="ko-KR" altLang="ko-KR" sz="1600" b="1">
                <a:solidFill>
                  <a:srgbClr val="000000">
                    <a:lumMod val="50000"/>
                    <a:lumOff val="50000"/>
                  </a:srgbClr>
                </a:solidFill>
                <a:latin typeface="Arial" charset="0"/>
                <a:ea typeface="Arial" charset="0"/>
              </a:rPr>
              <a:t>기능과 UI</a:t>
            </a:r>
            <a:endParaRPr lang="ko-KR" altLang="en-US" sz="1600" b="1">
              <a:solidFill>
                <a:srgbClr val="000000">
                  <a:lumMod val="50000"/>
                  <a:lumOff val="50000"/>
                </a:srgbClr>
              </a:solidFill>
              <a:latin typeface="Arial" charset="0"/>
              <a:ea typeface="Arial" charset="0"/>
            </a:endParaRPr>
          </a:p>
        </p:txBody>
      </p:sp>
      <p:pic>
        <p:nvPicPr>
          <p:cNvPr id="19" name="bandicam 2024-05-26 16-16-39-065" descr="C:/Users/whtk/AppData/Roaming/PolarisOffice/ETemp/19432_21884840/fImage7568712141.png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92985" y="1844040"/>
            <a:ext cx="1916430" cy="4306570"/>
          </a:xfrm>
          <a:prstGeom prst="rect"/>
          <a:noFill/>
        </p:spPr>
      </p:pic>
      <p:sp>
        <p:nvSpPr>
          <p:cNvPr id="20" name="도형 5"/>
          <p:cNvSpPr>
            <a:spLocks/>
          </p:cNvSpPr>
          <p:nvPr/>
        </p:nvSpPr>
        <p:spPr>
          <a:xfrm rot="0">
            <a:off x="5749925" y="2638425"/>
            <a:ext cx="4368800" cy="221488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>
              <a:lnSpc>
                <a:spcPct val="150000"/>
              </a:lnSpc>
              <a:buFontTx/>
              <a:buNone/>
            </a:pPr>
            <a:r>
              <a:rPr lang="ko-KR" altLang="ko-KR" sz="20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할 </a:t>
            </a:r>
            <a:r>
              <a:rPr lang="ko-KR" altLang="ko-KR" sz="20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일 항목 추가 및 수정</a:t>
            </a:r>
            <a:r>
              <a:rPr lang="ko-KR" altLang="ko-KR" sz="20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,</a:t>
            </a:r>
            <a:r>
              <a:rPr lang="ko-KR" altLang="ko-KR" sz="20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 삭제</a:t>
            </a:r>
            <a:r>
              <a:rPr lang="ko-KR" altLang="ko-KR" sz="20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/>
            </a:r>
            <a:br>
              <a:rPr lang="ko-KR" altLang="ko-KR" sz="20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</a:br>
            <a:r>
              <a:rPr lang="ko-KR" altLang="ko-KR" sz="20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완료한 </a:t>
            </a:r>
            <a:r>
              <a:rPr lang="ko-KR" altLang="ko-KR" sz="20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항목 체크 및 줄 긋기로 표시</a:t>
            </a:r>
            <a:endParaRPr lang="ko-KR" altLang="en-US" sz="200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  <a:p>
            <a:pPr marL="0" indent="0" eaLnBrk="0">
              <a:lnSpc>
                <a:spcPct val="150000"/>
              </a:lnSpc>
              <a:buFontTx/>
              <a:buNone/>
            </a:pPr>
            <a:endParaRPr lang="ko-KR" altLang="en-US" sz="200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  <a:p>
            <a:pPr marL="0" indent="0" eaLnBrk="0">
              <a:lnSpc>
                <a:spcPct val="150000"/>
              </a:lnSpc>
              <a:buFontTx/>
              <a:buNone/>
            </a:pPr>
            <a:r>
              <a:rPr lang="ko-KR" altLang="ko-KR" sz="1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완료 </a:t>
            </a:r>
            <a:r>
              <a:rPr lang="ko-KR" altLang="ko-KR" sz="1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항</a:t>
            </a:r>
            <a:r>
              <a:rPr lang="ko-KR" altLang="ko-KR" sz="1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목,</a:t>
            </a:r>
            <a:r>
              <a:rPr lang="ko-KR" altLang="ko-KR" sz="1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 미완료 항</a:t>
            </a:r>
            <a:r>
              <a:rPr lang="ko-KR" altLang="ko-KR" sz="1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목의 </a:t>
            </a:r>
            <a:r>
              <a:rPr lang="ko-KR" altLang="ko-KR" sz="1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갯수를</a:t>
            </a:r>
            <a:r>
              <a:rPr lang="ko-KR" altLang="ko-KR" sz="1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1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알려주는 </a:t>
            </a:r>
            <a:endParaRPr lang="ko-KR" altLang="en-US" sz="160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  <a:p>
            <a:pPr marL="0" indent="0" eaLnBrk="0">
              <a:lnSpc>
                <a:spcPct val="150000"/>
              </a:lnSpc>
              <a:buFontTx/>
              <a:buNone/>
            </a:pPr>
            <a:r>
              <a:rPr lang="ko-KR" altLang="ko-KR" sz="1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기능</a:t>
            </a:r>
            <a:r>
              <a:rPr lang="ko-KR" altLang="ko-KR" sz="1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 완성X</a:t>
            </a:r>
            <a:endParaRPr lang="ko-KR" altLang="en-US" sz="160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151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video>
              <p:cMediaNode vol="80000">
                <p:cTn>
                  <p:stCondLst>
                    <p:cond delay="0"/>
                  </p:stCondLst>
                </p:cTn>
                <p:tgtEl>
                  <p:spTgt spid="19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rot="0">
            <a:off x="4618990" y="1569720"/>
            <a:ext cx="3022600" cy="179006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eaLnBrk="0">
              <a:lnSpc>
                <a:spcPct val="114999"/>
              </a:lnSpc>
              <a:buFontTx/>
              <a:buNone/>
            </a:pPr>
            <a:r>
              <a:rPr lang="ko-KR" altLang="ko-KR" sz="480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S</a:t>
            </a:r>
            <a:r>
              <a:rPr lang="ko-KR" altLang="ko-KR" sz="480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WOT</a:t>
            </a:r>
            <a:r>
              <a:rPr lang="ko-KR" altLang="ko-KR" sz="480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/>
            </a:r>
            <a:br>
              <a:rPr lang="ko-KR" altLang="ko-KR" sz="480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</a:br>
            <a:r>
              <a:rPr lang="ko-KR" altLang="ko-KR" sz="480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분석</a:t>
            </a:r>
            <a:endParaRPr lang="ko-KR" altLang="en-US" sz="480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>
              <a:buFontTx/>
              <a:buNone/>
            </a:pPr>
            <a:endParaRPr lang="ko-KR" altLang="en-US" sz="2200">
              <a:ln w="12700" cap="flat" cmpd="sng">
                <a:solidFill>
                  <a:schemeClr val="bg1">
                    <a:lumMod val="50000"/>
                    <a:alpha val="100000"/>
                  </a:schemeClr>
                </a:solidFill>
                <a:prstDash val="solid"/>
                <a:bevel/>
              </a:ln>
              <a:latin typeface="Arial" charset="0"/>
              <a:ea typeface="Arial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948817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>
              <a:buFontTx/>
              <a:buNone/>
            </a:pPr>
            <a:endParaRPr lang="ko-KR" altLang="en-US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927735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>
              <a:buFontTx/>
              <a:buNone/>
            </a:pPr>
            <a:endParaRPr lang="ko-KR" altLang="en-US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968756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>
              <a:buFontTx/>
              <a:buNone/>
            </a:pPr>
            <a:endParaRPr lang="ko-KR" altLang="en-US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Rect 0"/>
          <p:cNvCxnSpPr/>
          <p:nvPr/>
        </p:nvCxnSpPr>
        <p:spPr>
          <a:xfrm rot="0">
            <a:off x="3938905" y="249301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t 0"/>
          <p:cNvCxnSpPr/>
          <p:nvPr/>
        </p:nvCxnSpPr>
        <p:spPr>
          <a:xfrm rot="0">
            <a:off x="7393940" y="249301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rot="0">
            <a:off x="2057400" y="833755"/>
            <a:ext cx="2713355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>
              <a:lnSpc>
                <a:spcPct val="150000"/>
              </a:lnSpc>
              <a:buFontTx/>
              <a:buNone/>
            </a:pPr>
            <a:r>
              <a:rPr lang="ko-KR" altLang="ko-KR" sz="33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SW</a:t>
            </a:r>
            <a:r>
              <a:rPr lang="ko-KR" altLang="ko-KR" sz="33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OT 분석</a:t>
            </a:r>
            <a:endParaRPr lang="ko-KR" altLang="en-US" sz="330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>
              <a:buFontTx/>
              <a:buNone/>
            </a:pPr>
            <a:endParaRPr lang="ko-KR" altLang="en-US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948817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927735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968756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Rect 0"/>
          <p:cNvCxnSpPr/>
          <p:nvPr/>
        </p:nvCxnSpPr>
        <p:spPr>
          <a:xfrm rot="0">
            <a:off x="4540885" y="1334135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t 0"/>
          <p:cNvCxnSpPr/>
          <p:nvPr/>
        </p:nvCxnSpPr>
        <p:spPr>
          <a:xfrm rot="0">
            <a:off x="4540885" y="126238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 0"/>
          <p:cNvSpPr>
            <a:spLocks/>
          </p:cNvSpPr>
          <p:nvPr/>
        </p:nvSpPr>
        <p:spPr>
          <a:xfrm rot="0">
            <a:off x="970280" y="1883410"/>
            <a:ext cx="5158740" cy="173164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defTabSz="1125220" eaLnBrk="0" latinLnBrk="0" hangingPunct="1">
              <a:buFontTx/>
              <a:buNone/>
            </a:pPr>
            <a:r>
              <a:rPr sz="2800">
                <a:solidFill>
                  <a:schemeClr val="bg1"/>
                </a:solidFill>
                <a:latin typeface="Arial" charset="0"/>
                <a:ea typeface="Arial" charset="0"/>
              </a:rPr>
              <a:t>S (강점)</a:t>
            </a:r>
            <a:endParaRPr lang="ko-KR" altLang="en-US" sz="280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ctr" defTabSz="1125220" eaLnBrk="0" latinLnBrk="0" hangingPunct="1">
              <a:buFontTx/>
              <a:buNone/>
            </a:pPr>
            <a:endParaRPr lang="ko-KR" altLang="en-US" sz="1965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l" defTabSz="1125220" eaLnBrk="0" latinLnBrk="0" hangingPunct="1">
              <a:buFontTx/>
              <a:buNone/>
            </a:pPr>
            <a:r>
              <a:rPr sz="1965">
                <a:solidFill>
                  <a:schemeClr val="bg1"/>
                </a:solidFill>
                <a:latin typeface="Arial" charset="0"/>
                <a:ea typeface="Arial" charset="0"/>
              </a:rPr>
              <a:t>1. 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수정 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기능 (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편집 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및 삭제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로 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유연하게)</a:t>
            </a:r>
            <a:endParaRPr lang="ko-KR" altLang="en-US" sz="1965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l" defTabSz="1125220" eaLnBrk="0" latinLnBrk="0" hangingPunct="1">
              <a:buFontTx/>
              <a:buNone/>
            </a:pP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2.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 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간편한 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사용 (터치로 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쉽게 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관리)</a:t>
            </a:r>
            <a:endParaRPr lang="ko-KR" altLang="en-US" sz="1965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l" defTabSz="1125220" eaLnBrk="0" latinLnBrk="0" hangingPunct="1">
              <a:buFontTx/>
              <a:buNone/>
            </a:pP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3. 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직관적 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UI</a:t>
            </a:r>
            <a:endParaRPr lang="ko-KR" altLang="en-US" sz="260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텍스트 상자 6"/>
          <p:cNvSpPr txBox="1">
            <a:spLocks/>
          </p:cNvSpPr>
          <p:nvPr/>
        </p:nvSpPr>
        <p:spPr>
          <a:xfrm rot="0">
            <a:off x="6092190" y="1880235"/>
            <a:ext cx="4768215" cy="161480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ctr" defTabSz="1125220" eaLnBrk="0" latinLnBrk="0" hangingPunct="1">
              <a:buFontTx/>
              <a:buNone/>
            </a:pPr>
            <a:r>
              <a:rPr sz="2800">
                <a:solidFill>
                  <a:schemeClr val="bg1"/>
                </a:solidFill>
                <a:latin typeface="Arial" charset="0"/>
                <a:ea typeface="Arial" charset="0"/>
              </a:rPr>
              <a:t>W (약점)</a:t>
            </a:r>
            <a:endParaRPr lang="ko-KR" altLang="en-US" sz="280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ctr" defTabSz="1125220" eaLnBrk="0" latinLnBrk="0" hangingPunct="1">
              <a:buFontTx/>
              <a:buNone/>
            </a:pPr>
            <a:endParaRPr lang="ko-KR" altLang="en-US" sz="1965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l" defTabSz="1125220" eaLnBrk="0" latinLnBrk="0" hangingPunct="1">
              <a:buFontTx/>
              <a:buNone/>
            </a:pPr>
            <a:r>
              <a:rPr sz="1965">
                <a:solidFill>
                  <a:schemeClr val="bg1"/>
                </a:solidFill>
                <a:latin typeface="Arial" charset="0"/>
                <a:ea typeface="Arial" charset="0"/>
              </a:rPr>
              <a:t>1. 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제한적인 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기능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과 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미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완성된 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기능</a:t>
            </a:r>
            <a:endParaRPr lang="ko-KR" altLang="en-US" sz="1965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l" defTabSz="1125220" eaLnBrk="0" latinLnBrk="0" hangingPunct="1">
              <a:buFontTx/>
              <a:buNone/>
            </a:pPr>
            <a:r>
              <a:rPr sz="1965">
                <a:solidFill>
                  <a:schemeClr val="bg1"/>
                </a:solidFill>
                <a:latin typeface="Arial" charset="0"/>
                <a:ea typeface="Arial" charset="0"/>
              </a:rPr>
              <a:t>2. 평범하고 단순한 디자인</a:t>
            </a:r>
            <a:endParaRPr lang="ko-KR" altLang="en-US" sz="1965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7"/>
          <p:cNvSpPr>
            <a:spLocks/>
          </p:cNvSpPr>
          <p:nvPr/>
        </p:nvSpPr>
        <p:spPr>
          <a:xfrm rot="0">
            <a:off x="1240155" y="3999865"/>
            <a:ext cx="4615180" cy="1450975"/>
          </a:xfrm>
          <a:prstGeom prst="rect"/>
          <a:noFill/>
        </p:spPr>
        <p:txBody>
          <a:bodyPr wrap="square" lIns="112395" tIns="56515" rIns="112395" bIns="56515" vert="horz" anchor="t">
            <a:spAutoFit/>
          </a:bodyPr>
          <a:lstStyle/>
          <a:p>
            <a:pPr marL="0" indent="0" rtl="0" algn="ctr" defTabSz="1125220" eaLnBrk="0" latinLnBrk="0" hangingPunct="1">
              <a:buFontTx/>
              <a:buNone/>
            </a:pPr>
            <a:r>
              <a:rPr sz="2800">
                <a:solidFill>
                  <a:schemeClr val="bg1"/>
                </a:solidFill>
                <a:latin typeface="Arial" charset="0"/>
                <a:ea typeface="Arial" charset="0"/>
              </a:rPr>
              <a:t>O (기회)</a:t>
            </a:r>
            <a:endParaRPr lang="ko-KR" altLang="en-US" sz="280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ctr" defTabSz="1125220" eaLnBrk="0" latinLnBrk="0" hangingPunct="1">
              <a:buFontTx/>
              <a:buNone/>
            </a:pPr>
            <a:endParaRPr lang="ko-KR" altLang="en-US" sz="1965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l" defTabSz="1125220" eaLnBrk="0" latinLnBrk="0" hangingPunct="1">
              <a:buFontTx/>
              <a:buNone/>
            </a:pPr>
            <a:r>
              <a:rPr sz="1965">
                <a:solidFill>
                  <a:schemeClr val="bg1"/>
                </a:solidFill>
                <a:latin typeface="Arial" charset="0"/>
                <a:ea typeface="Arial" charset="0"/>
              </a:rPr>
              <a:t>1. 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추가 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가능한 기능 무궁무진</a:t>
            </a:r>
            <a:endParaRPr lang="ko-KR" altLang="en-US" sz="1965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l" defTabSz="1125220" eaLnBrk="0" latinLnBrk="0" hangingPunct="1">
              <a:buFontTx/>
              <a:buNone/>
            </a:pPr>
            <a:r>
              <a:rPr sz="1965">
                <a:solidFill>
                  <a:schemeClr val="bg1"/>
                </a:solidFill>
                <a:latin typeface="Arial" charset="0"/>
                <a:ea typeface="Arial" charset="0"/>
              </a:rPr>
              <a:t>2. 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사용자들의 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피드백 적극 수용</a:t>
            </a:r>
            <a:endParaRPr lang="ko-KR" altLang="en-US" sz="1965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도형 8"/>
          <p:cNvSpPr>
            <a:spLocks/>
          </p:cNvSpPr>
          <p:nvPr/>
        </p:nvSpPr>
        <p:spPr>
          <a:xfrm rot="0">
            <a:off x="6089015" y="4000500"/>
            <a:ext cx="4615180" cy="1753235"/>
          </a:xfrm>
          <a:prstGeom prst="rect"/>
          <a:noFill/>
        </p:spPr>
        <p:txBody>
          <a:bodyPr wrap="square" lIns="112395" tIns="56515" rIns="112395" bIns="56515" vert="horz" anchor="t">
            <a:spAutoFit/>
          </a:bodyPr>
          <a:lstStyle/>
          <a:p>
            <a:pPr marL="0" indent="0" rtl="0" algn="ctr" defTabSz="1125220" eaLnBrk="0" latinLnBrk="0" hangingPunct="1">
              <a:buFontTx/>
              <a:buNone/>
            </a:pPr>
            <a:r>
              <a:rPr sz="2800">
                <a:solidFill>
                  <a:schemeClr val="bg1"/>
                </a:solidFill>
                <a:latin typeface="Arial" charset="0"/>
                <a:ea typeface="Arial" charset="0"/>
              </a:rPr>
              <a:t>T (위기)</a:t>
            </a:r>
            <a:endParaRPr lang="ko-KR" altLang="en-US" sz="280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ctr" defTabSz="1125220" eaLnBrk="0" latinLnBrk="0" hangingPunct="1">
              <a:buFontTx/>
              <a:buNone/>
            </a:pPr>
            <a:endParaRPr lang="ko-KR" altLang="en-US" sz="1965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l" defTabSz="1125220" eaLnBrk="0" latinLnBrk="0" hangingPunct="1">
              <a:buFontTx/>
              <a:buNone/>
            </a:pPr>
            <a:r>
              <a:rPr sz="1965">
                <a:solidFill>
                  <a:schemeClr val="bg1"/>
                </a:solidFill>
                <a:latin typeface="Arial" charset="0"/>
                <a:ea typeface="Arial" charset="0"/>
              </a:rPr>
              <a:t>1. 많은 경쟁 어플리케이션</a:t>
            </a:r>
            <a:endParaRPr lang="ko-KR" altLang="en-US" sz="1965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l" defTabSz="1125220" eaLnBrk="0" latinLnBrk="0" hangingPunct="1">
              <a:buFontTx/>
              <a:buNone/>
            </a:pPr>
            <a:r>
              <a:rPr sz="1965">
                <a:solidFill>
                  <a:schemeClr val="bg1"/>
                </a:solidFill>
                <a:latin typeface="Arial" charset="0"/>
                <a:ea typeface="Arial" charset="0"/>
              </a:rPr>
              <a:t>2. 기능적, 디자인 부분의 상향평준화</a:t>
            </a:r>
            <a:endParaRPr lang="ko-KR" altLang="en-US" sz="1965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l" defTabSz="1125220" eaLnBrk="0" latinLnBrk="0" hangingPunct="1">
              <a:buFontTx/>
              <a:buNone/>
            </a:pP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     및 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지속적 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발전의 필요성</a:t>
            </a:r>
            <a:endParaRPr lang="ko-KR" altLang="en-US" sz="1965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rot="0">
            <a:off x="4618990" y="1797050"/>
            <a:ext cx="3022600" cy="136588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eaLnBrk="0">
              <a:lnSpc>
                <a:spcPct val="114999"/>
              </a:lnSpc>
              <a:buFontTx/>
              <a:buNone/>
            </a:pPr>
            <a:r>
              <a:rPr lang="ko-KR" altLang="ko-KR" sz="360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S</a:t>
            </a:r>
            <a:r>
              <a:rPr lang="ko-KR" altLang="ko-KR" sz="360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CAMPER 기법</a:t>
            </a:r>
            <a:endParaRPr lang="ko-KR" altLang="en-US" sz="360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>
              <a:buFontTx/>
              <a:buNone/>
            </a:pPr>
            <a:endParaRPr lang="ko-KR" altLang="en-US" sz="2200">
              <a:ln w="12700" cap="flat" cmpd="sng">
                <a:solidFill>
                  <a:schemeClr val="bg1">
                    <a:lumMod val="50000"/>
                    <a:alpha val="100000"/>
                  </a:schemeClr>
                </a:solidFill>
                <a:prstDash val="solid"/>
                <a:bevel/>
              </a:ln>
              <a:latin typeface="Arial" charset="0"/>
              <a:ea typeface="Arial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948817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>
              <a:buFontTx/>
              <a:buNone/>
            </a:pPr>
            <a:endParaRPr lang="ko-KR" altLang="en-US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927735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>
              <a:buFontTx/>
              <a:buNone/>
            </a:pPr>
            <a:endParaRPr lang="ko-KR" altLang="en-US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968756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>
              <a:buFontTx/>
              <a:buNone/>
            </a:pPr>
            <a:endParaRPr lang="ko-KR" altLang="en-US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Rect 0"/>
          <p:cNvCxnSpPr/>
          <p:nvPr/>
        </p:nvCxnSpPr>
        <p:spPr>
          <a:xfrm rot="0">
            <a:off x="3938905" y="249301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t 0"/>
          <p:cNvCxnSpPr/>
          <p:nvPr/>
        </p:nvCxnSpPr>
        <p:spPr>
          <a:xfrm rot="0">
            <a:off x="7393940" y="249301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rot="0">
            <a:off x="1990090" y="833755"/>
            <a:ext cx="3022600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>
              <a:lnSpc>
                <a:spcPct val="150000"/>
              </a:lnSpc>
              <a:buFontTx/>
              <a:buNone/>
            </a:pPr>
            <a:r>
              <a:rPr lang="ko-KR" altLang="ko-KR" sz="33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S</a:t>
            </a:r>
            <a:r>
              <a:rPr lang="ko-KR" altLang="ko-KR" sz="33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CAMPER</a:t>
            </a:r>
            <a:endParaRPr lang="ko-KR" altLang="en-US" sz="330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>
              <a:buFontTx/>
              <a:buNone/>
            </a:pPr>
            <a:endParaRPr lang="ko-KR" altLang="en-US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948817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927735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968756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Rect 0"/>
          <p:cNvCxnSpPr/>
          <p:nvPr/>
        </p:nvCxnSpPr>
        <p:spPr>
          <a:xfrm rot="0">
            <a:off x="4540885" y="1334135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t 0"/>
          <p:cNvCxnSpPr/>
          <p:nvPr/>
        </p:nvCxnSpPr>
        <p:spPr>
          <a:xfrm rot="0">
            <a:off x="4540885" y="126238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도형 9"/>
          <p:cNvSpPr>
            <a:spLocks/>
          </p:cNvSpPr>
          <p:nvPr/>
        </p:nvSpPr>
        <p:spPr>
          <a:xfrm rot="0">
            <a:off x="1162050" y="1696720"/>
            <a:ext cx="3306445" cy="1221740"/>
          </a:xfrm>
          <a:prstGeom prst="rect"/>
          <a:noFill/>
        </p:spPr>
        <p:txBody>
          <a:bodyPr wrap="square" lIns="112395" tIns="56515" rIns="112395" bIns="56515" vert="horz" anchor="t">
            <a:spAutoFit/>
          </a:bodyPr>
          <a:lstStyle/>
          <a:p>
            <a:pPr marL="0" indent="0" rtl="0" algn="ctr" defTabSz="1125220" eaLnBrk="0" latinLnBrk="0" hangingPunct="1">
              <a:buFontTx/>
              <a:buNone/>
            </a:pPr>
            <a:r>
              <a:rPr sz="2200">
                <a:solidFill>
                  <a:schemeClr val="bg1"/>
                </a:solidFill>
                <a:latin typeface="Arial" charset="0"/>
                <a:ea typeface="Arial" charset="0"/>
              </a:rPr>
              <a:t>Substitue 대체</a:t>
            </a:r>
            <a:endParaRPr lang="ko-KR" altLang="en-US" sz="220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ctr" defTabSz="1125220" eaLnBrk="0" latinLnBrk="0" hangingPunct="1">
              <a:buFontTx/>
              <a:buNone/>
            </a:pPr>
            <a:endParaRPr lang="ko-KR" altLang="en-US" sz="140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ctr" defTabSz="1125220" eaLnBrk="0" latinLnBrk="0" hangingPunct="1">
              <a:buFontTx/>
              <a:buNone/>
            </a:pPr>
            <a:r>
              <a:rPr sz="1200">
                <a:solidFill>
                  <a:schemeClr val="bg1"/>
                </a:solidFill>
                <a:latin typeface="Arial" charset="0"/>
                <a:ea typeface="Arial" charset="0"/>
              </a:rPr>
              <a:t>기존의 기본 테마 외</a:t>
            </a:r>
            <a:r>
              <a:rPr sz="1200">
                <a:solidFill>
                  <a:schemeClr val="bg1"/>
                </a:solidFill>
                <a:latin typeface="Arial" charset="0"/>
                <a:ea typeface="Arial" charset="0"/>
              </a:rPr>
              <a:t>에</a:t>
            </a:r>
            <a:r>
              <a:rPr sz="1200">
                <a:solidFill>
                  <a:schemeClr val="bg1"/>
                </a:solidFill>
                <a:latin typeface="Arial" charset="0"/>
                <a:ea typeface="Arial" charset="0"/>
              </a:rPr>
              <a:t> 다양한 테마 옵션을 제공하여 사용자들이 자신에게 맞는 스타일을 선택</a:t>
            </a:r>
            <a:endParaRPr lang="ko-KR" altLang="en-US" sz="70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도형 10"/>
          <p:cNvSpPr>
            <a:spLocks/>
          </p:cNvSpPr>
          <p:nvPr/>
        </p:nvSpPr>
        <p:spPr>
          <a:xfrm rot="0">
            <a:off x="4265295" y="1694815"/>
            <a:ext cx="3306445" cy="1036955"/>
          </a:xfrm>
          <a:prstGeom prst="rect"/>
          <a:noFill/>
        </p:spPr>
        <p:txBody>
          <a:bodyPr wrap="square" lIns="112395" tIns="56515" rIns="112395" bIns="56515" vert="horz" anchor="t">
            <a:spAutoFit/>
          </a:bodyPr>
          <a:lstStyle/>
          <a:p>
            <a:pPr marL="0" indent="0" rtl="0" algn="ctr" defTabSz="1125220" eaLnBrk="0" latinLnBrk="0" hangingPunct="1">
              <a:buFontTx/>
              <a:buNone/>
            </a:pPr>
            <a:r>
              <a:rPr sz="2200">
                <a:solidFill>
                  <a:schemeClr val="bg1"/>
                </a:solidFill>
                <a:latin typeface="Arial" charset="0"/>
                <a:ea typeface="Arial" charset="0"/>
              </a:rPr>
              <a:t>Combine 결합</a:t>
            </a:r>
            <a:endParaRPr lang="ko-KR" altLang="en-US" sz="220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ctr" defTabSz="1125220" eaLnBrk="0" latinLnBrk="0" hangingPunct="1">
              <a:buFontTx/>
              <a:buNone/>
            </a:pPr>
            <a:endParaRPr lang="ko-KR" altLang="en-US" sz="140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ctr" defTabSz="1125220" eaLnBrk="0" latinLnBrk="0" hangingPunct="1">
              <a:buFontTx/>
              <a:buNone/>
            </a:pPr>
            <a:r>
              <a:rPr sz="1200">
                <a:solidFill>
                  <a:schemeClr val="bg1"/>
                </a:solidFill>
                <a:latin typeface="Arial" charset="0"/>
                <a:ea typeface="Arial" charset="0"/>
              </a:rPr>
              <a:t>할 </a:t>
            </a:r>
            <a:r>
              <a:rPr sz="1200">
                <a:solidFill>
                  <a:schemeClr val="bg1"/>
                </a:solidFill>
                <a:latin typeface="Arial" charset="0"/>
                <a:ea typeface="Arial" charset="0"/>
              </a:rPr>
              <a:t>일에 관련된 </a:t>
            </a:r>
            <a:r>
              <a:rPr lang="ko-KR" sz="1200">
                <a:solidFill>
                  <a:schemeClr val="bg1"/>
                </a:solidFill>
                <a:latin typeface="Arial" charset="0"/>
                <a:ea typeface="Arial" charset="0"/>
              </a:rPr>
              <a:t>이미지를 </a:t>
            </a:r>
            <a:r>
              <a:rPr lang="ko-KR" sz="1200">
                <a:solidFill>
                  <a:schemeClr val="bg1"/>
                </a:solidFill>
                <a:latin typeface="Arial" charset="0"/>
                <a:ea typeface="Arial" charset="0"/>
              </a:rPr>
              <a:t>추가하여</a:t>
            </a:r>
            <a:endParaRPr lang="ko-KR" altLang="en-US" sz="120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ctr" defTabSz="1125220" eaLnBrk="0" latinLnBrk="0" hangingPunct="1">
              <a:buFontTx/>
              <a:buNone/>
            </a:pPr>
            <a:r>
              <a:rPr lang="ko-KR" sz="1200">
                <a:solidFill>
                  <a:schemeClr val="bg1"/>
                </a:solidFill>
                <a:latin typeface="Arial" charset="0"/>
                <a:ea typeface="Arial" charset="0"/>
              </a:rPr>
              <a:t>더욱 직관적</a:t>
            </a:r>
            <a:r>
              <a:rPr lang="ko-KR" sz="1200">
                <a:solidFill>
                  <a:schemeClr val="bg1"/>
                </a:solidFill>
                <a:latin typeface="Arial" charset="0"/>
                <a:ea typeface="Arial" charset="0"/>
              </a:rPr>
              <a:t>으로 앱을 </a:t>
            </a:r>
            <a:r>
              <a:rPr lang="ko-KR" sz="1200">
                <a:solidFill>
                  <a:schemeClr val="bg1"/>
                </a:solidFill>
                <a:latin typeface="Arial" charset="0"/>
                <a:ea typeface="Arial" charset="0"/>
              </a:rPr>
              <a:t>이용 가능</a:t>
            </a:r>
            <a:endParaRPr lang="ko-KR" altLang="en-US" sz="120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1" name="도형 11"/>
          <p:cNvSpPr>
            <a:spLocks/>
          </p:cNvSpPr>
          <p:nvPr/>
        </p:nvSpPr>
        <p:spPr>
          <a:xfrm rot="0">
            <a:off x="7534275" y="1692910"/>
            <a:ext cx="3306445" cy="1036955"/>
          </a:xfrm>
          <a:prstGeom prst="rect"/>
          <a:noFill/>
        </p:spPr>
        <p:txBody>
          <a:bodyPr wrap="square" lIns="112395" tIns="56515" rIns="112395" bIns="56515" vert="horz" anchor="t">
            <a:spAutoFit/>
          </a:bodyPr>
          <a:lstStyle/>
          <a:p>
            <a:pPr marL="0" indent="0" rtl="0" algn="ctr" defTabSz="1125220" eaLnBrk="0" latinLnBrk="0" hangingPunct="1">
              <a:buFontTx/>
              <a:buNone/>
            </a:pPr>
            <a:r>
              <a:rPr sz="2200">
                <a:solidFill>
                  <a:schemeClr val="bg1"/>
                </a:solidFill>
                <a:latin typeface="Arial" charset="0"/>
                <a:ea typeface="Arial" charset="0"/>
              </a:rPr>
              <a:t>Adapt 적용</a:t>
            </a:r>
            <a:endParaRPr lang="ko-KR" altLang="en-US" sz="220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ctr" defTabSz="1125220" eaLnBrk="0" latinLnBrk="0" hangingPunct="1">
              <a:buFontTx/>
              <a:buNone/>
            </a:pPr>
            <a:endParaRPr lang="ko-KR" altLang="en-US" sz="140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ctr" defTabSz="1125220" eaLnBrk="0" latinLnBrk="0" hangingPunct="1">
              <a:buFontTx/>
              <a:buNone/>
            </a:pPr>
            <a:r>
              <a:rPr sz="1200">
                <a:solidFill>
                  <a:schemeClr val="bg1"/>
                </a:solidFill>
                <a:latin typeface="Arial" charset="0"/>
                <a:ea typeface="Arial" charset="0"/>
              </a:rPr>
              <a:t>할 </a:t>
            </a:r>
            <a:r>
              <a:rPr sz="1200">
                <a:solidFill>
                  <a:schemeClr val="bg1"/>
                </a:solidFill>
                <a:latin typeface="Arial" charset="0"/>
                <a:ea typeface="Arial" charset="0"/>
              </a:rPr>
              <a:t>일</a:t>
            </a:r>
            <a:r>
              <a:rPr lang="ko-KR" sz="1200">
                <a:solidFill>
                  <a:schemeClr val="bg1"/>
                </a:solidFill>
                <a:latin typeface="Arial" charset="0"/>
                <a:ea typeface="Arial" charset="0"/>
              </a:rPr>
              <a:t> </a:t>
            </a:r>
            <a:r>
              <a:rPr lang="ko-KR" sz="1200">
                <a:solidFill>
                  <a:schemeClr val="bg1"/>
                </a:solidFill>
                <a:latin typeface="Arial" charset="0"/>
                <a:ea typeface="Arial" charset="0"/>
              </a:rPr>
              <a:t>항목에</a:t>
            </a:r>
            <a:r>
              <a:rPr lang="ko-KR" sz="1200">
                <a:solidFill>
                  <a:schemeClr val="bg1"/>
                </a:solidFill>
                <a:latin typeface="Arial" charset="0"/>
                <a:ea typeface="Arial" charset="0"/>
              </a:rPr>
              <a:t> </a:t>
            </a:r>
            <a:r>
              <a:rPr lang="ko-KR" sz="1200">
                <a:solidFill>
                  <a:schemeClr val="bg1"/>
                </a:solidFill>
                <a:latin typeface="Arial" charset="0"/>
                <a:ea typeface="Arial" charset="0"/>
              </a:rPr>
              <a:t>태그 기능을</a:t>
            </a:r>
            <a:r>
              <a:rPr lang="ko-KR" sz="1200">
                <a:solidFill>
                  <a:schemeClr val="bg1"/>
                </a:solidFill>
                <a:latin typeface="Arial" charset="0"/>
                <a:ea typeface="Arial" charset="0"/>
              </a:rPr>
              <a:t> </a:t>
            </a:r>
            <a:r>
              <a:rPr lang="ko-KR" sz="1200">
                <a:solidFill>
                  <a:schemeClr val="bg1"/>
                </a:solidFill>
                <a:latin typeface="Arial" charset="0"/>
                <a:ea typeface="Arial" charset="0"/>
              </a:rPr>
              <a:t>적용,</a:t>
            </a:r>
            <a:endParaRPr lang="ko-KR" altLang="en-US" sz="120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ctr" defTabSz="1125220" eaLnBrk="0" latinLnBrk="0" hangingPunct="1">
              <a:buFontTx/>
              <a:buNone/>
            </a:pPr>
            <a:r>
              <a:rPr lang="ko-KR" sz="1200">
                <a:solidFill>
                  <a:schemeClr val="bg1"/>
                </a:solidFill>
                <a:latin typeface="Arial" charset="0"/>
                <a:ea typeface="Arial" charset="0"/>
              </a:rPr>
              <a:t>이를 </a:t>
            </a:r>
            <a:r>
              <a:rPr lang="ko-KR" sz="1200">
                <a:solidFill>
                  <a:schemeClr val="bg1"/>
                </a:solidFill>
                <a:latin typeface="Arial" charset="0"/>
                <a:ea typeface="Arial" charset="0"/>
              </a:rPr>
              <a:t>통해 </a:t>
            </a:r>
            <a:r>
              <a:rPr lang="ko-KR" sz="1200">
                <a:solidFill>
                  <a:schemeClr val="bg1"/>
                </a:solidFill>
                <a:latin typeface="Arial" charset="0"/>
                <a:ea typeface="Arial" charset="0"/>
              </a:rPr>
              <a:t>더 </a:t>
            </a:r>
            <a:r>
              <a:rPr lang="ko-KR" sz="1200">
                <a:solidFill>
                  <a:schemeClr val="bg1"/>
                </a:solidFill>
                <a:latin typeface="Arial" charset="0"/>
                <a:ea typeface="Arial" charset="0"/>
              </a:rPr>
              <a:t>세밀한 관리 및 검색</a:t>
            </a:r>
            <a:r>
              <a:rPr lang="ko-KR" sz="1200">
                <a:solidFill>
                  <a:schemeClr val="bg1"/>
                </a:solidFill>
                <a:latin typeface="Arial" charset="0"/>
                <a:ea typeface="Arial" charset="0"/>
              </a:rPr>
              <a:t> </a:t>
            </a:r>
            <a:r>
              <a:rPr lang="ko-KR" sz="1200">
                <a:solidFill>
                  <a:schemeClr val="bg1"/>
                </a:solidFill>
                <a:latin typeface="Arial" charset="0"/>
                <a:ea typeface="Arial" charset="0"/>
              </a:rPr>
              <a:t>가능</a:t>
            </a:r>
            <a:r>
              <a:rPr sz="1200">
                <a:solidFill>
                  <a:schemeClr val="bg1"/>
                </a:solidFill>
                <a:latin typeface="Arial" charset="0"/>
                <a:ea typeface="Arial" charset="0"/>
              </a:rPr>
              <a:t>  </a:t>
            </a:r>
            <a:endParaRPr lang="ko-KR" altLang="en-US" sz="120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도형 12"/>
          <p:cNvSpPr>
            <a:spLocks/>
          </p:cNvSpPr>
          <p:nvPr/>
        </p:nvSpPr>
        <p:spPr>
          <a:xfrm rot="0">
            <a:off x="4308475" y="3247390"/>
            <a:ext cx="3306445" cy="1191260"/>
          </a:xfrm>
          <a:prstGeom prst="rect"/>
          <a:noFill/>
        </p:spPr>
        <p:txBody>
          <a:bodyPr wrap="square" lIns="112395" tIns="56515" rIns="112395" bIns="56515" vert="horz" anchor="t">
            <a:spAutoFit/>
          </a:bodyPr>
          <a:lstStyle/>
          <a:p>
            <a:pPr marL="0" indent="0" rtl="0" algn="ctr" defTabSz="1125220" eaLnBrk="0" latinLnBrk="0" hangingPunct="1">
              <a:buFontTx/>
              <a:buNone/>
            </a:pPr>
            <a:r>
              <a:rPr sz="2200">
                <a:solidFill>
                  <a:schemeClr val="bg1"/>
                </a:solidFill>
                <a:latin typeface="Arial" charset="0"/>
                <a:ea typeface="Arial" charset="0"/>
              </a:rPr>
              <a:t>Put to another 다른 용도</a:t>
            </a:r>
            <a:endParaRPr lang="ko-KR" altLang="en-US" sz="220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ctr" defTabSz="1125220" eaLnBrk="0" latinLnBrk="0" hangingPunct="1">
              <a:buFontTx/>
              <a:buNone/>
            </a:pPr>
            <a:endParaRPr lang="ko-KR" altLang="en-US" sz="1200" i="0" b="0">
              <a:solidFill>
                <a:schemeClr val="bg1"/>
              </a:solidFill>
              <a:latin typeface="Segoe UI" charset="0"/>
              <a:ea typeface="ui-sans-serif" charset="0"/>
            </a:endParaRPr>
          </a:p>
          <a:p>
            <a:pPr marL="0" indent="0" rtl="0" algn="ctr" defTabSz="1125220" eaLnBrk="0" latinLnBrk="0" hangingPunct="1">
              <a:buFontTx/>
              <a:buNone/>
            </a:pPr>
            <a:r>
              <a:rPr lang="ko-KR" sz="1200" i="0" b="0">
                <a:solidFill>
                  <a:schemeClr val="bg1"/>
                </a:solidFill>
                <a:latin typeface="Segoe UI" charset="0"/>
                <a:ea typeface="ui-sans-serif" charset="0"/>
              </a:rPr>
              <a:t>목록을 팀원</a:t>
            </a:r>
            <a:r>
              <a:rPr lang="ko-KR" sz="1200" i="0" b="0">
                <a:solidFill>
                  <a:schemeClr val="bg1"/>
                </a:solidFill>
                <a:latin typeface="Segoe UI" charset="0"/>
                <a:ea typeface="ui-sans-serif" charset="0"/>
              </a:rPr>
              <a:t>들 </a:t>
            </a:r>
            <a:r>
              <a:rPr lang="ko-KR" sz="1200" i="0" b="0">
                <a:solidFill>
                  <a:schemeClr val="bg1"/>
                </a:solidFill>
                <a:latin typeface="Segoe UI" charset="0"/>
                <a:ea typeface="ui-sans-serif" charset="0"/>
              </a:rPr>
              <a:t>간의 공유 가능한 목록으로</a:t>
            </a:r>
            <a:endParaRPr lang="ko-KR" altLang="en-US" sz="1200" i="0" b="0">
              <a:solidFill>
                <a:schemeClr val="bg1"/>
              </a:solidFill>
              <a:latin typeface="Segoe UI" charset="0"/>
              <a:ea typeface="ui-sans-serif" charset="0"/>
            </a:endParaRPr>
          </a:p>
          <a:p>
            <a:pPr marL="0" indent="0" rtl="0" algn="ctr" defTabSz="1125220" eaLnBrk="0" latinLnBrk="0" hangingPunct="1">
              <a:buFontTx/>
              <a:buNone/>
            </a:pPr>
            <a:r>
              <a:rPr lang="ko-KR" sz="1200" i="0" b="0">
                <a:solidFill>
                  <a:schemeClr val="bg1"/>
                </a:solidFill>
                <a:latin typeface="Segoe UI" charset="0"/>
                <a:ea typeface="ui-sans-serif" charset="0"/>
              </a:rPr>
              <a:t>확장하여 </a:t>
            </a:r>
            <a:r>
              <a:rPr lang="ko-KR" sz="1200" i="0" b="0">
                <a:solidFill>
                  <a:schemeClr val="bg1"/>
                </a:solidFill>
                <a:latin typeface="Segoe UI" charset="0"/>
                <a:ea typeface="ui-sans-serif" charset="0"/>
              </a:rPr>
              <a:t>협업 </a:t>
            </a:r>
            <a:r>
              <a:rPr lang="ko-KR" sz="1200" i="0" b="0">
                <a:solidFill>
                  <a:schemeClr val="bg1"/>
                </a:solidFill>
                <a:latin typeface="Segoe UI" charset="0"/>
                <a:ea typeface="ui-sans-serif" charset="0"/>
              </a:rPr>
              <a:t>및 프로젝트 </a:t>
            </a:r>
            <a:r>
              <a:rPr lang="ko-KR" sz="1200" i="0" b="0">
                <a:solidFill>
                  <a:schemeClr val="bg1"/>
                </a:solidFill>
                <a:latin typeface="Segoe UI" charset="0"/>
                <a:ea typeface="ui-sans-serif" charset="0"/>
              </a:rPr>
              <a:t>도우미 </a:t>
            </a:r>
            <a:r>
              <a:rPr lang="ko-KR" sz="1200" i="0" b="0">
                <a:solidFill>
                  <a:schemeClr val="bg1"/>
                </a:solidFill>
                <a:latin typeface="Segoe UI" charset="0"/>
                <a:ea typeface="ui-sans-serif" charset="0"/>
              </a:rPr>
              <a:t>앱으로</a:t>
            </a:r>
            <a:endParaRPr lang="ko-KR" altLang="en-US" sz="1200" i="0" b="0">
              <a:solidFill>
                <a:schemeClr val="bg1"/>
              </a:solidFill>
              <a:latin typeface="Segoe UI" charset="0"/>
              <a:ea typeface="ui-sans-serif" charset="0"/>
            </a:endParaRPr>
          </a:p>
          <a:p>
            <a:pPr marL="0" indent="0" rtl="0" algn="ctr" defTabSz="1125220" eaLnBrk="0" latinLnBrk="0" hangingPunct="1">
              <a:buFontTx/>
              <a:buNone/>
            </a:pPr>
            <a:r>
              <a:rPr lang="ko-KR" sz="1200" i="0" b="0">
                <a:solidFill>
                  <a:schemeClr val="bg1"/>
                </a:solidFill>
                <a:latin typeface="Segoe UI" charset="0"/>
                <a:ea typeface="ui-sans-serif" charset="0"/>
              </a:rPr>
              <a:t>이용 가능</a:t>
            </a:r>
            <a:endParaRPr lang="ko-KR" altLang="en-US" sz="1200" i="0" b="0">
              <a:solidFill>
                <a:schemeClr val="bg1"/>
              </a:solidFill>
              <a:latin typeface="Segoe UI" charset="0"/>
              <a:ea typeface="ui-sans-serif" charset="0"/>
            </a:endParaRPr>
          </a:p>
        </p:txBody>
      </p:sp>
      <p:sp>
        <p:nvSpPr>
          <p:cNvPr id="23" name="도형 13"/>
          <p:cNvSpPr>
            <a:spLocks/>
          </p:cNvSpPr>
          <p:nvPr/>
        </p:nvSpPr>
        <p:spPr>
          <a:xfrm rot="0">
            <a:off x="1275080" y="3245485"/>
            <a:ext cx="3306445" cy="1036955"/>
          </a:xfrm>
          <a:prstGeom prst="rect"/>
          <a:noFill/>
        </p:spPr>
        <p:txBody>
          <a:bodyPr wrap="square" lIns="112395" tIns="56515" rIns="112395" bIns="56515" vert="horz" anchor="t">
            <a:spAutoFit/>
          </a:bodyPr>
          <a:lstStyle/>
          <a:p>
            <a:pPr marL="0" indent="0" rtl="0" algn="ctr" defTabSz="1125220" eaLnBrk="0" latinLnBrk="0" hangingPunct="1">
              <a:buFontTx/>
              <a:buNone/>
            </a:pPr>
            <a:r>
              <a:rPr sz="2200">
                <a:solidFill>
                  <a:schemeClr val="bg1"/>
                </a:solidFill>
                <a:latin typeface="Arial" charset="0"/>
                <a:ea typeface="Arial" charset="0"/>
              </a:rPr>
              <a:t>Modify 수정</a:t>
            </a:r>
            <a:endParaRPr lang="ko-KR" altLang="en-US" sz="220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ctr" defTabSz="1125220" eaLnBrk="0" latinLnBrk="0" hangingPunct="1">
              <a:buFontTx/>
              <a:buNone/>
            </a:pPr>
            <a:endParaRPr lang="ko-KR" altLang="en-US" sz="140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ctr" defTabSz="1125220" eaLnBrk="0" latinLnBrk="0" hangingPunct="1">
              <a:buFontTx/>
              <a:buNone/>
            </a:pPr>
            <a:r>
              <a:rPr sz="1200" i="0" b="0">
                <a:solidFill>
                  <a:schemeClr val="bg1"/>
                </a:solidFill>
                <a:latin typeface="Arial" charset="0"/>
                <a:ea typeface="Arial" charset="0"/>
              </a:rPr>
              <a:t>할 </a:t>
            </a:r>
            <a:r>
              <a:rPr sz="1200" i="0" b="0">
                <a:solidFill>
                  <a:schemeClr val="bg1"/>
                </a:solidFill>
                <a:latin typeface="Arial" charset="0"/>
                <a:ea typeface="Arial" charset="0"/>
              </a:rPr>
              <a:t>일에 우선 순위</a:t>
            </a:r>
            <a:r>
              <a:rPr lang="ko-KR" sz="1200" i="0" b="0">
                <a:solidFill>
                  <a:schemeClr val="bg1"/>
                </a:solidFill>
                <a:latin typeface="Arial" charset="0"/>
                <a:ea typeface="Arial" charset="0"/>
              </a:rPr>
              <a:t> </a:t>
            </a:r>
            <a:r>
              <a:rPr lang="ko-KR" sz="1200" i="0" b="0">
                <a:solidFill>
                  <a:schemeClr val="bg1"/>
                </a:solidFill>
                <a:latin typeface="Arial" charset="0"/>
                <a:ea typeface="Arial" charset="0"/>
              </a:rPr>
              <a:t>기능 추가,</a:t>
            </a:r>
            <a:endParaRPr lang="ko-KR" altLang="en-US" sz="1200" i="0" b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ctr" defTabSz="1125220" eaLnBrk="0" latinLnBrk="0" hangingPunct="1">
              <a:buFontTx/>
              <a:buNone/>
            </a:pPr>
            <a:r>
              <a:rPr lang="ko-KR" sz="1200" i="0" b="0">
                <a:solidFill>
                  <a:schemeClr val="bg1"/>
                </a:solidFill>
                <a:latin typeface="Arial" charset="0"/>
                <a:ea typeface="Arial" charset="0"/>
              </a:rPr>
              <a:t>더욱 효율</a:t>
            </a:r>
            <a:r>
              <a:rPr lang="ko-KR" sz="1200" i="0" b="0">
                <a:solidFill>
                  <a:schemeClr val="bg1"/>
                </a:solidFill>
                <a:latin typeface="Arial" charset="0"/>
                <a:ea typeface="Arial" charset="0"/>
              </a:rPr>
              <a:t>적인 </a:t>
            </a:r>
            <a:r>
              <a:rPr lang="ko-KR" sz="1200" i="0" b="0">
                <a:solidFill>
                  <a:schemeClr val="bg1"/>
                </a:solidFill>
                <a:latin typeface="Arial" charset="0"/>
                <a:ea typeface="Arial" charset="0"/>
              </a:rPr>
              <a:t>일정 관리</a:t>
            </a:r>
            <a:endParaRPr lang="ko-KR" altLang="en-US" sz="1200" i="0" b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도형 14"/>
          <p:cNvSpPr>
            <a:spLocks/>
          </p:cNvSpPr>
          <p:nvPr/>
        </p:nvSpPr>
        <p:spPr>
          <a:xfrm rot="0">
            <a:off x="7612380" y="3181985"/>
            <a:ext cx="3306445" cy="1036955"/>
          </a:xfrm>
          <a:prstGeom prst="rect"/>
          <a:noFill/>
        </p:spPr>
        <p:txBody>
          <a:bodyPr wrap="square" lIns="112395" tIns="56515" rIns="112395" bIns="56515" vert="horz" anchor="t">
            <a:spAutoFit/>
          </a:bodyPr>
          <a:lstStyle/>
          <a:p>
            <a:pPr marL="0" indent="0" rtl="0" algn="ctr" defTabSz="1125220" eaLnBrk="0" latinLnBrk="0" hangingPunct="1">
              <a:buFontTx/>
              <a:buNone/>
            </a:pPr>
            <a:r>
              <a:rPr sz="2200">
                <a:solidFill>
                  <a:schemeClr val="bg1"/>
                </a:solidFill>
                <a:latin typeface="Arial" charset="0"/>
                <a:ea typeface="Arial" charset="0"/>
              </a:rPr>
              <a:t>Eliminate 제거</a:t>
            </a:r>
            <a:endParaRPr lang="ko-KR" altLang="en-US" sz="220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ctr" defTabSz="1125220" eaLnBrk="0" latinLnBrk="0" hangingPunct="1">
              <a:buFontTx/>
              <a:buNone/>
            </a:pPr>
            <a:endParaRPr lang="ko-KR" altLang="en-US" sz="140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ctr" defTabSz="1125220" eaLnBrk="0" latinLnBrk="0" hangingPunct="1">
              <a:buFontTx/>
              <a:buNone/>
            </a:pPr>
            <a:r>
              <a:rPr sz="1200" i="0" b="0">
                <a:solidFill>
                  <a:schemeClr val="bg1"/>
                </a:solidFill>
                <a:latin typeface="Segoe UI" charset="0"/>
                <a:ea typeface="ui-sans-serif" charset="0"/>
              </a:rPr>
              <a:t>불필요한 </a:t>
            </a:r>
            <a:r>
              <a:rPr sz="1200" i="0" b="0">
                <a:solidFill>
                  <a:schemeClr val="bg1"/>
                </a:solidFill>
                <a:latin typeface="Segoe UI" charset="0"/>
                <a:ea typeface="ui-sans-serif" charset="0"/>
              </a:rPr>
              <a:t>기능, 설정을 제거하여</a:t>
            </a:r>
            <a:endParaRPr lang="ko-KR" altLang="en-US" sz="1200" i="0" b="0">
              <a:solidFill>
                <a:schemeClr val="bg1"/>
              </a:solidFill>
              <a:latin typeface="Segoe UI" charset="0"/>
              <a:ea typeface="ui-sans-serif" charset="0"/>
            </a:endParaRPr>
          </a:p>
          <a:p>
            <a:pPr marL="0" indent="0" rtl="0" algn="ctr" defTabSz="1125220" eaLnBrk="0" latinLnBrk="0" hangingPunct="1">
              <a:buFontTx/>
              <a:buNone/>
            </a:pPr>
            <a:r>
              <a:rPr lang="ko-KR" sz="1200" i="0" b="0">
                <a:solidFill>
                  <a:schemeClr val="bg1"/>
                </a:solidFill>
                <a:latin typeface="Segoe UI" charset="0"/>
                <a:ea typeface="ui-sans-serif" charset="0"/>
              </a:rPr>
              <a:t>앱을 간소</a:t>
            </a:r>
            <a:r>
              <a:rPr lang="ko-KR" sz="1200" i="0" b="0">
                <a:solidFill>
                  <a:schemeClr val="bg1"/>
                </a:solidFill>
                <a:latin typeface="Segoe UI" charset="0"/>
                <a:ea typeface="ui-sans-serif" charset="0"/>
              </a:rPr>
              <a:t>화</a:t>
            </a:r>
            <a:endParaRPr lang="ko-KR" altLang="en-US" sz="1200" i="0" b="0">
              <a:solidFill>
                <a:schemeClr val="bg1"/>
              </a:solidFill>
              <a:latin typeface="Segoe UI" charset="0"/>
              <a:ea typeface="ui-sans-serif" charset="0"/>
            </a:endParaRPr>
          </a:p>
        </p:txBody>
      </p:sp>
      <p:sp>
        <p:nvSpPr>
          <p:cNvPr id="25" name="도형 15"/>
          <p:cNvSpPr>
            <a:spLocks/>
          </p:cNvSpPr>
          <p:nvPr/>
        </p:nvSpPr>
        <p:spPr>
          <a:xfrm rot="0">
            <a:off x="4265930" y="4818380"/>
            <a:ext cx="3306445" cy="1036955"/>
          </a:xfrm>
          <a:prstGeom prst="rect"/>
          <a:noFill/>
        </p:spPr>
        <p:txBody>
          <a:bodyPr wrap="square" lIns="112395" tIns="56515" rIns="112395" bIns="56515" vert="horz" anchor="t">
            <a:spAutoFit/>
          </a:bodyPr>
          <a:lstStyle/>
          <a:p>
            <a:pPr marL="0" indent="0" rtl="0" algn="ctr" defTabSz="1125220" eaLnBrk="0" latinLnBrk="0" hangingPunct="1">
              <a:buFontTx/>
              <a:buNone/>
            </a:pPr>
            <a:r>
              <a:rPr sz="2200">
                <a:solidFill>
                  <a:schemeClr val="bg1"/>
                </a:solidFill>
                <a:latin typeface="Arial" charset="0"/>
                <a:ea typeface="Arial" charset="0"/>
              </a:rPr>
              <a:t>Reverse 반전</a:t>
            </a:r>
            <a:endParaRPr lang="ko-KR" altLang="en-US" sz="220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ctr" defTabSz="1125220" eaLnBrk="0" latinLnBrk="0" hangingPunct="1">
              <a:buFontTx/>
              <a:buNone/>
            </a:pPr>
            <a:endParaRPr lang="ko-KR" altLang="en-US" sz="140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ctr" defTabSz="1125220" eaLnBrk="0" latinLnBrk="0" hangingPunct="1">
              <a:buFontTx/>
              <a:buNone/>
            </a:pPr>
            <a:r>
              <a:rPr lang="ko-KR" sz="1200" i="0" b="0">
                <a:solidFill>
                  <a:schemeClr val="bg1"/>
                </a:solidFill>
                <a:latin typeface="Segoe UI" charset="0"/>
                <a:ea typeface="ui-sans-serif" charset="0"/>
              </a:rPr>
              <a:t>사용자가 </a:t>
            </a:r>
            <a:r>
              <a:rPr lang="ko-KR" sz="1200" i="0" b="0">
                <a:solidFill>
                  <a:schemeClr val="bg1"/>
                </a:solidFill>
                <a:latin typeface="Segoe UI" charset="0"/>
                <a:ea typeface="ui-sans-serif" charset="0"/>
              </a:rPr>
              <a:t>완료하거나 삭제한 </a:t>
            </a:r>
            <a:r>
              <a:rPr lang="ko-KR" sz="1200" i="0" b="0">
                <a:solidFill>
                  <a:schemeClr val="bg1"/>
                </a:solidFill>
                <a:latin typeface="Segoe UI" charset="0"/>
                <a:ea typeface="ui-sans-serif" charset="0"/>
              </a:rPr>
              <a:t>할 </a:t>
            </a:r>
            <a:r>
              <a:rPr lang="ko-KR" sz="1200" i="0" b="0">
                <a:solidFill>
                  <a:schemeClr val="bg1"/>
                </a:solidFill>
                <a:latin typeface="Segoe UI" charset="0"/>
                <a:ea typeface="ui-sans-serif" charset="0"/>
              </a:rPr>
              <a:t>일을</a:t>
            </a:r>
            <a:endParaRPr lang="ko-KR" altLang="en-US" sz="1200" i="0" b="0">
              <a:solidFill>
                <a:schemeClr val="bg1"/>
              </a:solidFill>
              <a:latin typeface="Segoe UI" charset="0"/>
              <a:ea typeface="ui-sans-serif" charset="0"/>
            </a:endParaRPr>
          </a:p>
          <a:p>
            <a:pPr marL="0" indent="0" rtl="0" algn="ctr" defTabSz="1125220" eaLnBrk="0" latinLnBrk="0" hangingPunct="1">
              <a:buFontTx/>
              <a:buNone/>
            </a:pPr>
            <a:r>
              <a:rPr lang="ko-KR" sz="1200" i="0" b="0">
                <a:solidFill>
                  <a:schemeClr val="bg1"/>
                </a:solidFill>
                <a:latin typeface="Segoe UI" charset="0"/>
                <a:ea typeface="ui-sans-serif" charset="0"/>
              </a:rPr>
              <a:t>되</a:t>
            </a:r>
            <a:r>
              <a:rPr lang="ko-KR" sz="1200" i="0" b="0">
                <a:solidFill>
                  <a:schemeClr val="bg1"/>
                </a:solidFill>
                <a:latin typeface="Segoe UI" charset="0"/>
                <a:ea typeface="ui-sans-serif" charset="0"/>
              </a:rPr>
              <a:t>돌리는 </a:t>
            </a:r>
            <a:r>
              <a:rPr lang="ko-KR" sz="1200" i="0" b="0">
                <a:solidFill>
                  <a:schemeClr val="bg1"/>
                </a:solidFill>
                <a:latin typeface="Segoe UI" charset="0"/>
                <a:ea typeface="ui-sans-serif" charset="0"/>
              </a:rPr>
              <a:t>기능을 추가</a:t>
            </a:r>
            <a:endParaRPr lang="ko-KR" altLang="en-US" sz="1200" i="0" b="0">
              <a:solidFill>
                <a:schemeClr val="bg1"/>
              </a:solidFill>
              <a:latin typeface="Segoe UI" charset="0"/>
              <a:ea typeface="ui-sans-serif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10430" y="2044065"/>
            <a:ext cx="3021965" cy="7600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3300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Thank You</a:t>
            </a:r>
            <a:endParaRPr lang="ko-KR" altLang="en-US" sz="3300" dirty="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1225" y="548640"/>
            <a:ext cx="10441305" cy="583311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48817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927735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68756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938905" y="2493010"/>
            <a:ext cx="1009015" cy="6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393940" y="2493010"/>
            <a:ext cx="1009015" cy="6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581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9</Pages>
  <Paragraphs>23</Paragraphs>
  <Words>73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whtkddn178</dc:creator>
  <cp:lastModifiedBy>whtkddn178</cp:lastModifiedBy>
  <dc:title>dark album</dc:title>
  <cp:version>10.105.224.52366</cp:version>
</cp:coreProperties>
</file>