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3692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59" r:id="rId22"/>
    <p:sldId id="260" r:id="rId23"/>
    <p:sldId id="261" r:id="rId24"/>
    <p:sldId id="271" r:id="rId25"/>
    <p:sldId id="262" r:id="rId26"/>
    <p:sldId id="263" r:id="rId27"/>
    <p:sldId id="265" r:id="rId28"/>
    <p:sldId id="273" r:id="rId29"/>
    <p:sldId id="264" r:id="rId30"/>
    <p:sldId id="266" r:id="rId31"/>
    <p:sldId id="267" r:id="rId32"/>
    <p:sldId id="268" r:id="rId33"/>
    <p:sldId id="269" r:id="rId34"/>
    <p:sldId id="270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31" Type="http://schemas.openxmlformats.org/officeDocument/2006/relationships/slide" Target="slides/slide13.xml"></Relationship><Relationship Id="rId32" Type="http://schemas.openxmlformats.org/officeDocument/2006/relationships/slide" Target="slides/slide14.xml"></Relationship><Relationship Id="rId33" Type="http://schemas.openxmlformats.org/officeDocument/2006/relationships/slide" Target="slides/slide15.xml"></Relationship><Relationship Id="rId34" Type="http://schemas.openxmlformats.org/officeDocument/2006/relationships/slide" Target="slides/slide16.xml"></Relationship><Relationship Id="rId35" Type="http://schemas.openxmlformats.org/officeDocument/2006/relationships/slide" Target="slides/slide17.xml"></Relationship><Relationship Id="rId53" Type="http://schemas.openxmlformats.org/officeDocument/2006/relationships/viewProps" Target="viewProps.xml"></Relationship><Relationship Id="rId54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slide" Target="../slides/slide10.xml"></Relationship><Relationship Id="rId2" Type="http://schemas.openxmlformats.org/officeDocument/2006/relationships/notesMaster" Target="../notesMasters/notesMaster1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slide" Target="../slides/slide11.xml"></Relationship><Relationship Id="rId2" Type="http://schemas.openxmlformats.org/officeDocument/2006/relationships/notesMaster" Target="../notesMasters/notesMaster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slide" Target="../slides/slide12.xml"></Relationship><Relationship Id="rId2" Type="http://schemas.openxmlformats.org/officeDocument/2006/relationships/notesMaster" Target="../notesMasters/notesMaster1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slide" Target="../slides/slide13.xml"></Relationship><Relationship Id="rId2" Type="http://schemas.openxmlformats.org/officeDocument/2006/relationships/notesMaster" Target="../notesMasters/notesMaster1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slide" Target="../slides/slide14.xml"></Relationship><Relationship Id="rId2" Type="http://schemas.openxmlformats.org/officeDocument/2006/relationships/notesMaster" Target="../notesMasters/notesMaster1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slide" Target="../slides/slide15.xml"></Relationship><Relationship Id="rId2" Type="http://schemas.openxmlformats.org/officeDocument/2006/relationships/notesMaster" Target="../notesMasters/notesMaster1.xml"></Relationship></Relationships>
</file>

<file path=ppt/notesSlides/_rels/notesSlide16.xml.rels><?xml version="1.0" encoding="UTF-8"?>
<Relationships xmlns="http://schemas.openxmlformats.org/package/2006/relationships"><Relationship Id="rId1" Type="http://schemas.openxmlformats.org/officeDocument/2006/relationships/slide" Target="../slides/slide16.xml"></Relationship><Relationship Id="rId2" Type="http://schemas.openxmlformats.org/officeDocument/2006/relationships/notesMaster" Target="../notesMasters/notesMaster1.xml"></Relationship></Relationships>
</file>

<file path=ppt/notesSlides/_rels/notesSlide17.xml.rels><?xml version="1.0" encoding="UTF-8"?>
<Relationships xmlns="http://schemas.openxmlformats.org/package/2006/relationships"><Relationship Id="rId1" Type="http://schemas.openxmlformats.org/officeDocument/2006/relationships/slide" Target="../slides/slide17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slide" Target="../slides/slide2.xml"></Relationship><Relationship Id="rId2" Type="http://schemas.openxmlformats.org/officeDocument/2006/relationships/notesMaster" Target="../notesMasters/notesMaster1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slide" Target="../slides/slide3.xml"></Relationship><Relationship Id="rId2" Type="http://schemas.openxmlformats.org/officeDocument/2006/relationships/notesMaster" Target="../notesMasters/notesMaster1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slide" Target="../slides/slide4.xml"></Relationship><Relationship Id="rId2" Type="http://schemas.openxmlformats.org/officeDocument/2006/relationships/notesMaster" Target="../notesMasters/notesMaster1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slide" Target="../slides/slide5.xml"></Relationship><Relationship Id="rId2" Type="http://schemas.openxmlformats.org/officeDocument/2006/relationships/notesMaster" Target="../notesMasters/notesMaster1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slide" Target="../slides/slide6.xml"></Relationship><Relationship Id="rId2" Type="http://schemas.openxmlformats.org/officeDocument/2006/relationships/notesMaster" Target="../notesMasters/notesMaster1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slide" Target="../slides/slide7.xml"></Relationship><Relationship Id="rId2" Type="http://schemas.openxmlformats.org/officeDocument/2006/relationships/notesMaster" Target="../notesMasters/notesMaster1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slide" Target="../slides/slide8.xml"></Relationship><Relationship Id="rId2" Type="http://schemas.openxmlformats.org/officeDocument/2006/relationships/notesMaster" Target="../notesMasters/notesMaster1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slide" Target="../slides/slide9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endParaRPr lang="ko-KR" altLang="en-US" sz="3200"/>
          </a:p>
        </p:txBody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930" y="8685530"/>
            <a:ext cx="2972435" cy="459105"/>
          </a:xfrm>
        </p:spPr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3" name="슬라이드 노트 개체 틀 4"/>
          <p:cNvSpPr txBox="1">
            <a:spLocks noGrp="1"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6"/>
          <p:cNvSpPr txBox="1">
            <a:spLocks noGrp="1"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>
              <a:buFontTx/>
              <a:buNone/>
              <a:defRPr lang="en-GB" altLang="en-US" sz="1200"/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슬라이드 노트 개체 틀 4"/>
          <p:cNvSpPr txBox="1">
            <a:spLocks noGrp="1"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6"/>
          <p:cNvSpPr txBox="1">
            <a:spLocks noGrp="1"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>
              <a:buFontTx/>
              <a:buNone/>
              <a:defRPr lang="en-GB" altLang="en-US" sz="1200"/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3" name="슬라이드 노트 개체 틀 4"/>
          <p:cNvSpPr txBox="1">
            <a:spLocks noGrp="1"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6"/>
          <p:cNvSpPr txBox="1">
            <a:spLocks noGrp="1"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>
              <a:buFontTx/>
              <a:buNone/>
              <a:defRPr lang="en-GB" altLang="en-US" sz="1200"/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3" name="슬라이드 노트 개체 틀 4"/>
          <p:cNvSpPr txBox="1">
            <a:spLocks noGrp="1"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6"/>
          <p:cNvSpPr txBox="1">
            <a:spLocks noGrp="1"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>
              <a:buFontTx/>
              <a:buNone/>
              <a:defRPr lang="en-GB" altLang="en-US" sz="1200"/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3" name="슬라이드 노트 개체 틀 4"/>
          <p:cNvSpPr txBox="1">
            <a:spLocks noGrp="1"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6"/>
          <p:cNvSpPr txBox="1">
            <a:spLocks noGrp="1"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>
              <a:buFontTx/>
              <a:buNone/>
              <a:defRPr lang="en-GB" altLang="en-US" sz="1200"/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3" name="슬라이드 노트 개체 틀 4"/>
          <p:cNvSpPr txBox="1">
            <a:spLocks noGrp="1"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6"/>
          <p:cNvSpPr txBox="1">
            <a:spLocks noGrp="1"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>
              <a:buFontTx/>
              <a:buNone/>
              <a:defRPr lang="en-GB" altLang="en-US" sz="1200"/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3" name="슬라이드 노트 개체 틀 4"/>
          <p:cNvSpPr txBox="1">
            <a:spLocks noGrp="1"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6"/>
          <p:cNvSpPr txBox="1">
            <a:spLocks noGrp="1"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>
              <a:buFontTx/>
              <a:buNone/>
              <a:defRPr lang="en-GB" altLang="en-US" sz="1200"/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3" name="슬라이드 노트 개체 틀 4"/>
          <p:cNvSpPr txBox="1">
            <a:spLocks noGrp="1"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6"/>
          <p:cNvSpPr txBox="1">
            <a:spLocks noGrp="1"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>
              <a:buFontTx/>
              <a:buNone/>
              <a:defRPr lang="en-GB" altLang="en-US" sz="1200"/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3" name="슬라이드 노트 개체 틀 4"/>
          <p:cNvSpPr txBox="1">
            <a:spLocks noGrp="1"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6"/>
          <p:cNvSpPr txBox="1">
            <a:spLocks noGrp="1"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>
              <a:buFontTx/>
              <a:buNone/>
              <a:defRPr lang="en-GB" altLang="en-US" sz="1200"/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3" name="슬라이드 노트 개체 틀 4"/>
          <p:cNvSpPr txBox="1">
            <a:spLocks noGrp="1"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6"/>
          <p:cNvSpPr txBox="1">
            <a:spLocks noGrp="1"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>
              <a:buFontTx/>
              <a:buNone/>
              <a:defRPr lang="en-GB" altLang="en-US" sz="1200"/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3" name="슬라이드 노트 개체 틀 4"/>
          <p:cNvSpPr txBox="1">
            <a:spLocks noGrp="1"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6"/>
          <p:cNvSpPr txBox="1">
            <a:spLocks noGrp="1"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>
              <a:buFontTx/>
              <a:buNone/>
              <a:defRPr lang="en-GB" altLang="en-US" sz="1200"/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3" name="슬라이드 노트 개체 틀 4"/>
          <p:cNvSpPr txBox="1">
            <a:spLocks noGrp="1"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6"/>
          <p:cNvSpPr txBox="1">
            <a:spLocks noGrp="1"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>
              <a:buFontTx/>
              <a:buNone/>
              <a:defRPr lang="en-GB" altLang="en-US" sz="1200"/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3" name="슬라이드 노트 개체 틀 4"/>
          <p:cNvSpPr txBox="1">
            <a:spLocks noGrp="1"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6"/>
          <p:cNvSpPr txBox="1">
            <a:spLocks noGrp="1"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>
              <a:buFontTx/>
              <a:buNone/>
              <a:defRPr lang="en-GB" altLang="en-US" sz="1200"/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3" name="슬라이드 노트 개체 틀 4"/>
          <p:cNvSpPr txBox="1">
            <a:spLocks noGrp="1"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6"/>
          <p:cNvSpPr txBox="1">
            <a:spLocks noGrp="1"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>
              <a:buFontTx/>
              <a:buNone/>
              <a:defRPr lang="en-GB" altLang="en-US" sz="1200"/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3" name="슬라이드 노트 개체 틀 4"/>
          <p:cNvSpPr txBox="1">
            <a:spLocks noGrp="1"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6"/>
          <p:cNvSpPr txBox="1">
            <a:spLocks noGrp="1"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>
              <a:buFontTx/>
              <a:buNone/>
              <a:defRPr lang="en-GB" altLang="en-US" sz="1200"/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3" name="슬라이드 노트 개체 틀 4"/>
          <p:cNvSpPr txBox="1">
            <a:spLocks noGrp="1"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6"/>
          <p:cNvSpPr txBox="1">
            <a:spLocks noGrp="1"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>
              <a:buFontTx/>
              <a:buNone/>
              <a:defRPr lang="en-GB" altLang="en-US" sz="1200"/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>
              <a:buFontTx/>
              <a:buNone/>
              <a:defRPr lang="en-GB" altLang="en-US" sz="6000"/>
            </a:lvl1pPr>
          </a:lstStyle>
          <a:p>
            <a:pPr marL="0" indent="0">
              <a:buFontTx/>
              <a:buNone/>
            </a:pPr>
            <a:r>
              <a:rPr lang="ko-KR" altLang="en-US" sz="1800"/>
              <a:t>마스터 제목 스타일 편집</a:t>
            </a:r>
            <a:endParaRPr lang="ko-KR" altLang="en-US" sz="1800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524000" y="3602355"/>
            <a:ext cx="9144635" cy="16554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>
              <a:buFontTx/>
              <a:buNone/>
              <a:defRPr lang="en-GB" altLang="en-US" sz="2400"/>
            </a:lvl1pPr>
            <a:lvl2pPr marL="457200" indent="0" algn="ctr" lvl="1">
              <a:buFontTx/>
              <a:buNone/>
              <a:defRPr lang="en-GB" altLang="en-US" sz="2000"/>
            </a:lvl2pPr>
            <a:lvl3pPr marL="914400" indent="0" algn="ctr" lvl="2">
              <a:buFontTx/>
              <a:buNone/>
              <a:defRPr lang="en-GB" altLang="en-US" sz="1800"/>
            </a:lvl3pPr>
            <a:lvl4pPr marL="1371600" indent="0" algn="ctr" lvl="3">
              <a:buFontTx/>
              <a:buNone/>
              <a:defRPr lang="en-GB" altLang="en-US" sz="1600"/>
            </a:lvl4pPr>
            <a:lvl5pPr marL="1828800" indent="0" algn="ctr" lvl="4">
              <a:buFontTx/>
              <a:buNone/>
              <a:defRPr lang="en-GB" altLang="en-US" sz="1600"/>
            </a:lvl5pPr>
            <a:lvl6pPr marL="2286000" indent="0" algn="ctr" lvl="5">
              <a:buFontTx/>
              <a:buNone/>
              <a:defRPr lang="en-GB" altLang="en-US" sz="1600"/>
            </a:lvl6pPr>
            <a:lvl7pPr marL="2743200" indent="0" algn="ctr" lvl="6">
              <a:buFontTx/>
              <a:buNone/>
              <a:defRPr lang="en-GB" altLang="en-US" sz="1600"/>
            </a:lvl7pPr>
            <a:lvl8pPr marL="3200400" indent="0" algn="ctr" lvl="7">
              <a:buFontTx/>
              <a:buNone/>
              <a:defRPr lang="en-GB" altLang="en-US" sz="1600"/>
            </a:lvl8pPr>
            <a:lvl9pPr marL="3657600" indent="0" algn="ctr" lvl="8">
              <a:buFontTx/>
              <a:buNone/>
              <a:defRPr lang="en-GB" altLang="en-US" sz="1600"/>
            </a:lvl9pPr>
          </a:lstStyle>
          <a:p>
            <a:pPr marL="0" indent="0">
              <a:buFontTx/>
              <a:buNone/>
            </a:pPr>
            <a:r>
              <a:rPr lang="ko-KR" altLang="en-US" sz="1800"/>
              <a:t>클릭하여 마스터 부제목 스타일 편집</a:t>
            </a:r>
            <a:endParaRPr lang="ko-KR" altLang="en-US" sz="1800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2024-05-13</a:t>
            </a:fld>
            <a:endParaRPr lang="ko-KR" altLang="en-US" sz="1800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 sz="1800"/>
              <a:t>마스터 제목 스타일 편집</a:t>
            </a:r>
            <a:endParaRPr lang="ko-KR" altLang="en-US" sz="1800"/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1825625"/>
            <a:ext cx="10516235" cy="4351655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 sz="1800"/>
              <a:t>마스터 텍스트 스타일 편집</a:t>
            </a:r>
            <a:endParaRPr lang="ko-KR" altLang="en-US" sz="1800"/>
          </a:p>
          <a:p>
            <a:pPr marL="228600" indent="-228600">
              <a:buFont typeface="Arial"/>
              <a:buChar char="•"/>
            </a:pPr>
            <a:r>
              <a:rPr lang="ko-KR" altLang="en-US" sz="1800"/>
              <a:t>둘째 수준</a:t>
            </a:r>
            <a:endParaRPr lang="ko-KR" altLang="en-US" sz="1800"/>
          </a:p>
          <a:p>
            <a:pPr marL="228600" indent="-228600">
              <a:buFont typeface="Arial"/>
              <a:buChar char="•"/>
            </a:pPr>
            <a:r>
              <a:rPr lang="ko-KR" altLang="en-US" sz="1800"/>
              <a:t>셋째 수준</a:t>
            </a:r>
            <a:endParaRPr lang="ko-KR" altLang="en-US" sz="1800"/>
          </a:p>
          <a:p>
            <a:pPr marL="228600" indent="-228600">
              <a:buFont typeface="Arial"/>
              <a:buChar char="•"/>
            </a:pPr>
            <a:r>
              <a:rPr lang="ko-KR" altLang="en-US" sz="1800"/>
              <a:t>넷째 수준</a:t>
            </a:r>
            <a:endParaRPr lang="ko-KR" altLang="en-US" sz="1800"/>
          </a:p>
          <a:p>
            <a:pPr marL="228600" indent="-228600">
              <a:buFont typeface="Arial"/>
              <a:buChar char="•"/>
            </a:pPr>
            <a:r>
              <a:rPr lang="ko-KR" altLang="en-US" sz="1800"/>
              <a:t>다섯째 수준</a:t>
            </a:r>
            <a:endParaRPr lang="ko-KR" altLang="en-US" sz="1800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2024-05-13</a:t>
            </a:fld>
            <a:endParaRPr lang="ko-KR" altLang="en-US" sz="1800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29535" cy="5812155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 sz="1800"/>
              <a:t>마스터 제목 스타일 편집</a:t>
            </a:r>
            <a:endParaRPr lang="ko-KR" altLang="en-US" sz="1800"/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365125"/>
            <a:ext cx="7734935" cy="5812155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 sz="1800"/>
              <a:t>마스터 텍스트 스타일 편집</a:t>
            </a:r>
            <a:endParaRPr lang="ko-KR" altLang="en-US" sz="1800"/>
          </a:p>
          <a:p>
            <a:pPr marL="228600" indent="-228600">
              <a:buFont typeface="Arial"/>
              <a:buChar char="•"/>
            </a:pPr>
            <a:r>
              <a:rPr lang="ko-KR" altLang="en-US" sz="1800"/>
              <a:t>둘째 수준</a:t>
            </a:r>
            <a:endParaRPr lang="ko-KR" altLang="en-US" sz="1800"/>
          </a:p>
          <a:p>
            <a:pPr marL="228600" indent="-228600">
              <a:buFont typeface="Arial"/>
              <a:buChar char="•"/>
            </a:pPr>
            <a:r>
              <a:rPr lang="ko-KR" altLang="en-US" sz="1800"/>
              <a:t>셋째 수준</a:t>
            </a:r>
            <a:endParaRPr lang="ko-KR" altLang="en-US" sz="1800"/>
          </a:p>
          <a:p>
            <a:pPr marL="228600" indent="-228600">
              <a:buFont typeface="Arial"/>
              <a:buChar char="•"/>
            </a:pPr>
            <a:r>
              <a:rPr lang="ko-KR" altLang="en-US" sz="1800"/>
              <a:t>넷째 수준</a:t>
            </a:r>
            <a:endParaRPr lang="ko-KR" altLang="en-US" sz="1800"/>
          </a:p>
          <a:p>
            <a:pPr marL="228600" indent="-228600">
              <a:buFont typeface="Arial"/>
              <a:buChar char="•"/>
            </a:pPr>
            <a:r>
              <a:rPr lang="ko-KR" altLang="en-US" sz="1800"/>
              <a:t>다섯째 수준</a:t>
            </a:r>
            <a:endParaRPr lang="ko-KR" altLang="en-US" sz="1800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2024-05-13</a:t>
            </a:fld>
            <a:endParaRPr lang="ko-KR" altLang="en-US" sz="1800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 sz="1800"/>
              <a:t>마스터 제목 스타일 편집</a:t>
            </a:r>
            <a:endParaRPr lang="ko-KR" altLang="en-US" sz="1800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165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 sz="1800"/>
              <a:t>마스터 텍스트 스타일 편집</a:t>
            </a:r>
            <a:endParaRPr lang="ko-KR" altLang="en-US" sz="1800"/>
          </a:p>
          <a:p>
            <a:pPr marL="228600" indent="-228600">
              <a:buFont typeface="Arial"/>
              <a:buChar char="•"/>
            </a:pPr>
            <a:r>
              <a:rPr lang="ko-KR" altLang="en-US" sz="1800"/>
              <a:t>둘째 수준</a:t>
            </a:r>
            <a:endParaRPr lang="ko-KR" altLang="en-US" sz="1800"/>
          </a:p>
          <a:p>
            <a:pPr marL="228600" indent="-228600">
              <a:buFont typeface="Arial"/>
              <a:buChar char="•"/>
            </a:pPr>
            <a:r>
              <a:rPr lang="ko-KR" altLang="en-US" sz="1800"/>
              <a:t>셋째 수준</a:t>
            </a:r>
            <a:endParaRPr lang="ko-KR" altLang="en-US" sz="1800"/>
          </a:p>
          <a:p>
            <a:pPr marL="228600" indent="-228600">
              <a:buFont typeface="Arial"/>
              <a:buChar char="•"/>
            </a:pPr>
            <a:r>
              <a:rPr lang="ko-KR" altLang="en-US" sz="1800"/>
              <a:t>넷째 수준</a:t>
            </a:r>
            <a:endParaRPr lang="ko-KR" altLang="en-US" sz="1800"/>
          </a:p>
          <a:p>
            <a:pPr marL="228600" indent="-228600">
              <a:buFont typeface="Arial"/>
              <a:buChar char="•"/>
            </a:pPr>
            <a:r>
              <a:rPr lang="ko-KR" altLang="en-US" sz="1800"/>
              <a:t>다섯째 수준</a:t>
            </a:r>
            <a:endParaRPr lang="ko-KR" altLang="en-US" sz="1800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2024-05-13</a:t>
            </a:fld>
            <a:endParaRPr lang="ko-KR" altLang="en-US" sz="1800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>
              <a:buFontTx/>
              <a:buNone/>
              <a:defRPr lang="en-GB" altLang="en-US" sz="6000"/>
            </a:lvl1pPr>
          </a:lstStyle>
          <a:p>
            <a:pPr marL="0" indent="0">
              <a:buFontTx/>
              <a:buNone/>
            </a:pPr>
            <a:r>
              <a:rPr lang="ko-KR" altLang="en-US" sz="1800"/>
              <a:t>마스터 제목 스타일 편집</a:t>
            </a:r>
            <a:endParaRPr lang="ko-KR" altLang="en-US" sz="1800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vl="1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vl="2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vl="3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vl="4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vl="5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vl="6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vl="7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vl="8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>
              <a:buFontTx/>
              <a:buNone/>
            </a:pPr>
            <a:r>
              <a:rPr lang="ko-KR" altLang="en-US" sz="1800"/>
              <a:t>마스터 텍스트 스타일 편집</a:t>
            </a:r>
            <a:endParaRPr lang="ko-KR" altLang="en-US" sz="1800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2024-05-13</a:t>
            </a:fld>
            <a:endParaRPr lang="ko-KR" altLang="en-US" sz="1800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 sz="1800"/>
              <a:t>마스터 제목 스타일 편집</a:t>
            </a:r>
            <a:endParaRPr lang="ko-KR" altLang="en-US" sz="1800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sz="half" idx="1"/>
          </p:nvPr>
        </p:nvSpPr>
        <p:spPr>
          <a:xfrm rot="0">
            <a:off x="838200" y="1825625"/>
            <a:ext cx="5182235" cy="435165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 sz="1800"/>
              <a:t>마스터 텍스트 스타일 편집</a:t>
            </a:r>
            <a:endParaRPr lang="ko-KR" altLang="en-US" sz="1800"/>
          </a:p>
          <a:p>
            <a:pPr marL="228600" indent="-228600">
              <a:buFont typeface="Arial"/>
              <a:buChar char="•"/>
            </a:pPr>
            <a:r>
              <a:rPr lang="ko-KR" altLang="en-US" sz="1800"/>
              <a:t>둘째 수준</a:t>
            </a:r>
            <a:endParaRPr lang="ko-KR" altLang="en-US" sz="1800"/>
          </a:p>
          <a:p>
            <a:pPr marL="228600" indent="-228600">
              <a:buFont typeface="Arial"/>
              <a:buChar char="•"/>
            </a:pPr>
            <a:r>
              <a:rPr lang="ko-KR" altLang="en-US" sz="1800"/>
              <a:t>셋째 수준</a:t>
            </a:r>
            <a:endParaRPr lang="ko-KR" altLang="en-US" sz="1800"/>
          </a:p>
          <a:p>
            <a:pPr marL="228600" indent="-228600">
              <a:buFont typeface="Arial"/>
              <a:buChar char="•"/>
            </a:pPr>
            <a:r>
              <a:rPr lang="ko-KR" altLang="en-US" sz="1800"/>
              <a:t>넷째 수준</a:t>
            </a:r>
            <a:endParaRPr lang="ko-KR" altLang="en-US" sz="1800"/>
          </a:p>
          <a:p>
            <a:pPr marL="228600" indent="-228600">
              <a:buFont typeface="Arial"/>
              <a:buChar char="•"/>
            </a:pPr>
            <a:r>
              <a:rPr lang="ko-KR" altLang="en-US" sz="1800"/>
              <a:t>다섯째 수준</a:t>
            </a:r>
            <a:endParaRPr lang="ko-KR" altLang="en-US" sz="1800"/>
          </a:p>
        </p:txBody>
      </p:sp>
      <p:sp>
        <p:nvSpPr>
          <p:cNvPr id="4" name="내용 개체 틀 3"/>
          <p:cNvSpPr txBox="1">
            <a:spLocks noGrp="1"/>
          </p:cNvSpPr>
          <p:nvPr>
            <p:ph type="obj" sz="half" idx="2"/>
          </p:nvPr>
        </p:nvSpPr>
        <p:spPr>
          <a:xfrm rot="0">
            <a:off x="6172200" y="1825625"/>
            <a:ext cx="5182235" cy="435165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 sz="1800"/>
              <a:t>마스터 텍스트 스타일 편집</a:t>
            </a:r>
            <a:endParaRPr lang="ko-KR" altLang="en-US" sz="1800"/>
          </a:p>
          <a:p>
            <a:pPr marL="228600" indent="-228600">
              <a:buFont typeface="Arial"/>
              <a:buChar char="•"/>
            </a:pPr>
            <a:r>
              <a:rPr lang="ko-KR" altLang="en-US" sz="1800"/>
              <a:t>둘째 수준</a:t>
            </a:r>
            <a:endParaRPr lang="ko-KR" altLang="en-US" sz="1800"/>
          </a:p>
          <a:p>
            <a:pPr marL="228600" indent="-228600">
              <a:buFont typeface="Arial"/>
              <a:buChar char="•"/>
            </a:pPr>
            <a:r>
              <a:rPr lang="ko-KR" altLang="en-US" sz="1800"/>
              <a:t>셋째 수준</a:t>
            </a:r>
            <a:endParaRPr lang="ko-KR" altLang="en-US" sz="1800"/>
          </a:p>
          <a:p>
            <a:pPr marL="228600" indent="-228600">
              <a:buFont typeface="Arial"/>
              <a:buChar char="•"/>
            </a:pPr>
            <a:r>
              <a:rPr lang="ko-KR" altLang="en-US" sz="1800"/>
              <a:t>넷째 수준</a:t>
            </a:r>
            <a:endParaRPr lang="ko-KR" altLang="en-US" sz="1800"/>
          </a:p>
          <a:p>
            <a:pPr marL="228600" indent="-228600">
              <a:buFont typeface="Arial"/>
              <a:buChar char="•"/>
            </a:pPr>
            <a:r>
              <a:rPr lang="ko-KR" altLang="en-US" sz="1800"/>
              <a:t>다섯째 수준</a:t>
            </a:r>
            <a:endParaRPr lang="ko-KR" altLang="en-US" sz="1800"/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2024-05-13</a:t>
            </a:fld>
            <a:endParaRPr lang="ko-KR" altLang="en-US" sz="1800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 sz="1800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 sz="1800"/>
              <a:t>마스터 제목 스타일 편집</a:t>
            </a:r>
            <a:endParaRPr lang="ko-KR" altLang="en-US" sz="1800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840105" y="1681480"/>
            <a:ext cx="5158105" cy="82359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>
              <a:buFontTx/>
              <a:buNone/>
              <a:defRPr lang="en-GB" altLang="en-US" sz="2400" b="1"/>
            </a:lvl1pPr>
            <a:lvl2pPr marL="457200" indent="0" lvl="1">
              <a:buFontTx/>
              <a:buNone/>
              <a:defRPr lang="en-GB" altLang="en-US" sz="2000" b="1"/>
            </a:lvl2pPr>
            <a:lvl3pPr marL="914400" indent="0" lvl="2">
              <a:buFontTx/>
              <a:buNone/>
              <a:defRPr lang="en-GB" altLang="en-US" sz="1800" b="1"/>
            </a:lvl3pPr>
            <a:lvl4pPr marL="1371600" indent="0" lvl="3">
              <a:buFontTx/>
              <a:buNone/>
              <a:defRPr lang="en-GB" altLang="en-US" sz="1600" b="1"/>
            </a:lvl4pPr>
            <a:lvl5pPr marL="1828800" indent="0" lvl="4">
              <a:buFontTx/>
              <a:buNone/>
              <a:defRPr lang="en-GB" altLang="en-US" sz="1600" b="1"/>
            </a:lvl5pPr>
            <a:lvl6pPr marL="2286000" indent="0" lvl="5">
              <a:buFontTx/>
              <a:buNone/>
              <a:defRPr lang="en-GB" altLang="en-US" sz="1600" b="1"/>
            </a:lvl6pPr>
            <a:lvl7pPr marL="2743200" indent="0" lvl="6">
              <a:buFontTx/>
              <a:buNone/>
              <a:defRPr lang="en-GB" altLang="en-US" sz="1600" b="1"/>
            </a:lvl7pPr>
            <a:lvl8pPr marL="3200400" indent="0" lvl="7">
              <a:buFontTx/>
              <a:buNone/>
              <a:defRPr lang="en-GB" altLang="en-US" sz="1600" b="1"/>
            </a:lvl8pPr>
            <a:lvl9pPr marL="3657600" indent="0" lvl="8">
              <a:buFontTx/>
              <a:buNone/>
              <a:defRPr lang="en-GB" altLang="en-US" sz="1600" b="1"/>
            </a:lvl9pPr>
          </a:lstStyle>
          <a:p>
            <a:pPr marL="0" indent="0">
              <a:buFontTx/>
              <a:buNone/>
            </a:pPr>
            <a:r>
              <a:rPr lang="ko-KR" altLang="en-US" sz="1800"/>
              <a:t>마스터 텍스트 스타일 편집</a:t>
            </a:r>
            <a:endParaRPr lang="ko-KR" altLang="en-US" sz="1800"/>
          </a:p>
        </p:txBody>
      </p:sp>
      <p:sp>
        <p:nvSpPr>
          <p:cNvPr id="4" name="내용 개체 틀 3"/>
          <p:cNvSpPr txBox="1">
            <a:spLocks noGrp="1"/>
          </p:cNvSpPr>
          <p:nvPr>
            <p:ph type="obj" sz="half" idx="2"/>
          </p:nvPr>
        </p:nvSpPr>
        <p:spPr>
          <a:xfrm rot="0">
            <a:off x="840105" y="2505075"/>
            <a:ext cx="5158105" cy="36849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 sz="1800"/>
              <a:t>마스터 텍스트 스타일 편집</a:t>
            </a:r>
            <a:endParaRPr lang="ko-KR" altLang="en-US" sz="1800"/>
          </a:p>
          <a:p>
            <a:pPr marL="228600" indent="-228600">
              <a:buFont typeface="Arial"/>
              <a:buChar char="•"/>
            </a:pPr>
            <a:r>
              <a:rPr lang="ko-KR" altLang="en-US" sz="1800"/>
              <a:t>둘째 수준</a:t>
            </a:r>
            <a:endParaRPr lang="ko-KR" altLang="en-US" sz="1800"/>
          </a:p>
          <a:p>
            <a:pPr marL="228600" indent="-228600">
              <a:buFont typeface="Arial"/>
              <a:buChar char="•"/>
            </a:pPr>
            <a:r>
              <a:rPr lang="ko-KR" altLang="en-US" sz="1800"/>
              <a:t>셋째 수준</a:t>
            </a:r>
            <a:endParaRPr lang="ko-KR" altLang="en-US" sz="1800"/>
          </a:p>
          <a:p>
            <a:pPr marL="228600" indent="-228600">
              <a:buFont typeface="Arial"/>
              <a:buChar char="•"/>
            </a:pPr>
            <a:r>
              <a:rPr lang="ko-KR" altLang="en-US" sz="1800"/>
              <a:t>넷째 수준</a:t>
            </a:r>
            <a:endParaRPr lang="ko-KR" altLang="en-US" sz="1800"/>
          </a:p>
          <a:p>
            <a:pPr marL="228600" indent="-228600">
              <a:buFont typeface="Arial"/>
              <a:buChar char="•"/>
            </a:pPr>
            <a:r>
              <a:rPr lang="ko-KR" altLang="en-US" sz="1800"/>
              <a:t>다섯째 수준</a:t>
            </a:r>
            <a:endParaRPr lang="ko-KR" altLang="en-US" sz="1800"/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sz="quarter" idx="3"/>
          </p:nvPr>
        </p:nvSpPr>
        <p:spPr>
          <a:xfrm rot="0">
            <a:off x="6172200" y="1681480"/>
            <a:ext cx="5183505" cy="82359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>
              <a:buFontTx/>
              <a:buNone/>
              <a:defRPr lang="en-GB" altLang="en-US" sz="2400" b="1"/>
            </a:lvl1pPr>
            <a:lvl2pPr marL="457200" indent="0" lvl="1">
              <a:buFontTx/>
              <a:buNone/>
              <a:defRPr lang="en-GB" altLang="en-US" sz="2000" b="1"/>
            </a:lvl2pPr>
            <a:lvl3pPr marL="914400" indent="0" lvl="2">
              <a:buFontTx/>
              <a:buNone/>
              <a:defRPr lang="en-GB" altLang="en-US" sz="1800" b="1"/>
            </a:lvl3pPr>
            <a:lvl4pPr marL="1371600" indent="0" lvl="3">
              <a:buFontTx/>
              <a:buNone/>
              <a:defRPr lang="en-GB" altLang="en-US" sz="1600" b="1"/>
            </a:lvl4pPr>
            <a:lvl5pPr marL="1828800" indent="0" lvl="4">
              <a:buFontTx/>
              <a:buNone/>
              <a:defRPr lang="en-GB" altLang="en-US" sz="1600" b="1"/>
            </a:lvl5pPr>
            <a:lvl6pPr marL="2286000" indent="0" lvl="5">
              <a:buFontTx/>
              <a:buNone/>
              <a:defRPr lang="en-GB" altLang="en-US" sz="1600" b="1"/>
            </a:lvl6pPr>
            <a:lvl7pPr marL="2743200" indent="0" lvl="6">
              <a:buFontTx/>
              <a:buNone/>
              <a:defRPr lang="en-GB" altLang="en-US" sz="1600" b="1"/>
            </a:lvl7pPr>
            <a:lvl8pPr marL="3200400" indent="0" lvl="7">
              <a:buFontTx/>
              <a:buNone/>
              <a:defRPr lang="en-GB" altLang="en-US" sz="1600" b="1"/>
            </a:lvl8pPr>
            <a:lvl9pPr marL="3657600" indent="0" lvl="8">
              <a:buFontTx/>
              <a:buNone/>
              <a:defRPr lang="en-GB" altLang="en-US" sz="1600" b="1"/>
            </a:lvl9pPr>
          </a:lstStyle>
          <a:p>
            <a:pPr marL="0" indent="0">
              <a:buFontTx/>
              <a:buNone/>
            </a:pPr>
            <a:r>
              <a:rPr lang="ko-KR" altLang="en-US" sz="1800"/>
              <a:t>마스터 텍스트 스타일 편집</a:t>
            </a:r>
            <a:endParaRPr lang="ko-KR" altLang="en-US" sz="1800"/>
          </a:p>
        </p:txBody>
      </p:sp>
      <p:sp>
        <p:nvSpPr>
          <p:cNvPr id="6" name="내용 개체 틀 5"/>
          <p:cNvSpPr txBox="1">
            <a:spLocks noGrp="1"/>
          </p:cNvSpPr>
          <p:nvPr>
            <p:ph type="obj" sz="quarter" idx="4"/>
          </p:nvPr>
        </p:nvSpPr>
        <p:spPr>
          <a:xfrm rot="0">
            <a:off x="6172200" y="2505075"/>
            <a:ext cx="5183505" cy="36849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 sz="1800"/>
              <a:t>마스터 텍스트 스타일 편집</a:t>
            </a:r>
            <a:endParaRPr lang="ko-KR" altLang="en-US" sz="1800"/>
          </a:p>
          <a:p>
            <a:pPr marL="228600" indent="-228600">
              <a:buFont typeface="Arial"/>
              <a:buChar char="•"/>
            </a:pPr>
            <a:r>
              <a:rPr lang="ko-KR" altLang="en-US" sz="1800"/>
              <a:t>둘째 수준</a:t>
            </a:r>
            <a:endParaRPr lang="ko-KR" altLang="en-US" sz="1800"/>
          </a:p>
          <a:p>
            <a:pPr marL="228600" indent="-228600">
              <a:buFont typeface="Arial"/>
              <a:buChar char="•"/>
            </a:pPr>
            <a:r>
              <a:rPr lang="ko-KR" altLang="en-US" sz="1800"/>
              <a:t>셋째 수준</a:t>
            </a:r>
            <a:endParaRPr lang="ko-KR" altLang="en-US" sz="1800"/>
          </a:p>
          <a:p>
            <a:pPr marL="228600" indent="-228600">
              <a:buFont typeface="Arial"/>
              <a:buChar char="•"/>
            </a:pPr>
            <a:r>
              <a:rPr lang="ko-KR" altLang="en-US" sz="1800"/>
              <a:t>넷째 수준</a:t>
            </a:r>
            <a:endParaRPr lang="ko-KR" altLang="en-US" sz="1800"/>
          </a:p>
          <a:p>
            <a:pPr marL="228600" indent="-228600">
              <a:buFont typeface="Arial"/>
              <a:buChar char="•"/>
            </a:pPr>
            <a:r>
              <a:rPr lang="ko-KR" altLang="en-US" sz="1800"/>
              <a:t>다섯째 수준</a:t>
            </a:r>
            <a:endParaRPr lang="ko-KR" altLang="en-US" sz="1800"/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2024-05-13</a:t>
            </a:fld>
            <a:endParaRPr lang="ko-KR" altLang="en-US" sz="1800"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 sz="1800"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 sz="1800"/>
              <a:t>마스터 제목 스타일 편집</a:t>
            </a:r>
            <a:endParaRPr lang="ko-KR" altLang="en-US" sz="1800"/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2024-05-13</a:t>
            </a:fld>
            <a:endParaRPr lang="ko-KR" altLang="en-US" sz="1800"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 sz="1800"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2024-05-13</a:t>
            </a:fld>
            <a:endParaRPr lang="ko-KR" altLang="en-US" sz="1800"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 sz="1800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>
              <a:buFontTx/>
              <a:buNone/>
              <a:defRPr lang="en-GB" altLang="en-US" sz="3200"/>
            </a:lvl1pPr>
          </a:lstStyle>
          <a:p>
            <a:pPr marL="0" indent="0">
              <a:buFontTx/>
              <a:buNone/>
            </a:pPr>
            <a:r>
              <a:rPr lang="ko-KR" altLang="en-US" sz="1800"/>
              <a:t>마스터 제목 스타일 편집</a:t>
            </a:r>
            <a:endParaRPr lang="ko-KR" altLang="en-US" sz="1800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5183505" y="987425"/>
            <a:ext cx="6172835" cy="48736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>
              <a:buFontTx/>
              <a:buNone/>
              <a:defRPr lang="en-GB" altLang="en-US" sz="3200"/>
            </a:lvl1pPr>
            <a:lvl2pPr marL="0" indent="0" lvl="1">
              <a:buFontTx/>
              <a:buNone/>
              <a:defRPr lang="en-GB" altLang="en-US" sz="2800"/>
            </a:lvl2pPr>
            <a:lvl3pPr marL="0" indent="0" lvl="2">
              <a:buFontTx/>
              <a:buNone/>
              <a:defRPr lang="en-GB" altLang="en-US" sz="2400"/>
            </a:lvl3pPr>
            <a:lvl4pPr marL="0" indent="0" lvl="3">
              <a:buFontTx/>
              <a:buNone/>
              <a:defRPr lang="en-GB" altLang="en-US" sz="2000"/>
            </a:lvl4pPr>
            <a:lvl5pPr marL="0" indent="0" lvl="4">
              <a:buFontTx/>
              <a:buNone/>
              <a:defRPr lang="en-GB" altLang="en-US" sz="2000"/>
            </a:lvl5pPr>
            <a:lvl6pPr marL="0" indent="0" lvl="5">
              <a:buFontTx/>
              <a:buNone/>
              <a:defRPr lang="en-GB" altLang="en-US" sz="2000"/>
            </a:lvl6pPr>
            <a:lvl7pPr marL="0" indent="0" lvl="6">
              <a:buFontTx/>
              <a:buNone/>
              <a:defRPr lang="en-GB" altLang="en-US" sz="2000"/>
            </a:lvl7pPr>
            <a:lvl8pPr marL="0" indent="0" lvl="7">
              <a:buFontTx/>
              <a:buNone/>
              <a:defRPr lang="en-GB" altLang="en-US" sz="2000"/>
            </a:lvl8pPr>
            <a:lvl9pPr marL="0" indent="0" lvl="8">
              <a:buFontTx/>
              <a:buNone/>
              <a:defRPr lang="en-GB" altLang="en-US" sz="2000"/>
            </a:lvl9pPr>
          </a:lstStyle>
          <a:p>
            <a:pPr marL="228600" indent="-228600">
              <a:buFont typeface="Arial"/>
              <a:buChar char="•"/>
            </a:pPr>
            <a:r>
              <a:rPr lang="ko-KR" altLang="en-US" sz="1800"/>
              <a:t>마스터 텍스트 스타일 편집</a:t>
            </a:r>
            <a:endParaRPr lang="ko-KR" altLang="en-US" sz="1800"/>
          </a:p>
          <a:p>
            <a:pPr marL="228600" indent="-228600">
              <a:buFont typeface="Arial"/>
              <a:buChar char="•"/>
            </a:pPr>
            <a:r>
              <a:rPr lang="ko-KR" altLang="en-US" sz="1800"/>
              <a:t>둘째 수준</a:t>
            </a:r>
            <a:endParaRPr lang="ko-KR" altLang="en-US" sz="1800"/>
          </a:p>
          <a:p>
            <a:pPr marL="228600" indent="-228600">
              <a:buFont typeface="Arial"/>
              <a:buChar char="•"/>
            </a:pPr>
            <a:r>
              <a:rPr lang="ko-KR" altLang="en-US" sz="1800"/>
              <a:t>셋째 수준</a:t>
            </a:r>
            <a:endParaRPr lang="ko-KR" altLang="en-US" sz="1800"/>
          </a:p>
          <a:p>
            <a:pPr marL="228600" indent="-228600">
              <a:buFont typeface="Arial"/>
              <a:buChar char="•"/>
            </a:pPr>
            <a:r>
              <a:rPr lang="ko-KR" altLang="en-US" sz="1800"/>
              <a:t>넷째 수준</a:t>
            </a:r>
            <a:endParaRPr lang="ko-KR" altLang="en-US" sz="1800"/>
          </a:p>
          <a:p>
            <a:pPr marL="228600" indent="-228600">
              <a:buFont typeface="Arial"/>
              <a:buChar char="•"/>
            </a:pPr>
            <a:r>
              <a:rPr lang="ko-KR" altLang="en-US" sz="1800"/>
              <a:t>다섯째 수준</a:t>
            </a:r>
            <a:endParaRPr lang="ko-KR" altLang="en-US" sz="1800"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19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>
              <a:buFontTx/>
              <a:buNone/>
              <a:defRPr lang="en-GB" altLang="en-US" sz="1600"/>
            </a:lvl1pPr>
            <a:lvl2pPr marL="457200" indent="0" lvl="1">
              <a:buFontTx/>
              <a:buNone/>
              <a:defRPr lang="en-GB" altLang="en-US" sz="1400"/>
            </a:lvl2pPr>
            <a:lvl3pPr marL="914400" indent="0" lvl="2">
              <a:buFontTx/>
              <a:buNone/>
              <a:defRPr lang="en-GB" altLang="en-US" sz="1200"/>
            </a:lvl3pPr>
            <a:lvl4pPr marL="1371600" indent="0" lvl="3">
              <a:buFontTx/>
              <a:buNone/>
              <a:defRPr lang="en-GB" altLang="en-US" sz="1000"/>
            </a:lvl4pPr>
            <a:lvl5pPr marL="1828800" indent="0" lvl="4">
              <a:buFontTx/>
              <a:buNone/>
              <a:defRPr lang="en-GB" altLang="en-US" sz="1000"/>
            </a:lvl5pPr>
            <a:lvl6pPr marL="2286000" indent="0" lvl="5">
              <a:buFontTx/>
              <a:buNone/>
              <a:defRPr lang="en-GB" altLang="en-US" sz="1000"/>
            </a:lvl6pPr>
            <a:lvl7pPr marL="2743200" indent="0" lvl="6">
              <a:buFontTx/>
              <a:buNone/>
              <a:defRPr lang="en-GB" altLang="en-US" sz="1000"/>
            </a:lvl7pPr>
            <a:lvl8pPr marL="3200400" indent="0" lvl="7">
              <a:buFontTx/>
              <a:buNone/>
              <a:defRPr lang="en-GB" altLang="en-US" sz="1000"/>
            </a:lvl8pPr>
            <a:lvl9pPr marL="3657600" indent="0" lvl="8">
              <a:buFontTx/>
              <a:buNone/>
              <a:defRPr lang="en-GB" altLang="en-US" sz="1000"/>
            </a:lvl9pPr>
          </a:lstStyle>
          <a:p>
            <a:pPr marL="0" indent="0">
              <a:buFontTx/>
              <a:buNone/>
            </a:pPr>
            <a:r>
              <a:rPr lang="ko-KR" altLang="en-US" sz="1800"/>
              <a:t>마스터 텍스트 스타일 편집</a:t>
            </a:r>
            <a:endParaRPr lang="ko-KR" altLang="en-US" sz="1800"/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2024-05-13</a:t>
            </a:fld>
            <a:endParaRPr lang="ko-KR" altLang="en-US" sz="1800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 sz="1800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>
              <a:buFontTx/>
              <a:buNone/>
              <a:defRPr lang="en-GB" altLang="en-US" sz="3200"/>
            </a:lvl1pPr>
          </a:lstStyle>
          <a:p>
            <a:pPr marL="0" indent="0">
              <a:buFontTx/>
              <a:buNone/>
            </a:pPr>
            <a:r>
              <a:rPr lang="ko-KR" altLang="en-US" sz="1800"/>
              <a:t>마스터 제목 스타일 편집</a:t>
            </a:r>
            <a:endParaRPr lang="ko-KR" altLang="en-US" sz="1800"/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 rot="0">
            <a:off x="5183505" y="987425"/>
            <a:ext cx="6172835" cy="4873625"/>
          </a:xfrm>
          <a:prstGeom prst="rect"/>
        </p:spPr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19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>
              <a:buFontTx/>
              <a:buNone/>
              <a:defRPr lang="en-GB" altLang="en-US" sz="1600"/>
            </a:lvl1pPr>
            <a:lvl2pPr marL="457200" indent="0" lvl="1">
              <a:buFontTx/>
              <a:buNone/>
              <a:defRPr lang="en-GB" altLang="en-US" sz="1400"/>
            </a:lvl2pPr>
            <a:lvl3pPr marL="914400" indent="0" lvl="2">
              <a:buFontTx/>
              <a:buNone/>
              <a:defRPr lang="en-GB" altLang="en-US" sz="1200"/>
            </a:lvl3pPr>
            <a:lvl4pPr marL="1371600" indent="0" lvl="3">
              <a:buFontTx/>
              <a:buNone/>
              <a:defRPr lang="en-GB" altLang="en-US" sz="1000"/>
            </a:lvl4pPr>
            <a:lvl5pPr marL="1828800" indent="0" lvl="4">
              <a:buFontTx/>
              <a:buNone/>
              <a:defRPr lang="en-GB" altLang="en-US" sz="1000"/>
            </a:lvl5pPr>
            <a:lvl6pPr marL="2286000" indent="0" lvl="5">
              <a:buFontTx/>
              <a:buNone/>
              <a:defRPr lang="en-GB" altLang="en-US" sz="1000"/>
            </a:lvl6pPr>
            <a:lvl7pPr marL="2743200" indent="0" lvl="6">
              <a:buFontTx/>
              <a:buNone/>
              <a:defRPr lang="en-GB" altLang="en-US" sz="1000"/>
            </a:lvl7pPr>
            <a:lvl8pPr marL="3200400" indent="0" lvl="7">
              <a:buFontTx/>
              <a:buNone/>
              <a:defRPr lang="en-GB" altLang="en-US" sz="1000"/>
            </a:lvl8pPr>
            <a:lvl9pPr marL="3657600" indent="0" lvl="8">
              <a:buFontTx/>
              <a:buNone/>
              <a:defRPr lang="en-GB" altLang="en-US" sz="1000"/>
            </a:lvl9pPr>
          </a:lstStyle>
          <a:p>
            <a:pPr marL="0" indent="0">
              <a:buFontTx/>
              <a:buNone/>
            </a:pPr>
            <a:r>
              <a:rPr lang="ko-KR" altLang="en-US" sz="1800"/>
              <a:t>마스터 텍스트 스타일 편집</a:t>
            </a:r>
            <a:endParaRPr lang="ko-KR" altLang="en-US" sz="1800"/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2024-05-13</a:t>
            </a:fld>
            <a:endParaRPr lang="ko-KR" altLang="en-US" sz="1800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 sz="1800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 sz="1800"/>
              <a:t>마스터 제목 스타일 편집</a:t>
            </a:r>
            <a:endParaRPr lang="ko-KR" altLang="en-US" sz="1800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235" cy="435165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 sz="1800"/>
              <a:t>마스터 텍스트 스타일 편집</a:t>
            </a:r>
            <a:endParaRPr lang="ko-KR" altLang="en-US" sz="1800"/>
          </a:p>
          <a:p>
            <a:pPr marL="228600" indent="-228600">
              <a:buFont typeface="Arial"/>
              <a:buChar char="•"/>
            </a:pPr>
            <a:r>
              <a:rPr lang="ko-KR" altLang="en-US" sz="1800"/>
              <a:t>둘째 수준</a:t>
            </a:r>
            <a:endParaRPr lang="ko-KR" altLang="en-US" sz="1800"/>
          </a:p>
          <a:p>
            <a:pPr marL="228600" indent="-228600">
              <a:buFont typeface="Arial"/>
              <a:buChar char="•"/>
            </a:pPr>
            <a:r>
              <a:rPr lang="ko-KR" altLang="en-US" sz="1800"/>
              <a:t>셋째 수준</a:t>
            </a:r>
            <a:endParaRPr lang="ko-KR" altLang="en-US" sz="1800"/>
          </a:p>
          <a:p>
            <a:pPr marL="228600" indent="-228600">
              <a:buFont typeface="Arial"/>
              <a:buChar char="•"/>
            </a:pPr>
            <a:r>
              <a:rPr lang="ko-KR" altLang="en-US" sz="1800"/>
              <a:t>넷째 수준</a:t>
            </a:r>
            <a:endParaRPr lang="ko-KR" altLang="en-US" sz="1800"/>
          </a:p>
          <a:p>
            <a:pPr marL="228600" indent="-228600">
              <a:buFont typeface="Arial"/>
              <a:buChar char="•"/>
            </a:pPr>
            <a:r>
              <a:rPr lang="ko-KR" altLang="en-US" sz="1800"/>
              <a:t>다섯째 수준</a:t>
            </a:r>
            <a:endParaRPr lang="ko-KR" altLang="en-US" sz="1800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2024-05-13</a:t>
            </a:fld>
            <a:endParaRPr lang="ko-KR" altLang="en-US" sz="1800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299332629358.png"></Relationship><Relationship Id="rId3" Type="http://schemas.openxmlformats.org/officeDocument/2006/relationships/image" Target="../media/fImage398632636962.png"></Relationship><Relationship Id="rId4" Type="http://schemas.openxmlformats.org/officeDocument/2006/relationships/image" Target="../media/fImage342092644464.png"></Relationship><Relationship Id="rId5" Type="http://schemas.openxmlformats.org/officeDocument/2006/relationships/slideLayout" Target="../slideLayouts/slideLayout2.xml"></Relationship><Relationship Id="rId6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582683946334.png"></Relationship><Relationship Id="rId3" Type="http://schemas.openxmlformats.org/officeDocument/2006/relationships/image" Target="../media/fImage767393956500.png"></Relationship><Relationship Id="rId4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405562775705.png"></Relationship><Relationship Id="rId3" Type="http://schemas.openxmlformats.org/officeDocument/2006/relationships/image" Target="../media/fImage438632788145.png"></Relationship><Relationship Id="rId4" Type="http://schemas.openxmlformats.org/officeDocument/2006/relationships/image" Target="../media/fImage429012793281.png"></Relationship><Relationship Id="rId5" Type="http://schemas.openxmlformats.org/officeDocument/2006/relationships/image" Target="../media/fImage494432806827.png"></Relationship><Relationship Id="rId6" Type="http://schemas.openxmlformats.org/officeDocument/2006/relationships/slideLayout" Target="../slideLayouts/slideLayout2.xml"></Relationship><Relationship Id="rId7" Type="http://schemas.openxmlformats.org/officeDocument/2006/relationships/notesSlide" Target="../notesSlides/notesSlide12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647322819961.png"></Relationship><Relationship Id="rId3" Type="http://schemas.openxmlformats.org/officeDocument/2006/relationships/image" Target="../media/fImage62259282491.png"></Relationship><Relationship Id="rId4" Type="http://schemas.openxmlformats.org/officeDocument/2006/relationships/image" Target="../media/fImage665092832995.png"></Relationship><Relationship Id="rId5" Type="http://schemas.openxmlformats.org/officeDocument/2006/relationships/slideLayout" Target="../slideLayouts/slideLayout2.xml"></Relationship><Relationship Id="rId6" Type="http://schemas.openxmlformats.org/officeDocument/2006/relationships/notesSlide" Target="../notesSlides/notesSlide13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14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15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16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17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1537613641.png"></Relationship><Relationship Id="rId3" Type="http://schemas.openxmlformats.org/officeDocument/2006/relationships/slideLayout" Target="../slideLayouts/slideLayout2.xml"></Relationship><Relationship Id="rId4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274201798467.jpeg"></Relationship><Relationship Id="rId3" Type="http://schemas.openxmlformats.org/officeDocument/2006/relationships/image" Target="../media/fImage556921806334.png"></Relationship><Relationship Id="rId4" Type="http://schemas.openxmlformats.org/officeDocument/2006/relationships/slideLayout" Target="../slideLayouts/slideLayout2.xml"></Relationship><Relationship Id="rId5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127571846500.png"></Relationship><Relationship Id="rId3" Type="http://schemas.openxmlformats.org/officeDocument/2006/relationships/image" Target="../media/fImage117211859169.png"></Relationship><Relationship Id="rId4" Type="http://schemas.openxmlformats.org/officeDocument/2006/relationships/image" Target="../media/fImage173761865724.png"></Relationship><Relationship Id="rId5" Type="http://schemas.openxmlformats.org/officeDocument/2006/relationships/slideLayout" Target="../slideLayouts/slideLayout2.xml"></Relationship><Relationship Id="rId6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832826541.png"></Relationship><Relationship Id="rId3" Type="http://schemas.openxmlformats.org/officeDocument/2006/relationships/image" Target="../media/fImage491732848467.png"></Relationship><Relationship Id="rId4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1426332261478.png"></Relationship><Relationship Id="rId3" Type="http://schemas.openxmlformats.org/officeDocument/2006/relationships/slideLayout" Target="../slideLayouts/slideLayout2.xml"></Relationship><Relationship Id="rId4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1386205" y="1474470"/>
            <a:ext cx="5368925" cy="98488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 sz="6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모바일</a:t>
            </a:r>
            <a:r>
              <a:rPr lang="ko-KR" altLang="en-US" sz="6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6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앱 개발</a:t>
            </a:r>
            <a:endParaRPr lang="ko-KR" altLang="en-US" sz="60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1"/>
          <p:cNvSpPr>
            <a:spLocks/>
          </p:cNvSpPr>
          <p:nvPr/>
        </p:nvSpPr>
        <p:spPr>
          <a:xfrm rot="0">
            <a:off x="94615" y="94615"/>
            <a:ext cx="12004675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4" name="제목 29"/>
          <p:cNvSpPr txBox="1">
            <a:spLocks noGrp="1"/>
          </p:cNvSpPr>
          <p:nvPr/>
        </p:nvSpPr>
        <p:spPr>
          <a:xfrm rot="0">
            <a:off x="1148715" y="2362835"/>
            <a:ext cx="5843905" cy="97218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중간</a:t>
            </a:r>
            <a:r>
              <a:rPr lang="ko-KR" altLang="en-US" sz="5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5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발표 및 보고</a:t>
            </a:r>
            <a:endParaRPr lang="ko-KR" altLang="en-US" sz="5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30"/>
          <p:cNvSpPr txBox="1">
            <a:spLocks noGrp="1"/>
          </p:cNvSpPr>
          <p:nvPr/>
        </p:nvSpPr>
        <p:spPr>
          <a:xfrm rot="0">
            <a:off x="8989060" y="5501005"/>
            <a:ext cx="2624455" cy="35623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202084779 조상우</a:t>
            </a:r>
            <a:endParaRPr lang="ko-KR" altLang="en-US" sz="2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32"/>
          <p:cNvSpPr txBox="1">
            <a:spLocks noGrp="1"/>
          </p:cNvSpPr>
          <p:nvPr/>
        </p:nvSpPr>
        <p:spPr>
          <a:xfrm rot="0">
            <a:off x="6828155" y="5501005"/>
            <a:ext cx="1736725" cy="35623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2024/05/13</a:t>
            </a:r>
            <a:endParaRPr lang="ko-KR" altLang="en-US" sz="2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" name="도형 40"/>
          <p:cNvCxnSpPr/>
          <p:nvPr/>
        </p:nvCxnSpPr>
        <p:spPr>
          <a:xfrm rot="0">
            <a:off x="562610" y="46164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44"/>
          <p:cNvCxnSpPr/>
          <p:nvPr/>
        </p:nvCxnSpPr>
        <p:spPr>
          <a:xfrm rot="0">
            <a:off x="598805" y="5323840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45"/>
          <p:cNvCxnSpPr/>
          <p:nvPr/>
        </p:nvCxnSpPr>
        <p:spPr>
          <a:xfrm rot="0">
            <a:off x="587375" y="601789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46"/>
          <p:cNvSpPr txBox="1">
            <a:spLocks noGrp="1"/>
          </p:cNvSpPr>
          <p:nvPr/>
        </p:nvSpPr>
        <p:spPr>
          <a:xfrm rot="0">
            <a:off x="652145" y="5501640"/>
            <a:ext cx="4613275" cy="35623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앱 기획서 | 깃허브 현황</a:t>
            </a:r>
            <a:endParaRPr lang="ko-KR" altLang="en-US" sz="2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67"/>
          <p:cNvSpPr txBox="1">
            <a:spLocks noGrp="1"/>
          </p:cNvSpPr>
          <p:nvPr>
            <p:ph type="ctrTitle" idx="5"/>
          </p:nvPr>
        </p:nvSpPr>
        <p:spPr>
          <a:xfrm rot="0">
            <a:off x="479425" y="6176645"/>
            <a:ext cx="184340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깃허브 현황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" name="도형 168"/>
          <p:cNvCxnSpPr/>
          <p:nvPr/>
        </p:nvCxnSpPr>
        <p:spPr>
          <a:xfrm rot="0">
            <a:off x="587375" y="601789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69"/>
          <p:cNvSpPr txBox="1">
            <a:spLocks noGrp="1"/>
          </p:cNvSpPr>
          <p:nvPr>
            <p:ph type="ctrTitle" idx="6"/>
          </p:nvPr>
        </p:nvSpPr>
        <p:spPr>
          <a:xfrm rot="0">
            <a:off x="2174240" y="6177280"/>
            <a:ext cx="101282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제목 170"/>
          <p:cNvSpPr txBox="1">
            <a:spLocks noGrp="1"/>
          </p:cNvSpPr>
          <p:nvPr>
            <p:ph type="ctrTitle" idx="7"/>
          </p:nvPr>
        </p:nvSpPr>
        <p:spPr>
          <a:xfrm rot="0">
            <a:off x="3766820" y="6177280"/>
            <a:ext cx="188404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업로드 파일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제목 171"/>
          <p:cNvSpPr txBox="1">
            <a:spLocks noGrp="1"/>
          </p:cNvSpPr>
          <p:nvPr>
            <p:ph type="ctrTitle" idx="11"/>
          </p:nvPr>
        </p:nvSpPr>
        <p:spPr>
          <a:xfrm rot="0">
            <a:off x="8060690" y="6177915"/>
            <a:ext cx="185356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히스토리</a:t>
            </a:r>
            <a:endParaRPr lang="ko-KR" altLang="en-US" sz="2400" b="1">
              <a:solidFill>
                <a:srgbClr val="80808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제목 172"/>
          <p:cNvSpPr txBox="1">
            <a:spLocks noGrp="1"/>
          </p:cNvSpPr>
          <p:nvPr>
            <p:ph type="ctrTitle" idx="12"/>
          </p:nvPr>
        </p:nvSpPr>
        <p:spPr>
          <a:xfrm rot="0">
            <a:off x="6237605" y="6178550"/>
            <a:ext cx="101282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173"/>
          <p:cNvCxnSpPr/>
          <p:nvPr/>
        </p:nvCxnSpPr>
        <p:spPr>
          <a:xfrm rot="0">
            <a:off x="562610" y="46164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174"/>
          <p:cNvSpPr>
            <a:spLocks/>
          </p:cNvSpPr>
          <p:nvPr/>
        </p:nvSpPr>
        <p:spPr>
          <a:xfrm rot="0">
            <a:off x="94615" y="94615"/>
            <a:ext cx="12004675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pic>
        <p:nvPicPr>
          <p:cNvPr id="10" name="그림 175" descr="C:/Users/whtk/AppData/Roaming/PolarisOffice/ETemp/14688_23915568/fImage29933262935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35965" y="891540"/>
            <a:ext cx="2737485" cy="4566285"/>
          </a:xfrm>
          <a:prstGeom prst="rect"/>
          <a:noFill/>
        </p:spPr>
      </p:pic>
      <p:pic>
        <p:nvPicPr>
          <p:cNvPr id="11" name="그림 176" descr="C:/Users/whtk/AppData/Roaming/PolarisOffice/ETemp/14688_23915568/fImage39863263696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15740" y="562610"/>
            <a:ext cx="2257425" cy="5358765"/>
          </a:xfrm>
          <a:prstGeom prst="rect"/>
          <a:noFill/>
        </p:spPr>
      </p:pic>
      <p:pic>
        <p:nvPicPr>
          <p:cNvPr id="12" name="그림 177" descr="C:/Users/whtk/AppData/Roaming/PolarisOffice/ETemp/14688_23915568/fImage34209264446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324725" y="615950"/>
            <a:ext cx="2281555" cy="52533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67"/>
          <p:cNvSpPr txBox="1">
            <a:spLocks noGrp="1"/>
          </p:cNvSpPr>
          <p:nvPr>
            <p:ph type="ctrTitle" idx="5"/>
          </p:nvPr>
        </p:nvSpPr>
        <p:spPr>
          <a:xfrm rot="0">
            <a:off x="479425" y="6176645"/>
            <a:ext cx="184340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깃허브 현황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" name="Rect 0"/>
          <p:cNvCxnSpPr/>
          <p:nvPr/>
        </p:nvCxnSpPr>
        <p:spPr>
          <a:xfrm rot="0">
            <a:off x="587375" y="601789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69"/>
          <p:cNvSpPr txBox="1">
            <a:spLocks noGrp="1"/>
          </p:cNvSpPr>
          <p:nvPr>
            <p:ph type="ctrTitle" idx="6"/>
          </p:nvPr>
        </p:nvSpPr>
        <p:spPr>
          <a:xfrm rot="0">
            <a:off x="2174240" y="6177280"/>
            <a:ext cx="101282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제목 170"/>
          <p:cNvSpPr txBox="1">
            <a:spLocks noGrp="1"/>
          </p:cNvSpPr>
          <p:nvPr>
            <p:ph type="ctrTitle" idx="7"/>
          </p:nvPr>
        </p:nvSpPr>
        <p:spPr>
          <a:xfrm rot="0">
            <a:off x="3766820" y="6177280"/>
            <a:ext cx="188404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업로드 파일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제목 171"/>
          <p:cNvSpPr txBox="1">
            <a:spLocks noGrp="1"/>
          </p:cNvSpPr>
          <p:nvPr>
            <p:ph type="ctrTitle" idx="11"/>
          </p:nvPr>
        </p:nvSpPr>
        <p:spPr>
          <a:xfrm rot="0">
            <a:off x="8060690" y="6177915"/>
            <a:ext cx="185356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히스토리</a:t>
            </a:r>
            <a:endParaRPr lang="ko-KR" altLang="en-US" sz="2400" b="1">
              <a:solidFill>
                <a:srgbClr val="80808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제목 172"/>
          <p:cNvSpPr txBox="1">
            <a:spLocks noGrp="1"/>
          </p:cNvSpPr>
          <p:nvPr>
            <p:ph type="ctrTitle" idx="12"/>
          </p:nvPr>
        </p:nvSpPr>
        <p:spPr>
          <a:xfrm rot="0">
            <a:off x="6237605" y="6178550"/>
            <a:ext cx="101282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Rect 0"/>
          <p:cNvCxnSpPr/>
          <p:nvPr/>
        </p:nvCxnSpPr>
        <p:spPr>
          <a:xfrm rot="0">
            <a:off x="562610" y="46164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 0"/>
          <p:cNvSpPr>
            <a:spLocks/>
          </p:cNvSpPr>
          <p:nvPr/>
        </p:nvSpPr>
        <p:spPr>
          <a:xfrm rot="0">
            <a:off x="94615" y="94615"/>
            <a:ext cx="12004675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pic>
        <p:nvPicPr>
          <p:cNvPr id="10" name="그림 26" descr="C:/Users/whtk/AppData/Roaming/PolarisOffice/ETemp/14688_23915568/fImage558268394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2785" y="652145"/>
            <a:ext cx="5825490" cy="4890135"/>
          </a:xfrm>
          <a:prstGeom prst="rect"/>
          <a:noFill/>
        </p:spPr>
      </p:pic>
      <p:pic>
        <p:nvPicPr>
          <p:cNvPr id="11" name="그림 27" descr="C:/Users/whtk/AppData/Roaming/PolarisOffice/ETemp/14688_23915568/fImage76739395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84850" y="963295"/>
            <a:ext cx="5435600" cy="4342130"/>
          </a:xfrm>
          <a:prstGeom prst="rect"/>
          <a:noFill/>
        </p:spPr>
      </p:pic>
      <p:sp>
        <p:nvSpPr>
          <p:cNvPr id="12" name="제목 28"/>
          <p:cNvSpPr txBox="1">
            <a:spLocks noGrp="1"/>
          </p:cNvSpPr>
          <p:nvPr/>
        </p:nvSpPr>
        <p:spPr>
          <a:xfrm rot="0">
            <a:off x="323215" y="817245"/>
            <a:ext cx="2246630" cy="36703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R</a:t>
            </a:r>
            <a:r>
              <a:rPr lang="ko-KR" altLang="en-US" sz="2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eadme.md 예시</a:t>
            </a:r>
            <a:endParaRPr lang="ko-KR" altLang="en-US" sz="2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58"/>
          <p:cNvSpPr txBox="1">
            <a:spLocks noGrp="1"/>
          </p:cNvSpPr>
          <p:nvPr>
            <p:ph type="ctrTitle" idx="4"/>
          </p:nvPr>
        </p:nvSpPr>
        <p:spPr>
          <a:xfrm rot="0">
            <a:off x="479425" y="6176645"/>
            <a:ext cx="184340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깃허브 현황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" name="도형 159"/>
          <p:cNvCxnSpPr/>
          <p:nvPr/>
        </p:nvCxnSpPr>
        <p:spPr>
          <a:xfrm rot="0">
            <a:off x="587375" y="601789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60"/>
          <p:cNvSpPr txBox="1">
            <a:spLocks noGrp="1"/>
          </p:cNvSpPr>
          <p:nvPr>
            <p:ph type="ctrTitle" idx="5"/>
          </p:nvPr>
        </p:nvSpPr>
        <p:spPr>
          <a:xfrm rot="0">
            <a:off x="2174240" y="6177280"/>
            <a:ext cx="101282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제목 161"/>
          <p:cNvSpPr txBox="1">
            <a:spLocks noGrp="1"/>
          </p:cNvSpPr>
          <p:nvPr>
            <p:ph type="ctrTitle" idx="6"/>
          </p:nvPr>
        </p:nvSpPr>
        <p:spPr>
          <a:xfrm rot="0">
            <a:off x="3766820" y="6177280"/>
            <a:ext cx="188404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bg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업로드 파일</a:t>
            </a:r>
            <a:endParaRPr lang="ko-KR" altLang="en-US" sz="2400" b="1">
              <a:solidFill>
                <a:schemeClr val="bg1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제목 162"/>
          <p:cNvSpPr txBox="1">
            <a:spLocks noGrp="1"/>
          </p:cNvSpPr>
          <p:nvPr>
            <p:ph type="ctrTitle" idx="10"/>
          </p:nvPr>
        </p:nvSpPr>
        <p:spPr>
          <a:xfrm rot="0">
            <a:off x="8060690" y="6177915"/>
            <a:ext cx="185356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히스토리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제목 163"/>
          <p:cNvSpPr txBox="1">
            <a:spLocks noGrp="1"/>
          </p:cNvSpPr>
          <p:nvPr>
            <p:ph type="ctrTitle" idx="11"/>
          </p:nvPr>
        </p:nvSpPr>
        <p:spPr>
          <a:xfrm rot="0">
            <a:off x="6237605" y="6178550"/>
            <a:ext cx="101282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164"/>
          <p:cNvCxnSpPr/>
          <p:nvPr/>
        </p:nvCxnSpPr>
        <p:spPr>
          <a:xfrm rot="0">
            <a:off x="562610" y="46164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165"/>
          <p:cNvSpPr>
            <a:spLocks/>
          </p:cNvSpPr>
          <p:nvPr/>
        </p:nvSpPr>
        <p:spPr>
          <a:xfrm rot="0">
            <a:off x="94615" y="94615"/>
            <a:ext cx="12004675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pic>
        <p:nvPicPr>
          <p:cNvPr id="10" name="그림 186" descr="C:/Users/whtk/AppData/Roaming/PolarisOffice/ETemp/14688_23915568/fImage40556277570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27660" y="803910"/>
            <a:ext cx="5131435" cy="4623435"/>
          </a:xfrm>
          <a:prstGeom prst="rect"/>
          <a:noFill/>
        </p:spPr>
      </p:pic>
      <p:pic>
        <p:nvPicPr>
          <p:cNvPr id="11" name="그림 187" descr="C:/Users/whtk/AppData/Roaming/PolarisOffice/ETemp/14688_23915568/fImage43863278814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119120" y="599440"/>
            <a:ext cx="3988435" cy="5131435"/>
          </a:xfrm>
          <a:prstGeom prst="rect"/>
          <a:noFill/>
        </p:spPr>
      </p:pic>
      <p:pic>
        <p:nvPicPr>
          <p:cNvPr id="12" name="그림 188" descr="C:/Users/whtk/AppData/Roaming/PolarisOffice/ETemp/14688_23915568/fImage42901279328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380480" y="521970"/>
            <a:ext cx="2152015" cy="5386705"/>
          </a:xfrm>
          <a:prstGeom prst="rect"/>
          <a:noFill/>
        </p:spPr>
      </p:pic>
      <p:pic>
        <p:nvPicPr>
          <p:cNvPr id="13" name="그림 189" descr="C:/Users/whtk/AppData/Roaming/PolarisOffice/ETemp/14688_23915568/fImage49443280682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531860" y="688340"/>
            <a:ext cx="3091815" cy="51657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78"/>
          <p:cNvSpPr txBox="1">
            <a:spLocks noGrp="1"/>
          </p:cNvSpPr>
          <p:nvPr>
            <p:ph type="ctrTitle" idx="5"/>
          </p:nvPr>
        </p:nvSpPr>
        <p:spPr>
          <a:xfrm rot="0">
            <a:off x="479425" y="6176645"/>
            <a:ext cx="184340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깃허브 현황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" name="도형 179"/>
          <p:cNvCxnSpPr/>
          <p:nvPr/>
        </p:nvCxnSpPr>
        <p:spPr>
          <a:xfrm rot="0">
            <a:off x="587375" y="601789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80"/>
          <p:cNvSpPr txBox="1">
            <a:spLocks noGrp="1"/>
          </p:cNvSpPr>
          <p:nvPr>
            <p:ph type="ctrTitle" idx="6"/>
          </p:nvPr>
        </p:nvSpPr>
        <p:spPr>
          <a:xfrm rot="0">
            <a:off x="2174240" y="6177280"/>
            <a:ext cx="101282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제목 181"/>
          <p:cNvSpPr txBox="1">
            <a:spLocks noGrp="1"/>
          </p:cNvSpPr>
          <p:nvPr>
            <p:ph type="ctrTitle" idx="7"/>
          </p:nvPr>
        </p:nvSpPr>
        <p:spPr>
          <a:xfrm rot="0">
            <a:off x="3766820" y="6177280"/>
            <a:ext cx="188404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bg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업로드 파일</a:t>
            </a:r>
            <a:endParaRPr lang="ko-KR" altLang="en-US" sz="2400" b="1">
              <a:solidFill>
                <a:schemeClr val="bg1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제목 182"/>
          <p:cNvSpPr txBox="1">
            <a:spLocks noGrp="1"/>
          </p:cNvSpPr>
          <p:nvPr>
            <p:ph type="ctrTitle" idx="11"/>
          </p:nvPr>
        </p:nvSpPr>
        <p:spPr>
          <a:xfrm rot="0">
            <a:off x="8060690" y="6177915"/>
            <a:ext cx="185356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히스토리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제목 183"/>
          <p:cNvSpPr txBox="1">
            <a:spLocks noGrp="1"/>
          </p:cNvSpPr>
          <p:nvPr>
            <p:ph type="ctrTitle" idx="12"/>
          </p:nvPr>
        </p:nvSpPr>
        <p:spPr>
          <a:xfrm rot="0">
            <a:off x="6237605" y="6178550"/>
            <a:ext cx="101282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184"/>
          <p:cNvCxnSpPr/>
          <p:nvPr/>
        </p:nvCxnSpPr>
        <p:spPr>
          <a:xfrm rot="0">
            <a:off x="562610" y="46164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185"/>
          <p:cNvSpPr>
            <a:spLocks/>
          </p:cNvSpPr>
          <p:nvPr/>
        </p:nvSpPr>
        <p:spPr>
          <a:xfrm rot="0">
            <a:off x="94615" y="94615"/>
            <a:ext cx="12004675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pic>
        <p:nvPicPr>
          <p:cNvPr id="10" name="그림 190" descr="C:/Users/whtk/AppData/Roaming/PolarisOffice/ETemp/14688_23915568/fImage64732281996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4230" y="700405"/>
            <a:ext cx="2593975" cy="5156835"/>
          </a:xfrm>
          <a:prstGeom prst="rect"/>
          <a:noFill/>
        </p:spPr>
      </p:pic>
      <p:pic>
        <p:nvPicPr>
          <p:cNvPr id="11" name="그림 191" descr="C:/Users/whtk/AppData/Roaming/PolarisOffice/ETemp/14688_23915568/fImage6225928249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417570" y="700405"/>
            <a:ext cx="3223895" cy="5039995"/>
          </a:xfrm>
          <a:prstGeom prst="rect"/>
          <a:noFill/>
        </p:spPr>
      </p:pic>
      <p:pic>
        <p:nvPicPr>
          <p:cNvPr id="12" name="그림 192" descr="C:/Users/whtk/AppData/Roaming/PolarisOffice/ETemp/14688_23915568/fImage66509283299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044690" y="626110"/>
            <a:ext cx="2465705" cy="51136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93"/>
          <p:cNvSpPr>
            <a:spLocks/>
          </p:cNvSpPr>
          <p:nvPr/>
        </p:nvSpPr>
        <p:spPr>
          <a:xfrm rot="0">
            <a:off x="94615" y="94615"/>
            <a:ext cx="12004675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cxnSp>
        <p:nvCxnSpPr>
          <p:cNvPr id="3" name="도형 194"/>
          <p:cNvCxnSpPr/>
          <p:nvPr/>
        </p:nvCxnSpPr>
        <p:spPr>
          <a:xfrm rot="0">
            <a:off x="562610" y="46164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도형 195"/>
          <p:cNvCxnSpPr/>
          <p:nvPr/>
        </p:nvCxnSpPr>
        <p:spPr>
          <a:xfrm rot="0">
            <a:off x="587375" y="601789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96"/>
          <p:cNvSpPr txBox="1">
            <a:spLocks noGrp="1"/>
          </p:cNvSpPr>
          <p:nvPr>
            <p:ph type="ctrTitle" idx="2"/>
          </p:nvPr>
        </p:nvSpPr>
        <p:spPr>
          <a:xfrm rot="0">
            <a:off x="3411220" y="1871345"/>
            <a:ext cx="5368925" cy="1605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3</a:t>
            </a:r>
            <a:r>
              <a:rPr lang="ko-KR" alt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/>
            </a:r>
            <a:br>
              <a:rPr lang="ko-KR" alt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</a:br>
            <a:r>
              <a:rPr lang="ko-KR" alt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점수</a:t>
            </a:r>
            <a:endParaRPr lang="ko-KR" altLang="en-US" sz="48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97"/>
          <p:cNvSpPr txBox="1">
            <a:spLocks noGrp="1"/>
          </p:cNvSpPr>
          <p:nvPr>
            <p:ph type="ctrTitle" idx="6"/>
          </p:nvPr>
        </p:nvSpPr>
        <p:spPr>
          <a:xfrm rot="0">
            <a:off x="479425" y="6176645"/>
            <a:ext cx="184340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점수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" name="도형 198"/>
          <p:cNvCxnSpPr/>
          <p:nvPr/>
        </p:nvCxnSpPr>
        <p:spPr>
          <a:xfrm rot="0">
            <a:off x="587375" y="601789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99"/>
          <p:cNvSpPr txBox="1">
            <a:spLocks noGrp="1"/>
          </p:cNvSpPr>
          <p:nvPr>
            <p:ph type="ctrTitle" idx="7"/>
          </p:nvPr>
        </p:nvSpPr>
        <p:spPr>
          <a:xfrm rot="0">
            <a:off x="2174240" y="6177280"/>
            <a:ext cx="101282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제목 200"/>
          <p:cNvSpPr txBox="1">
            <a:spLocks noGrp="1"/>
          </p:cNvSpPr>
          <p:nvPr>
            <p:ph type="ctrTitle" idx="8"/>
          </p:nvPr>
        </p:nvSpPr>
        <p:spPr>
          <a:xfrm rot="0">
            <a:off x="3766820" y="6177280"/>
            <a:ext cx="188404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내 생각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제목 201"/>
          <p:cNvSpPr txBox="1">
            <a:spLocks noGrp="1"/>
          </p:cNvSpPr>
          <p:nvPr>
            <p:ph type="ctrTitle" idx="12"/>
          </p:nvPr>
        </p:nvSpPr>
        <p:spPr>
          <a:xfrm rot="0">
            <a:off x="8060690" y="6177915"/>
            <a:ext cx="185356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이유</a:t>
            </a:r>
            <a:endParaRPr lang="ko-KR" altLang="en-US" sz="2400" b="1">
              <a:solidFill>
                <a:srgbClr val="80808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제목 202"/>
          <p:cNvSpPr txBox="1">
            <a:spLocks noGrp="1"/>
          </p:cNvSpPr>
          <p:nvPr>
            <p:ph type="ctrTitle" idx="13"/>
          </p:nvPr>
        </p:nvSpPr>
        <p:spPr>
          <a:xfrm rot="0">
            <a:off x="6237605" y="6178550"/>
            <a:ext cx="101282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203"/>
          <p:cNvCxnSpPr/>
          <p:nvPr/>
        </p:nvCxnSpPr>
        <p:spPr>
          <a:xfrm rot="0">
            <a:off x="562610" y="46164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204"/>
          <p:cNvSpPr>
            <a:spLocks/>
          </p:cNvSpPr>
          <p:nvPr/>
        </p:nvSpPr>
        <p:spPr>
          <a:xfrm rot="0">
            <a:off x="94615" y="94615"/>
            <a:ext cx="12004675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10" name="제목 216"/>
          <p:cNvSpPr txBox="1">
            <a:spLocks noGrp="1"/>
          </p:cNvSpPr>
          <p:nvPr>
            <p:ph type="ctrTitle" idx="14"/>
          </p:nvPr>
        </p:nvSpPr>
        <p:spPr>
          <a:xfrm rot="0">
            <a:off x="3411220" y="2759710"/>
            <a:ext cx="5368925" cy="716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8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altLang="en-US" sz="8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7 / </a:t>
            </a:r>
            <a:r>
              <a:rPr lang="ko-KR" altLang="en-US" sz="8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altLang="en-US" sz="8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0</a:t>
            </a:r>
            <a:endParaRPr lang="ko-KR" altLang="en-US" sz="8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08"/>
          <p:cNvSpPr txBox="1">
            <a:spLocks noGrp="1"/>
          </p:cNvSpPr>
          <p:nvPr>
            <p:ph type="ctrTitle" idx="7"/>
          </p:nvPr>
        </p:nvSpPr>
        <p:spPr>
          <a:xfrm rot="0">
            <a:off x="479425" y="6176645"/>
            <a:ext cx="184340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점수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" name="도형 209"/>
          <p:cNvCxnSpPr/>
          <p:nvPr/>
        </p:nvCxnSpPr>
        <p:spPr>
          <a:xfrm rot="0">
            <a:off x="587375" y="601789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210"/>
          <p:cNvSpPr txBox="1">
            <a:spLocks noGrp="1"/>
          </p:cNvSpPr>
          <p:nvPr>
            <p:ph type="ctrTitle" idx="8"/>
          </p:nvPr>
        </p:nvSpPr>
        <p:spPr>
          <a:xfrm rot="0">
            <a:off x="2174240" y="6177280"/>
            <a:ext cx="101282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제목 211"/>
          <p:cNvSpPr txBox="1">
            <a:spLocks noGrp="1"/>
          </p:cNvSpPr>
          <p:nvPr>
            <p:ph type="ctrTitle" idx="9"/>
          </p:nvPr>
        </p:nvSpPr>
        <p:spPr>
          <a:xfrm rot="0">
            <a:off x="3766820" y="6177280"/>
            <a:ext cx="188404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bg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내 생각</a:t>
            </a:r>
            <a:endParaRPr lang="ko-KR" altLang="en-US" sz="2400" b="1">
              <a:solidFill>
                <a:schemeClr val="bg1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제목 212"/>
          <p:cNvSpPr txBox="1">
            <a:spLocks noGrp="1"/>
          </p:cNvSpPr>
          <p:nvPr>
            <p:ph type="ctrTitle" idx="13"/>
          </p:nvPr>
        </p:nvSpPr>
        <p:spPr>
          <a:xfrm rot="0">
            <a:off x="8060690" y="6177915"/>
            <a:ext cx="185356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이유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제목 213"/>
          <p:cNvSpPr txBox="1">
            <a:spLocks noGrp="1"/>
          </p:cNvSpPr>
          <p:nvPr>
            <p:ph type="ctrTitle" idx="14"/>
          </p:nvPr>
        </p:nvSpPr>
        <p:spPr>
          <a:xfrm rot="0">
            <a:off x="6237605" y="6178550"/>
            <a:ext cx="101282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214"/>
          <p:cNvCxnSpPr/>
          <p:nvPr/>
        </p:nvCxnSpPr>
        <p:spPr>
          <a:xfrm rot="0">
            <a:off x="562610" y="46164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215"/>
          <p:cNvSpPr>
            <a:spLocks/>
          </p:cNvSpPr>
          <p:nvPr/>
        </p:nvSpPr>
        <p:spPr>
          <a:xfrm rot="0">
            <a:off x="94615" y="94615"/>
            <a:ext cx="12004675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10" name="텍스트 상자 217"/>
          <p:cNvSpPr txBox="1">
            <a:spLocks noGrp="1"/>
          </p:cNvSpPr>
          <p:nvPr/>
        </p:nvSpPr>
        <p:spPr>
          <a:xfrm rot="0">
            <a:off x="3060700" y="1106170"/>
            <a:ext cx="3867785" cy="720725"/>
          </a:xfrm>
          <a:prstGeom prst="rect"/>
        </p:spPr>
        <p:txBody>
          <a:bodyPr wrap="square" lIns="91440" tIns="45720" rIns="91440" bIns="45720" numCol="1" vert="horz" anchor="b">
            <a:normAutofit fontScale="775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7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기한을 지나서 업로드한 파일 (4. 29 [2주])</a:t>
            </a:r>
            <a:endParaRPr lang="ko-KR" altLang="en-US" sz="27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218"/>
          <p:cNvSpPr txBox="1">
            <a:spLocks noGrp="1"/>
          </p:cNvSpPr>
          <p:nvPr/>
        </p:nvSpPr>
        <p:spPr>
          <a:xfrm rot="0">
            <a:off x="680085" y="1823085"/>
            <a:ext cx="3867785" cy="72072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기한을</a:t>
            </a:r>
            <a:r>
              <a:rPr lang="ko-KR" altLang="en-US" sz="2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잘 지킨 파일</a:t>
            </a:r>
            <a:r>
              <a:rPr lang="ko-KR" altLang="en-US" sz="2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ko-KR" altLang="en-US" sz="2000" b="1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ko-KR" altLang="en-US" sz="2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(3. 4 ~ 4. 15)</a:t>
            </a:r>
            <a:endParaRPr lang="ko-KR" altLang="en-US" sz="2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219"/>
          <p:cNvSpPr txBox="1">
            <a:spLocks noGrp="1"/>
          </p:cNvSpPr>
          <p:nvPr/>
        </p:nvSpPr>
        <p:spPr>
          <a:xfrm rot="0">
            <a:off x="8160385" y="1056005"/>
            <a:ext cx="1233805" cy="7702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- 2</a:t>
            </a:r>
            <a:endParaRPr lang="ko-KR" altLang="en-US" sz="4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" name="도형 220"/>
          <p:cNvCxnSpPr/>
          <p:nvPr/>
        </p:nvCxnSpPr>
        <p:spPr>
          <a:xfrm rot="0">
            <a:off x="7924165" y="964565"/>
            <a:ext cx="635" cy="4690745"/>
          </a:xfrm>
          <a:prstGeom prst="line"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상자 226"/>
          <p:cNvSpPr txBox="1">
            <a:spLocks noGrp="1"/>
          </p:cNvSpPr>
          <p:nvPr/>
        </p:nvSpPr>
        <p:spPr>
          <a:xfrm rot="0">
            <a:off x="9209405" y="1822450"/>
            <a:ext cx="1204595" cy="7702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+ 6</a:t>
            </a:r>
            <a:endParaRPr lang="ko-KR" altLang="en-US" sz="4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227"/>
          <p:cNvSpPr txBox="1">
            <a:spLocks noGrp="1"/>
          </p:cNvSpPr>
          <p:nvPr/>
        </p:nvSpPr>
        <p:spPr>
          <a:xfrm rot="0">
            <a:off x="3058795" y="2708275"/>
            <a:ext cx="3867785" cy="720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Readme가 제대로 </a:t>
            </a:r>
            <a:endParaRPr lang="ko-KR" altLang="en-US" sz="2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작성되지 않은 파일 </a:t>
            </a:r>
            <a:endParaRPr lang="ko-KR" altLang="en-US" sz="2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(4. 8, 4. 29)</a:t>
            </a:r>
            <a:endParaRPr lang="ko-KR" altLang="en-US" sz="2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229"/>
          <p:cNvSpPr txBox="1">
            <a:spLocks noGrp="1"/>
          </p:cNvSpPr>
          <p:nvPr/>
        </p:nvSpPr>
        <p:spPr>
          <a:xfrm rot="0">
            <a:off x="8187055" y="2625725"/>
            <a:ext cx="1204595" cy="7702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- 2</a:t>
            </a:r>
            <a:endParaRPr lang="ko-KR" altLang="en-US" sz="4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230"/>
          <p:cNvSpPr txBox="1">
            <a:spLocks noGrp="1"/>
          </p:cNvSpPr>
          <p:nvPr/>
        </p:nvSpPr>
        <p:spPr>
          <a:xfrm rot="0">
            <a:off x="1132840" y="3591560"/>
            <a:ext cx="3867785" cy="720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Readme가 제대로 </a:t>
            </a:r>
            <a:endParaRPr lang="ko-KR" altLang="en-US" sz="2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작성된 파일 </a:t>
            </a:r>
            <a:endParaRPr lang="ko-KR" altLang="en-US" sz="2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(그 외)</a:t>
            </a:r>
            <a:endParaRPr lang="ko-KR" altLang="en-US" sz="2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231"/>
          <p:cNvSpPr txBox="1">
            <a:spLocks noGrp="1"/>
          </p:cNvSpPr>
          <p:nvPr/>
        </p:nvSpPr>
        <p:spPr>
          <a:xfrm rot="0">
            <a:off x="9207500" y="3517265"/>
            <a:ext cx="1204595" cy="7702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+ 5</a:t>
            </a:r>
            <a:endParaRPr lang="ko-KR" altLang="en-US" sz="4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232"/>
          <p:cNvSpPr txBox="1">
            <a:spLocks noGrp="1"/>
          </p:cNvSpPr>
          <p:nvPr/>
        </p:nvSpPr>
        <p:spPr>
          <a:xfrm rot="0">
            <a:off x="9958070" y="5111115"/>
            <a:ext cx="1544955" cy="7702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= </a:t>
            </a:r>
            <a:r>
              <a:rPr lang="ko-KR" altLang="en-US" sz="4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altLang="en-US" sz="4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7</a:t>
            </a:r>
            <a:endParaRPr lang="ko-KR" altLang="en-US" sz="4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"/>
          <p:cNvSpPr txBox="1">
            <a:spLocks noGrp="1"/>
          </p:cNvSpPr>
          <p:nvPr/>
        </p:nvSpPr>
        <p:spPr>
          <a:xfrm rot="0">
            <a:off x="3183890" y="4468495"/>
            <a:ext cx="3867785" cy="720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모든 </a:t>
            </a:r>
            <a:r>
              <a:rPr lang="ko-KR" altLang="en-US" sz="2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파일이</a:t>
            </a:r>
            <a:r>
              <a:rPr lang="ko-KR" altLang="en-US" sz="2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ko-KR" altLang="en-US" sz="2000" b="1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ko-KR" altLang="en-US" sz="2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깃허브에 업로드 되었</a:t>
            </a:r>
            <a:r>
              <a:rPr lang="ko-KR" altLang="en-US" sz="2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는가</a:t>
            </a:r>
            <a:r>
              <a:rPr lang="ko-KR" altLang="en-US" sz="2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ko-KR" altLang="en-US" sz="2000" b="1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ko-KR" altLang="en-US" sz="2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(O)</a:t>
            </a:r>
            <a:endParaRPr lang="ko-KR" altLang="en-US" sz="2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"/>
          <p:cNvSpPr txBox="1">
            <a:spLocks noGrp="1"/>
          </p:cNvSpPr>
          <p:nvPr/>
        </p:nvSpPr>
        <p:spPr>
          <a:xfrm rot="0">
            <a:off x="8056245" y="4351655"/>
            <a:ext cx="1576705" cy="7702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+ </a:t>
            </a:r>
            <a:r>
              <a:rPr lang="ko-KR" altLang="en-US" sz="4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altLang="en-US" sz="4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0</a:t>
            </a:r>
            <a:endParaRPr lang="ko-KR" altLang="en-US" sz="4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33"/>
          <p:cNvSpPr txBox="1">
            <a:spLocks noGrp="1"/>
          </p:cNvSpPr>
          <p:nvPr>
            <p:ph type="ctrTitle" idx="1"/>
          </p:nvPr>
        </p:nvSpPr>
        <p:spPr>
          <a:xfrm rot="0">
            <a:off x="3411220" y="2936875"/>
            <a:ext cx="5368925" cy="98488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6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Thank You !</a:t>
            </a:r>
            <a:endParaRPr lang="ko-KR" altLang="en-US" sz="60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34"/>
          <p:cNvSpPr>
            <a:spLocks/>
          </p:cNvSpPr>
          <p:nvPr/>
        </p:nvSpPr>
        <p:spPr>
          <a:xfrm rot="0">
            <a:off x="94615" y="94615"/>
            <a:ext cx="12004675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cxnSp>
        <p:nvCxnSpPr>
          <p:cNvPr id="4" name="도형 1"/>
          <p:cNvCxnSpPr/>
          <p:nvPr/>
        </p:nvCxnSpPr>
        <p:spPr>
          <a:xfrm rot="0">
            <a:off x="598805" y="5323840"/>
            <a:ext cx="10998835" cy="190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도형 2"/>
          <p:cNvCxnSpPr/>
          <p:nvPr/>
        </p:nvCxnSpPr>
        <p:spPr>
          <a:xfrm rot="0">
            <a:off x="587375" y="6017895"/>
            <a:ext cx="10998835" cy="190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3"/>
          <p:cNvSpPr txBox="1">
            <a:spLocks noGrp="1"/>
          </p:cNvSpPr>
          <p:nvPr/>
        </p:nvSpPr>
        <p:spPr>
          <a:xfrm rot="0">
            <a:off x="652145" y="5501640"/>
            <a:ext cx="10862945" cy="3575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https://github.com/20Sangwoo/Android</a:t>
            </a:r>
            <a:endParaRPr lang="ko-KR" altLang="en-US" sz="2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도형 49"/>
          <p:cNvSpPr>
            <a:spLocks/>
          </p:cNvSpPr>
          <p:nvPr/>
        </p:nvSpPr>
        <p:spPr>
          <a:xfrm rot="0">
            <a:off x="585470" y="450850"/>
            <a:ext cx="2731135" cy="5573395"/>
          </a:xfrm>
          <a:prstGeom prst="rect"/>
          <a:solidFill>
            <a:schemeClr val="bg1">
              <a:lumMod val="85000"/>
              <a:lumOff val="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8"/>
          <p:cNvSpPr>
            <a:spLocks/>
          </p:cNvSpPr>
          <p:nvPr/>
        </p:nvSpPr>
        <p:spPr>
          <a:xfrm rot="0">
            <a:off x="94615" y="94615"/>
            <a:ext cx="12004675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5" name="텍스트 상자 39"/>
          <p:cNvSpPr txBox="1">
            <a:spLocks noGrp="1"/>
          </p:cNvSpPr>
          <p:nvPr/>
        </p:nvSpPr>
        <p:spPr>
          <a:xfrm rot="0">
            <a:off x="556895" y="450215"/>
            <a:ext cx="1656715" cy="85407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목차</a:t>
            </a:r>
            <a:endParaRPr lang="ko-KR" altLang="en-US" sz="5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" name="도형 47"/>
          <p:cNvCxnSpPr/>
          <p:nvPr/>
        </p:nvCxnSpPr>
        <p:spPr>
          <a:xfrm rot="0">
            <a:off x="562610" y="46164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48"/>
          <p:cNvCxnSpPr/>
          <p:nvPr/>
        </p:nvCxnSpPr>
        <p:spPr>
          <a:xfrm rot="0">
            <a:off x="569595" y="6005830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52"/>
          <p:cNvCxnSpPr/>
          <p:nvPr/>
        </p:nvCxnSpPr>
        <p:spPr>
          <a:xfrm rot="0">
            <a:off x="3665855" y="2298700"/>
            <a:ext cx="78479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53"/>
          <p:cNvSpPr txBox="1">
            <a:spLocks noGrp="1"/>
          </p:cNvSpPr>
          <p:nvPr/>
        </p:nvSpPr>
        <p:spPr>
          <a:xfrm rot="0">
            <a:off x="3749675" y="1179830"/>
            <a:ext cx="1729105" cy="4908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7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앱</a:t>
            </a:r>
            <a:r>
              <a:rPr lang="ko-KR" altLang="en-US" sz="27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7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기획서</a:t>
            </a:r>
            <a:endParaRPr lang="ko-KR" altLang="en-US" sz="27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54"/>
          <p:cNvCxnSpPr/>
          <p:nvPr/>
        </p:nvCxnSpPr>
        <p:spPr>
          <a:xfrm rot="0">
            <a:off x="3618865" y="4158615"/>
            <a:ext cx="78479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55"/>
          <p:cNvSpPr txBox="1">
            <a:spLocks noGrp="1"/>
          </p:cNvSpPr>
          <p:nvPr/>
        </p:nvSpPr>
        <p:spPr>
          <a:xfrm rot="0">
            <a:off x="3686175" y="2980690"/>
            <a:ext cx="2148205" cy="51371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7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깃허브 현황</a:t>
            </a:r>
            <a:endParaRPr lang="ko-KR" altLang="en-US" sz="27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56"/>
          <p:cNvSpPr txBox="1">
            <a:spLocks noGrp="1"/>
          </p:cNvSpPr>
          <p:nvPr/>
        </p:nvSpPr>
        <p:spPr>
          <a:xfrm rot="0">
            <a:off x="3745865" y="4817110"/>
            <a:ext cx="1087755" cy="4959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7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점수</a:t>
            </a:r>
            <a:endParaRPr lang="ko-KR" altLang="en-US" sz="27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57"/>
          <p:cNvSpPr txBox="1">
            <a:spLocks noGrp="1"/>
          </p:cNvSpPr>
          <p:nvPr/>
        </p:nvSpPr>
        <p:spPr>
          <a:xfrm rot="0">
            <a:off x="6889115" y="1180465"/>
            <a:ext cx="3564255" cy="4908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주제        선정 이유        UI</a:t>
            </a:r>
            <a:endParaRPr lang="ko-KR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58"/>
          <p:cNvSpPr txBox="1">
            <a:spLocks noGrp="1"/>
          </p:cNvSpPr>
          <p:nvPr/>
        </p:nvSpPr>
        <p:spPr>
          <a:xfrm rot="0">
            <a:off x="6889750" y="2993390"/>
            <a:ext cx="3564255" cy="4908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업로드한 파일        히스토리</a:t>
            </a:r>
            <a:endParaRPr lang="ko-KR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59"/>
          <p:cNvSpPr txBox="1">
            <a:spLocks noGrp="1"/>
          </p:cNvSpPr>
          <p:nvPr/>
        </p:nvSpPr>
        <p:spPr>
          <a:xfrm rot="0">
            <a:off x="6391910" y="4817110"/>
            <a:ext cx="4054475" cy="4908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내가 생각하는 내 점수    이유</a:t>
            </a:r>
            <a:endParaRPr lang="ko-KR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60"/>
          <p:cNvSpPr txBox="1">
            <a:spLocks noGrp="1"/>
          </p:cNvSpPr>
          <p:nvPr/>
        </p:nvSpPr>
        <p:spPr>
          <a:xfrm rot="0">
            <a:off x="2279650" y="937260"/>
            <a:ext cx="988695" cy="97218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5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61"/>
          <p:cNvSpPr txBox="1">
            <a:spLocks noGrp="1"/>
          </p:cNvSpPr>
          <p:nvPr/>
        </p:nvSpPr>
        <p:spPr>
          <a:xfrm rot="0">
            <a:off x="2280285" y="2749550"/>
            <a:ext cx="988695" cy="97218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5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62"/>
          <p:cNvSpPr txBox="1">
            <a:spLocks noGrp="1"/>
          </p:cNvSpPr>
          <p:nvPr/>
        </p:nvSpPr>
        <p:spPr>
          <a:xfrm rot="0">
            <a:off x="2286635" y="4580255"/>
            <a:ext cx="988695" cy="97218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5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63"/>
          <p:cNvSpPr>
            <a:spLocks/>
          </p:cNvSpPr>
          <p:nvPr/>
        </p:nvSpPr>
        <p:spPr>
          <a:xfrm rot="0">
            <a:off x="94615" y="94615"/>
            <a:ext cx="12004675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cxnSp>
        <p:nvCxnSpPr>
          <p:cNvPr id="5" name="도형 64"/>
          <p:cNvCxnSpPr/>
          <p:nvPr/>
        </p:nvCxnSpPr>
        <p:spPr>
          <a:xfrm rot="0">
            <a:off x="562610" y="46164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도형 65"/>
          <p:cNvCxnSpPr/>
          <p:nvPr/>
        </p:nvCxnSpPr>
        <p:spPr>
          <a:xfrm rot="0">
            <a:off x="587375" y="601789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6"/>
          <p:cNvSpPr txBox="1">
            <a:spLocks noGrp="1"/>
          </p:cNvSpPr>
          <p:nvPr>
            <p:ph type="ctrTitle" idx="1"/>
          </p:nvPr>
        </p:nvSpPr>
        <p:spPr>
          <a:xfrm rot="0">
            <a:off x="3411220" y="1871345"/>
            <a:ext cx="5368925" cy="1605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1</a:t>
            </a:r>
            <a:r>
              <a:rPr lang="ko-KR" alt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/>
            </a:r>
            <a:br>
              <a:rPr lang="ko-KR" alt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</a:br>
            <a:r>
              <a:rPr lang="ko-KR" alt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앱 기획서</a:t>
            </a:r>
            <a:endParaRPr lang="ko-KR" altLang="en-US" sz="48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67"/>
          <p:cNvSpPr>
            <a:spLocks/>
          </p:cNvSpPr>
          <p:nvPr/>
        </p:nvSpPr>
        <p:spPr>
          <a:xfrm rot="0">
            <a:off x="94615" y="94615"/>
            <a:ext cx="12004675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4" name="텍스트 상자 69"/>
          <p:cNvSpPr txBox="1">
            <a:spLocks/>
          </p:cNvSpPr>
          <p:nvPr/>
        </p:nvSpPr>
        <p:spPr>
          <a:xfrm rot="0">
            <a:off x="3845560" y="866140"/>
            <a:ext cx="375856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쇼핑 도우미 앱 ‘스캐닝몰’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6" name="그룹 71"/>
          <p:cNvGrpSpPr>
            <a:grpSpLocks/>
          </p:cNvGrpSpPr>
          <p:nvPr/>
        </p:nvGrpSpPr>
        <p:grpSpPr>
          <a:xfrm>
            <a:off x="3451860" y="1478915"/>
            <a:ext cx="4538980" cy="4151630"/>
            <a:chOff x="3451860" y="1478915"/>
            <a:chExt cx="4538980" cy="4151630"/>
          </a:xfrm>
        </p:grpSpPr>
        <p:sp>
          <p:nvSpPr>
            <p:cNvPr id="3" name="도형 68"/>
            <p:cNvSpPr>
              <a:spLocks/>
            </p:cNvSpPr>
            <p:nvPr/>
          </p:nvSpPr>
          <p:spPr>
            <a:xfrm rot="0">
              <a:off x="3451860" y="1478915"/>
              <a:ext cx="4539615" cy="4152265"/>
            </a:xfrm>
            <a:prstGeom prst="rect"/>
            <a:solidFill>
              <a:schemeClr val="accent3"/>
            </a:solidFill>
            <a:ln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1" hangingPunct="1">
                <a:buFontTx/>
                <a:buNone/>
              </a:pPr>
              <a:endParaRPr lang="ko-KR" altLang="en-US" sz="1800">
                <a:latin typeface="Pretendard" charset="0"/>
                <a:ea typeface="Pretendard" charset="0"/>
              </a:endParaRPr>
            </a:p>
          </p:txBody>
        </p:sp>
        <p:pic>
          <p:nvPicPr>
            <p:cNvPr id="5" name="그림 70" descr="C:/Users/whtk/AppData/Roaming/PolarisOffice/ETemp/14688_23915568/fImage1537613641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3834130" y="1666875"/>
              <a:ext cx="3776345" cy="3783965"/>
            </a:xfrm>
            <a:prstGeom prst="rect"/>
            <a:noFill/>
          </p:spPr>
        </p:pic>
      </p:grpSp>
      <p:sp>
        <p:nvSpPr>
          <p:cNvPr id="7" name="제목 72"/>
          <p:cNvSpPr txBox="1">
            <a:spLocks noGrp="1"/>
          </p:cNvSpPr>
          <p:nvPr>
            <p:ph type="ctrTitle" idx="2"/>
          </p:nvPr>
        </p:nvSpPr>
        <p:spPr>
          <a:xfrm rot="0">
            <a:off x="479425" y="6176645"/>
            <a:ext cx="154114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앱</a:t>
            </a: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기획서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3"/>
          <p:cNvCxnSpPr/>
          <p:nvPr/>
        </p:nvCxnSpPr>
        <p:spPr>
          <a:xfrm rot="0">
            <a:off x="587375" y="601789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74"/>
          <p:cNvSpPr txBox="1">
            <a:spLocks noGrp="1"/>
          </p:cNvSpPr>
          <p:nvPr>
            <p:ph type="ctrTitle" idx="3"/>
          </p:nvPr>
        </p:nvSpPr>
        <p:spPr>
          <a:xfrm rot="0">
            <a:off x="2174240" y="6177280"/>
            <a:ext cx="101282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제목 75"/>
          <p:cNvSpPr txBox="1">
            <a:spLocks noGrp="1"/>
          </p:cNvSpPr>
          <p:nvPr>
            <p:ph type="ctrTitle" idx="4"/>
          </p:nvPr>
        </p:nvSpPr>
        <p:spPr>
          <a:xfrm rot="0">
            <a:off x="3476625" y="6177280"/>
            <a:ext cx="154114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주제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제목 83"/>
          <p:cNvSpPr txBox="1">
            <a:spLocks noGrp="1"/>
          </p:cNvSpPr>
          <p:nvPr>
            <p:ph type="ctrTitle" idx="7"/>
          </p:nvPr>
        </p:nvSpPr>
        <p:spPr>
          <a:xfrm rot="0">
            <a:off x="4910455" y="6177915"/>
            <a:ext cx="101282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제목 84"/>
          <p:cNvSpPr txBox="1">
            <a:spLocks noGrp="1"/>
          </p:cNvSpPr>
          <p:nvPr>
            <p:ph type="ctrTitle" idx="8"/>
          </p:nvPr>
        </p:nvSpPr>
        <p:spPr>
          <a:xfrm rot="0">
            <a:off x="6023610" y="6177915"/>
            <a:ext cx="185356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선정</a:t>
            </a:r>
            <a:r>
              <a:rPr lang="ko-KR" altLang="en-US" sz="240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40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이유</a:t>
            </a:r>
            <a:endParaRPr lang="ko-KR" altLang="en-US" sz="2400" b="1">
              <a:solidFill>
                <a:srgbClr val="80808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제목 85"/>
          <p:cNvSpPr txBox="1">
            <a:spLocks noGrp="1"/>
          </p:cNvSpPr>
          <p:nvPr>
            <p:ph type="ctrTitle" idx="9"/>
          </p:nvPr>
        </p:nvSpPr>
        <p:spPr>
          <a:xfrm rot="0">
            <a:off x="8156575" y="6178550"/>
            <a:ext cx="101282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제목 86"/>
          <p:cNvSpPr txBox="1">
            <a:spLocks noGrp="1"/>
          </p:cNvSpPr>
          <p:nvPr>
            <p:ph type="ctrTitle" idx="10"/>
          </p:nvPr>
        </p:nvSpPr>
        <p:spPr>
          <a:xfrm rot="0">
            <a:off x="9363710" y="6177915"/>
            <a:ext cx="154114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UI</a:t>
            </a:r>
            <a:endParaRPr lang="ko-KR" altLang="en-US" sz="2400" b="1">
              <a:solidFill>
                <a:srgbClr val="80808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80"/>
          <p:cNvSpPr>
            <a:spLocks/>
          </p:cNvSpPr>
          <p:nvPr/>
        </p:nvSpPr>
        <p:spPr>
          <a:xfrm rot="0">
            <a:off x="94615" y="94615"/>
            <a:ext cx="12004675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7" name="제목 87"/>
          <p:cNvSpPr txBox="1">
            <a:spLocks noGrp="1"/>
          </p:cNvSpPr>
          <p:nvPr>
            <p:ph type="ctrTitle" idx="3"/>
          </p:nvPr>
        </p:nvSpPr>
        <p:spPr>
          <a:xfrm rot="0">
            <a:off x="479425" y="6176645"/>
            <a:ext cx="154114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앱 기획서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88"/>
          <p:cNvCxnSpPr/>
          <p:nvPr/>
        </p:nvCxnSpPr>
        <p:spPr>
          <a:xfrm rot="0">
            <a:off x="587375" y="601789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9"/>
          <p:cNvSpPr txBox="1">
            <a:spLocks noGrp="1"/>
          </p:cNvSpPr>
          <p:nvPr>
            <p:ph type="ctrTitle" idx="4"/>
          </p:nvPr>
        </p:nvSpPr>
        <p:spPr>
          <a:xfrm rot="0">
            <a:off x="2174240" y="6177280"/>
            <a:ext cx="101282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제목 90"/>
          <p:cNvSpPr txBox="1">
            <a:spLocks noGrp="1"/>
          </p:cNvSpPr>
          <p:nvPr>
            <p:ph type="ctrTitle" idx="5"/>
          </p:nvPr>
        </p:nvSpPr>
        <p:spPr>
          <a:xfrm rot="0">
            <a:off x="3476625" y="6177280"/>
            <a:ext cx="154114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주제</a:t>
            </a:r>
            <a:endParaRPr lang="ko-KR" altLang="en-US" sz="2400" b="1">
              <a:solidFill>
                <a:srgbClr val="80808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제목 91"/>
          <p:cNvSpPr txBox="1">
            <a:spLocks noGrp="1"/>
          </p:cNvSpPr>
          <p:nvPr>
            <p:ph type="ctrTitle" idx="8"/>
          </p:nvPr>
        </p:nvSpPr>
        <p:spPr>
          <a:xfrm rot="0">
            <a:off x="4910455" y="6177915"/>
            <a:ext cx="101282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제목 92"/>
          <p:cNvSpPr txBox="1">
            <a:spLocks noGrp="1"/>
          </p:cNvSpPr>
          <p:nvPr>
            <p:ph type="ctrTitle" idx="9"/>
          </p:nvPr>
        </p:nvSpPr>
        <p:spPr>
          <a:xfrm rot="0">
            <a:off x="6023610" y="6177915"/>
            <a:ext cx="185356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선정 이유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제목 93"/>
          <p:cNvSpPr txBox="1">
            <a:spLocks noGrp="1"/>
          </p:cNvSpPr>
          <p:nvPr>
            <p:ph type="ctrTitle" idx="10"/>
          </p:nvPr>
        </p:nvSpPr>
        <p:spPr>
          <a:xfrm rot="0">
            <a:off x="8156575" y="6178550"/>
            <a:ext cx="101282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제목 94"/>
          <p:cNvSpPr txBox="1">
            <a:spLocks noGrp="1"/>
          </p:cNvSpPr>
          <p:nvPr>
            <p:ph type="ctrTitle" idx="11"/>
          </p:nvPr>
        </p:nvSpPr>
        <p:spPr>
          <a:xfrm rot="0">
            <a:off x="9363710" y="6177915"/>
            <a:ext cx="154114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UI</a:t>
            </a:r>
            <a:endParaRPr lang="ko-KR" altLang="en-US" sz="2400" b="1">
              <a:solidFill>
                <a:srgbClr val="80808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5" name="그림 105" descr="C:/Users/whtk/AppData/Roaming/PolarisOffice/ETemp/14688_23915568/fImage274201798467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533525" y="551180"/>
            <a:ext cx="5229225" cy="5233035"/>
          </a:xfrm>
          <a:prstGeom prst="rect"/>
          <a:noFill/>
        </p:spPr>
      </p:pic>
      <p:pic>
        <p:nvPicPr>
          <p:cNvPr id="16" name="그림 106" descr="C:/Users/whtk/AppData/Roaming/PolarisOffice/ETemp/14688_23915568/fImage55692180633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47535" y="1850390"/>
            <a:ext cx="1764665" cy="29063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95"/>
          <p:cNvSpPr>
            <a:spLocks/>
          </p:cNvSpPr>
          <p:nvPr/>
        </p:nvSpPr>
        <p:spPr>
          <a:xfrm rot="0">
            <a:off x="94615" y="94615"/>
            <a:ext cx="12004675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3" name="제목 96"/>
          <p:cNvSpPr txBox="1">
            <a:spLocks noGrp="1"/>
          </p:cNvSpPr>
          <p:nvPr>
            <p:ph type="ctrTitle" idx="4"/>
          </p:nvPr>
        </p:nvSpPr>
        <p:spPr>
          <a:xfrm rot="0">
            <a:off x="479425" y="6176645"/>
            <a:ext cx="154114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앱 기획서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" name="도형 97"/>
          <p:cNvCxnSpPr/>
          <p:nvPr/>
        </p:nvCxnSpPr>
        <p:spPr>
          <a:xfrm rot="0">
            <a:off x="587375" y="601789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98"/>
          <p:cNvSpPr txBox="1">
            <a:spLocks noGrp="1"/>
          </p:cNvSpPr>
          <p:nvPr>
            <p:ph type="ctrTitle" idx="5"/>
          </p:nvPr>
        </p:nvSpPr>
        <p:spPr>
          <a:xfrm rot="0">
            <a:off x="2174240" y="6177280"/>
            <a:ext cx="101282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제목 99"/>
          <p:cNvSpPr txBox="1">
            <a:spLocks noGrp="1"/>
          </p:cNvSpPr>
          <p:nvPr>
            <p:ph type="ctrTitle" idx="6"/>
          </p:nvPr>
        </p:nvSpPr>
        <p:spPr>
          <a:xfrm rot="0">
            <a:off x="3476625" y="6177280"/>
            <a:ext cx="154114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주제</a:t>
            </a:r>
            <a:endParaRPr lang="ko-KR" altLang="en-US" sz="2400" b="1">
              <a:solidFill>
                <a:srgbClr val="80808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제목 100"/>
          <p:cNvSpPr txBox="1">
            <a:spLocks noGrp="1"/>
          </p:cNvSpPr>
          <p:nvPr>
            <p:ph type="ctrTitle" idx="9"/>
          </p:nvPr>
        </p:nvSpPr>
        <p:spPr>
          <a:xfrm rot="0">
            <a:off x="4910455" y="6177915"/>
            <a:ext cx="101282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제목 101"/>
          <p:cNvSpPr txBox="1">
            <a:spLocks noGrp="1"/>
          </p:cNvSpPr>
          <p:nvPr>
            <p:ph type="ctrTitle" idx="10"/>
          </p:nvPr>
        </p:nvSpPr>
        <p:spPr>
          <a:xfrm rot="0">
            <a:off x="6023610" y="6177915"/>
            <a:ext cx="185356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bg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선정</a:t>
            </a:r>
            <a:r>
              <a:rPr lang="ko-KR" altLang="en-US" sz="2400" b="1">
                <a:solidFill>
                  <a:schemeClr val="bg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400" b="1">
                <a:solidFill>
                  <a:schemeClr val="bg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이유</a:t>
            </a:r>
            <a:endParaRPr lang="ko-KR" altLang="en-US" sz="2400" b="1">
              <a:solidFill>
                <a:schemeClr val="bg1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제목 102"/>
          <p:cNvSpPr txBox="1">
            <a:spLocks noGrp="1"/>
          </p:cNvSpPr>
          <p:nvPr>
            <p:ph type="ctrTitle" idx="11"/>
          </p:nvPr>
        </p:nvSpPr>
        <p:spPr>
          <a:xfrm rot="0">
            <a:off x="8156575" y="6178550"/>
            <a:ext cx="101282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제목 103"/>
          <p:cNvSpPr txBox="1">
            <a:spLocks noGrp="1"/>
          </p:cNvSpPr>
          <p:nvPr>
            <p:ph type="ctrTitle" idx="12"/>
          </p:nvPr>
        </p:nvSpPr>
        <p:spPr>
          <a:xfrm rot="0">
            <a:off x="9363710" y="6177915"/>
            <a:ext cx="154114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UI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7"/>
          <p:cNvSpPr>
            <a:spLocks/>
          </p:cNvSpPr>
          <p:nvPr/>
        </p:nvSpPr>
        <p:spPr>
          <a:xfrm rot="0">
            <a:off x="557530" y="1575435"/>
            <a:ext cx="3494405" cy="2701925"/>
          </a:xfrm>
          <a:prstGeom prst="rect"/>
          <a:solidFill>
            <a:srgbClr val="9CC3E6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12" name="도형 108"/>
          <p:cNvSpPr>
            <a:spLocks/>
          </p:cNvSpPr>
          <p:nvPr/>
        </p:nvSpPr>
        <p:spPr>
          <a:xfrm rot="0">
            <a:off x="4336415" y="1575435"/>
            <a:ext cx="3494405" cy="2701925"/>
          </a:xfrm>
          <a:prstGeom prst="rect"/>
          <a:solidFill>
            <a:schemeClr val="accent2">
              <a:lumMod val="20000"/>
              <a:lumOff val="8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13" name="도형 109"/>
          <p:cNvSpPr>
            <a:spLocks/>
          </p:cNvSpPr>
          <p:nvPr/>
        </p:nvSpPr>
        <p:spPr>
          <a:xfrm rot="0">
            <a:off x="8114665" y="1575435"/>
            <a:ext cx="3494405" cy="2701925"/>
          </a:xfrm>
          <a:prstGeom prst="rect"/>
          <a:solidFill>
            <a:schemeClr val="accent3">
              <a:lumMod val="20000"/>
              <a:lumOff val="8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pic>
        <p:nvPicPr>
          <p:cNvPr id="14" name="그림 110" descr="C:/Users/whtk/AppData/Roaming/PolarisOffice/ETemp/14688_23915568/fImage127571846500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96315" y="504190"/>
            <a:ext cx="2543175" cy="4529455"/>
          </a:xfrm>
          <a:prstGeom prst="rect"/>
          <a:noFill/>
        </p:spPr>
      </p:pic>
      <p:pic>
        <p:nvPicPr>
          <p:cNvPr id="15" name="그림 111" descr="C:/Users/whtk/AppData/Roaming/PolarisOffice/ETemp/14688_23915568/fImage117211859169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829175" y="497840"/>
            <a:ext cx="2522855" cy="4535805"/>
          </a:xfrm>
          <a:prstGeom prst="rect"/>
          <a:noFill/>
        </p:spPr>
      </p:pic>
      <p:pic>
        <p:nvPicPr>
          <p:cNvPr id="16" name="그림 112" descr="C:/Users/whtk/AppData/Roaming/PolarisOffice/ETemp/14688_23915568/fImage17376186572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601075" y="514350"/>
            <a:ext cx="2533015" cy="4519295"/>
          </a:xfrm>
          <a:prstGeom prst="rect"/>
          <a:noFill/>
        </p:spPr>
      </p:pic>
      <p:sp>
        <p:nvSpPr>
          <p:cNvPr id="17" name="텍스트 상자 134"/>
          <p:cNvSpPr txBox="1">
            <a:spLocks/>
          </p:cNvSpPr>
          <p:nvPr/>
        </p:nvSpPr>
        <p:spPr>
          <a:xfrm rot="0">
            <a:off x="1717040" y="4996180"/>
            <a:ext cx="1105535" cy="36893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메인 화면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35"/>
          <p:cNvSpPr txBox="1">
            <a:spLocks/>
          </p:cNvSpPr>
          <p:nvPr/>
        </p:nvSpPr>
        <p:spPr>
          <a:xfrm rot="0">
            <a:off x="5534025" y="5013960"/>
            <a:ext cx="1124585" cy="36893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스캔 화면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36"/>
          <p:cNvSpPr txBox="1">
            <a:spLocks/>
          </p:cNvSpPr>
          <p:nvPr/>
        </p:nvSpPr>
        <p:spPr>
          <a:xfrm rot="0">
            <a:off x="9055735" y="4996180"/>
            <a:ext cx="1613535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스캔한 물건의</a:t>
            </a:r>
            <a:r>
              <a:rPr lang="ko-KR" altLang="en-US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ko-KR" altLang="en-US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 출력 화면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15"/>
          <p:cNvSpPr>
            <a:spLocks/>
          </p:cNvSpPr>
          <p:nvPr/>
        </p:nvSpPr>
        <p:spPr>
          <a:xfrm rot="0">
            <a:off x="2335530" y="1888490"/>
            <a:ext cx="3494405" cy="2701925"/>
          </a:xfrm>
          <a:prstGeom prst="rect"/>
          <a:solidFill>
            <a:srgbClr val="9CC3E6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3" name="도형 6"/>
          <p:cNvSpPr>
            <a:spLocks/>
          </p:cNvSpPr>
          <p:nvPr/>
        </p:nvSpPr>
        <p:spPr>
          <a:xfrm rot="0">
            <a:off x="95885" y="77470"/>
            <a:ext cx="12004675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4" name="제목 7"/>
          <p:cNvSpPr txBox="1">
            <a:spLocks noGrp="1"/>
          </p:cNvSpPr>
          <p:nvPr>
            <p:ph type="ctrTitle" idx="5"/>
          </p:nvPr>
        </p:nvSpPr>
        <p:spPr>
          <a:xfrm rot="0">
            <a:off x="427355" y="6200775"/>
            <a:ext cx="154114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앱 기획서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" name="그림 5" descr="C:/Users/whtk/AppData/Roaming/PolarisOffice/ETemp/14688_23915568/fImage48328265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37485" y="816610"/>
            <a:ext cx="2605405" cy="4530725"/>
          </a:xfrm>
          <a:prstGeom prst="rect"/>
          <a:noFill/>
        </p:spPr>
      </p:pic>
      <p:cxnSp>
        <p:nvCxnSpPr>
          <p:cNvPr id="5" name="도형 8"/>
          <p:cNvCxnSpPr/>
          <p:nvPr/>
        </p:nvCxnSpPr>
        <p:spPr>
          <a:xfrm rot="0">
            <a:off x="535305" y="604202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9"/>
          <p:cNvSpPr txBox="1">
            <a:spLocks noGrp="1"/>
          </p:cNvSpPr>
          <p:nvPr>
            <p:ph type="ctrTitle" idx="6"/>
          </p:nvPr>
        </p:nvSpPr>
        <p:spPr>
          <a:xfrm rot="0">
            <a:off x="2122170" y="6201410"/>
            <a:ext cx="101282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제목 10"/>
          <p:cNvSpPr txBox="1">
            <a:spLocks noGrp="1"/>
          </p:cNvSpPr>
          <p:nvPr>
            <p:ph type="ctrTitle" idx="7"/>
          </p:nvPr>
        </p:nvSpPr>
        <p:spPr>
          <a:xfrm rot="0">
            <a:off x="3424555" y="6201410"/>
            <a:ext cx="154114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주제</a:t>
            </a:r>
            <a:endParaRPr lang="ko-KR" altLang="en-US" sz="2400" b="1">
              <a:solidFill>
                <a:srgbClr val="80808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제목 11"/>
          <p:cNvSpPr txBox="1">
            <a:spLocks noGrp="1"/>
          </p:cNvSpPr>
          <p:nvPr>
            <p:ph type="ctrTitle" idx="10"/>
          </p:nvPr>
        </p:nvSpPr>
        <p:spPr>
          <a:xfrm rot="0">
            <a:off x="4858385" y="6202045"/>
            <a:ext cx="101282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제목 12"/>
          <p:cNvSpPr txBox="1">
            <a:spLocks noGrp="1"/>
          </p:cNvSpPr>
          <p:nvPr>
            <p:ph type="ctrTitle" idx="11"/>
          </p:nvPr>
        </p:nvSpPr>
        <p:spPr>
          <a:xfrm rot="0">
            <a:off x="5971540" y="6202045"/>
            <a:ext cx="185356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bg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선정 이유</a:t>
            </a:r>
            <a:endParaRPr lang="ko-KR" altLang="en-US" sz="2400" b="1">
              <a:solidFill>
                <a:schemeClr val="bg1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제목 13"/>
          <p:cNvSpPr txBox="1">
            <a:spLocks noGrp="1"/>
          </p:cNvSpPr>
          <p:nvPr>
            <p:ph type="ctrTitle" idx="12"/>
          </p:nvPr>
        </p:nvSpPr>
        <p:spPr>
          <a:xfrm rot="0">
            <a:off x="8104505" y="6202680"/>
            <a:ext cx="101282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제목 14"/>
          <p:cNvSpPr txBox="1">
            <a:spLocks noGrp="1"/>
          </p:cNvSpPr>
          <p:nvPr>
            <p:ph type="ctrTitle" idx="13"/>
          </p:nvPr>
        </p:nvSpPr>
        <p:spPr>
          <a:xfrm rot="0">
            <a:off x="9311640" y="6202045"/>
            <a:ext cx="154114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UI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6"/>
          <p:cNvSpPr>
            <a:spLocks/>
          </p:cNvSpPr>
          <p:nvPr/>
        </p:nvSpPr>
        <p:spPr>
          <a:xfrm rot="0">
            <a:off x="6114415" y="1888490"/>
            <a:ext cx="3494405" cy="2701925"/>
          </a:xfrm>
          <a:prstGeom prst="rect"/>
          <a:solidFill>
            <a:schemeClr val="accent2">
              <a:lumMod val="20000"/>
              <a:lumOff val="8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18" name="텍스트 상자 21"/>
          <p:cNvSpPr txBox="1">
            <a:spLocks/>
          </p:cNvSpPr>
          <p:nvPr/>
        </p:nvSpPr>
        <p:spPr>
          <a:xfrm rot="0">
            <a:off x="3458845" y="5309235"/>
            <a:ext cx="1177925" cy="36893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</a:t>
            </a:r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가입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22"/>
          <p:cNvSpPr txBox="1">
            <a:spLocks/>
          </p:cNvSpPr>
          <p:nvPr/>
        </p:nvSpPr>
        <p:spPr>
          <a:xfrm rot="0">
            <a:off x="6942455" y="5327015"/>
            <a:ext cx="1863725" cy="36893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위시리스트 </a:t>
            </a:r>
            <a:r>
              <a:rPr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화면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1" name="그림 24" descr="C:/Users/whtk/AppData/Roaming/PolarisOffice/ETemp/14688_23915568/fImage49173284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92570" y="815975"/>
            <a:ext cx="2559685" cy="45243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 rot="0">
            <a:off x="94615" y="94615"/>
            <a:ext cx="12004675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cxnSp>
        <p:nvCxnSpPr>
          <p:cNvPr id="5" name="Rect 0"/>
          <p:cNvCxnSpPr/>
          <p:nvPr/>
        </p:nvCxnSpPr>
        <p:spPr>
          <a:xfrm rot="0">
            <a:off x="562610" y="46164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t 0"/>
          <p:cNvCxnSpPr/>
          <p:nvPr/>
        </p:nvCxnSpPr>
        <p:spPr>
          <a:xfrm rot="0">
            <a:off x="587375" y="601789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6"/>
          <p:cNvSpPr txBox="1">
            <a:spLocks noGrp="1"/>
          </p:cNvSpPr>
          <p:nvPr>
            <p:ph type="ctrTitle" idx="1"/>
          </p:nvPr>
        </p:nvSpPr>
        <p:spPr>
          <a:xfrm rot="0">
            <a:off x="3411220" y="1871345"/>
            <a:ext cx="5368925" cy="1605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2</a:t>
            </a:r>
            <a:r>
              <a:rPr lang="ko-KR" alt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/>
            </a:r>
            <a:br>
              <a:rPr lang="ko-KR" alt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</a:br>
            <a:r>
              <a:rPr lang="ko-KR" alt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깃허브 현황</a:t>
            </a:r>
            <a:endParaRPr lang="ko-KR" altLang="en-US" sz="48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37"/>
          <p:cNvSpPr txBox="1">
            <a:spLocks noGrp="1"/>
          </p:cNvSpPr>
          <p:nvPr>
            <p:ph type="ctrTitle" idx="3"/>
          </p:nvPr>
        </p:nvSpPr>
        <p:spPr>
          <a:xfrm rot="0">
            <a:off x="479425" y="6176645"/>
            <a:ext cx="184340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깃허브 현황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" name="도형 138"/>
          <p:cNvCxnSpPr/>
          <p:nvPr/>
        </p:nvCxnSpPr>
        <p:spPr>
          <a:xfrm rot="0">
            <a:off x="587375" y="601789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39"/>
          <p:cNvSpPr txBox="1">
            <a:spLocks noGrp="1"/>
          </p:cNvSpPr>
          <p:nvPr>
            <p:ph type="ctrTitle" idx="4"/>
          </p:nvPr>
        </p:nvSpPr>
        <p:spPr>
          <a:xfrm rot="0">
            <a:off x="2174240" y="6177280"/>
            <a:ext cx="101282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제목 140"/>
          <p:cNvSpPr txBox="1">
            <a:spLocks noGrp="1"/>
          </p:cNvSpPr>
          <p:nvPr>
            <p:ph type="ctrTitle" idx="5"/>
          </p:nvPr>
        </p:nvSpPr>
        <p:spPr>
          <a:xfrm rot="0">
            <a:off x="3766820" y="6177280"/>
            <a:ext cx="188404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업로드 파일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제목 142"/>
          <p:cNvSpPr txBox="1">
            <a:spLocks noGrp="1"/>
          </p:cNvSpPr>
          <p:nvPr>
            <p:ph type="ctrTitle" idx="9"/>
          </p:nvPr>
        </p:nvSpPr>
        <p:spPr>
          <a:xfrm rot="0">
            <a:off x="8060690" y="6177915"/>
            <a:ext cx="185356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히스토리</a:t>
            </a:r>
            <a:endParaRPr lang="ko-KR" altLang="en-US" sz="2400" b="1">
              <a:solidFill>
                <a:srgbClr val="80808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제목 143"/>
          <p:cNvSpPr txBox="1">
            <a:spLocks noGrp="1"/>
          </p:cNvSpPr>
          <p:nvPr>
            <p:ph type="ctrTitle" idx="10"/>
          </p:nvPr>
        </p:nvSpPr>
        <p:spPr>
          <a:xfrm rot="0">
            <a:off x="6237605" y="6178550"/>
            <a:ext cx="1012825" cy="4273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145"/>
          <p:cNvCxnSpPr/>
          <p:nvPr/>
        </p:nvCxnSpPr>
        <p:spPr>
          <a:xfrm rot="0">
            <a:off x="562610" y="46164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도형 146"/>
          <p:cNvSpPr>
            <a:spLocks/>
          </p:cNvSpPr>
          <p:nvPr/>
        </p:nvSpPr>
        <p:spPr>
          <a:xfrm rot="0">
            <a:off x="94615" y="94615"/>
            <a:ext cx="12004675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pic>
        <p:nvPicPr>
          <p:cNvPr id="12" name="그림 147" descr="C:/Users/whtk/AppData/Roaming/PolarisOffice/ETemp/14688_23915568/fImage142633226147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646555" y="847090"/>
            <a:ext cx="9180195" cy="47021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17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whtkddn178</dc:creator>
  <cp:lastModifiedBy>whtkddn178</cp:lastModifiedBy>
  <dc:title>PowerPoint 프레젠테이션</dc:title>
  <cp:version>10.105.224.52366</cp:version>
</cp:coreProperties>
</file>