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5" r:id="rId27"/>
    <p:sldId id="264" r:id="rId28"/>
    <p:sldId id="266" r:id="rId29"/>
    <p:sldId id="267" r:id="rId30"/>
    <p:sldId id="268" r:id="rId31"/>
    <p:sldId id="269" r:id="rId32"/>
    <p:sldId id="27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5562775705.png"></Relationship><Relationship Id="rId3" Type="http://schemas.openxmlformats.org/officeDocument/2006/relationships/image" Target="../media/fImage438632788145.png"></Relationship><Relationship Id="rId4" Type="http://schemas.openxmlformats.org/officeDocument/2006/relationships/image" Target="../media/fImage429012793281.png"></Relationship><Relationship Id="rId5" Type="http://schemas.openxmlformats.org/officeDocument/2006/relationships/image" Target="../media/fImage49443280682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7322819961.png"></Relationship><Relationship Id="rId3" Type="http://schemas.openxmlformats.org/officeDocument/2006/relationships/image" Target="../media/fImage62259282491.png"></Relationship><Relationship Id="rId4" Type="http://schemas.openxmlformats.org/officeDocument/2006/relationships/image" Target="../media/fImage66509283299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3761364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4201798467.jpeg"></Relationship><Relationship Id="rId3" Type="http://schemas.openxmlformats.org/officeDocument/2006/relationships/image" Target="../media/fImage55692180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7571846500.png"></Relationship><Relationship Id="rId3" Type="http://schemas.openxmlformats.org/officeDocument/2006/relationships/image" Target="../media/fImage117211859169.png"></Relationship><Relationship Id="rId4" Type="http://schemas.openxmlformats.org/officeDocument/2006/relationships/image" Target="../media/fImage17376186572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2633226147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9332629358.png"></Relationship><Relationship Id="rId3" Type="http://schemas.openxmlformats.org/officeDocument/2006/relationships/image" Target="../media/fImage398632636962.png"></Relationship><Relationship Id="rId4" Type="http://schemas.openxmlformats.org/officeDocument/2006/relationships/image" Target="../media/fImage34209264446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386205" y="1474470"/>
            <a:ext cx="5368290" cy="98425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모바일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개발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1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4" name="제목 29"/>
          <p:cNvSpPr txBox="1">
            <a:spLocks noGrp="1"/>
          </p:cNvSpPr>
          <p:nvPr/>
        </p:nvSpPr>
        <p:spPr>
          <a:xfrm rot="0">
            <a:off x="1148715" y="2362835"/>
            <a:ext cx="584327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중간 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발표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및 보고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0"/>
          <p:cNvSpPr txBox="1">
            <a:spLocks noGrp="1"/>
          </p:cNvSpPr>
          <p:nvPr/>
        </p:nvSpPr>
        <p:spPr>
          <a:xfrm rot="0">
            <a:off x="8989060" y="5501005"/>
            <a:ext cx="2623820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020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4779 조상우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2"/>
          <p:cNvSpPr txBox="1">
            <a:spLocks noGrp="1"/>
          </p:cNvSpPr>
          <p:nvPr/>
        </p:nvSpPr>
        <p:spPr>
          <a:xfrm rot="0">
            <a:off x="6828155" y="5501005"/>
            <a:ext cx="1736090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024/05/13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40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44"/>
          <p:cNvCxnSpPr/>
          <p:nvPr/>
        </p:nvCxnSpPr>
        <p:spPr>
          <a:xfrm rot="0">
            <a:off x="598805" y="5323840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4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46"/>
          <p:cNvSpPr txBox="1">
            <a:spLocks noGrp="1"/>
          </p:cNvSpPr>
          <p:nvPr/>
        </p:nvSpPr>
        <p:spPr>
          <a:xfrm rot="0">
            <a:off x="652145" y="5501640"/>
            <a:ext cx="4613275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기획서 | 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8"/>
          <p:cNvSpPr txBox="1">
            <a:spLocks noGrp="1"/>
          </p:cNvSpPr>
          <p:nvPr>
            <p:ph type="ctrTitle" idx="4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5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60"/>
          <p:cNvSpPr txBox="1">
            <a:spLocks noGrp="1"/>
          </p:cNvSpPr>
          <p:nvPr>
            <p:ph type="ctrTitle" idx="5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61"/>
          <p:cNvSpPr txBox="1">
            <a:spLocks noGrp="1"/>
          </p:cNvSpPr>
          <p:nvPr>
            <p:ph type="ctrTitle" idx="6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62"/>
          <p:cNvSpPr txBox="1">
            <a:spLocks noGrp="1"/>
          </p:cNvSpPr>
          <p:nvPr>
            <p:ph type="ctrTitle" idx="10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63"/>
          <p:cNvSpPr txBox="1">
            <a:spLocks noGrp="1"/>
          </p:cNvSpPr>
          <p:nvPr>
            <p:ph type="ctrTitle" idx="11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6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6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86" descr="C:/Users/whtk/AppData/Roaming/PolarisOffice/ETemp/5904_16261208/fImage40556277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7660" y="803910"/>
            <a:ext cx="5131435" cy="4623435"/>
          </a:xfrm>
          <a:prstGeom prst="rect"/>
          <a:noFill/>
        </p:spPr>
      </p:pic>
      <p:pic>
        <p:nvPicPr>
          <p:cNvPr id="11" name="그림 187" descr="C:/Users/whtk/AppData/Roaming/PolarisOffice/ETemp/5904_16261208/fImage43863278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9120" y="599440"/>
            <a:ext cx="3988435" cy="5131435"/>
          </a:xfrm>
          <a:prstGeom prst="rect"/>
          <a:noFill/>
        </p:spPr>
      </p:pic>
      <p:pic>
        <p:nvPicPr>
          <p:cNvPr id="12" name="그림 188" descr="C:/Users/whtk/AppData/Roaming/PolarisOffice/ETemp/5904_16261208/fImage42901279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80480" y="521970"/>
            <a:ext cx="2152015" cy="5386070"/>
          </a:xfrm>
          <a:prstGeom prst="rect"/>
          <a:noFill/>
        </p:spPr>
      </p:pic>
      <p:pic>
        <p:nvPicPr>
          <p:cNvPr id="13" name="그림 189" descr="C:/Users/whtk/AppData/Roaming/PolarisOffice/ETemp/5904_16261208/fImage49443280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31860" y="688340"/>
            <a:ext cx="3091815" cy="5165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78"/>
          <p:cNvSpPr txBox="1">
            <a:spLocks noGrp="1"/>
          </p:cNvSpPr>
          <p:nvPr>
            <p:ph type="ctrTitle" idx="5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7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80"/>
          <p:cNvSpPr txBox="1">
            <a:spLocks noGrp="1"/>
          </p:cNvSpPr>
          <p:nvPr>
            <p:ph type="ctrTitle" idx="6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81"/>
          <p:cNvSpPr txBox="1">
            <a:spLocks noGrp="1"/>
          </p:cNvSpPr>
          <p:nvPr>
            <p:ph type="ctrTitle" idx="7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82"/>
          <p:cNvSpPr txBox="1">
            <a:spLocks noGrp="1"/>
          </p:cNvSpPr>
          <p:nvPr>
            <p:ph type="ctrTitle" idx="11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83"/>
          <p:cNvSpPr txBox="1">
            <a:spLocks noGrp="1"/>
          </p:cNvSpPr>
          <p:nvPr>
            <p:ph type="ctrTitle" idx="12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8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8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90" descr="C:/Users/whtk/AppData/Roaming/PolarisOffice/ETemp/5904_16261208/fImage64732281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230" y="700405"/>
            <a:ext cx="2593975" cy="5156200"/>
          </a:xfrm>
          <a:prstGeom prst="rect"/>
          <a:noFill/>
        </p:spPr>
      </p:pic>
      <p:pic>
        <p:nvPicPr>
          <p:cNvPr id="11" name="그림 191" descr="C:/Users/whtk/AppData/Roaming/PolarisOffice/ETemp/5904_16261208/fImage62259282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7570" y="700405"/>
            <a:ext cx="3223260" cy="5039360"/>
          </a:xfrm>
          <a:prstGeom prst="rect"/>
          <a:noFill/>
        </p:spPr>
      </p:pic>
      <p:pic>
        <p:nvPicPr>
          <p:cNvPr id="12" name="그림 192" descr="C:/Users/whtk/AppData/Roaming/PolarisOffice/ETemp/5904_16261208/fImage66509283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4690" y="626110"/>
            <a:ext cx="2465705" cy="5113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93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3" name="도형 19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도형 19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96"/>
          <p:cNvSpPr txBox="1">
            <a:spLocks noGrp="1"/>
          </p:cNvSpPr>
          <p:nvPr>
            <p:ph type="ctrTitle" idx="2"/>
          </p:nvPr>
        </p:nvSpPr>
        <p:spPr>
          <a:xfrm rot="0">
            <a:off x="3411220" y="1871345"/>
            <a:ext cx="5368290" cy="1605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97"/>
          <p:cNvSpPr txBox="1">
            <a:spLocks noGrp="1"/>
          </p:cNvSpPr>
          <p:nvPr>
            <p:ph type="ctrTitle" idx="6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9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99"/>
          <p:cNvSpPr txBox="1">
            <a:spLocks noGrp="1"/>
          </p:cNvSpPr>
          <p:nvPr>
            <p:ph type="ctrTitle" idx="7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200"/>
          <p:cNvSpPr txBox="1">
            <a:spLocks noGrp="1"/>
          </p:cNvSpPr>
          <p:nvPr>
            <p:ph type="ctrTitle" idx="8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 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생각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201"/>
          <p:cNvSpPr txBox="1">
            <a:spLocks noGrp="1"/>
          </p:cNvSpPr>
          <p:nvPr>
            <p:ph type="ctrTitle" idx="12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이유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202"/>
          <p:cNvSpPr txBox="1">
            <a:spLocks noGrp="1"/>
          </p:cNvSpPr>
          <p:nvPr>
            <p:ph type="ctrTitle" idx="13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03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04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제목 216"/>
          <p:cNvSpPr txBox="1">
            <a:spLocks noGrp="1"/>
          </p:cNvSpPr>
          <p:nvPr>
            <p:ph type="ctrTitle" idx="14"/>
          </p:nvPr>
        </p:nvSpPr>
        <p:spPr>
          <a:xfrm rot="0">
            <a:off x="3411220" y="2759710"/>
            <a:ext cx="5368290" cy="716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/ 10</a:t>
            </a:r>
            <a:endParaRPr lang="ko-KR" altLang="en-US" sz="8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08"/>
          <p:cNvSpPr txBox="1">
            <a:spLocks noGrp="1"/>
          </p:cNvSpPr>
          <p:nvPr>
            <p:ph type="ctrTitle" idx="7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20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210"/>
          <p:cNvSpPr txBox="1">
            <a:spLocks noGrp="1"/>
          </p:cNvSpPr>
          <p:nvPr>
            <p:ph type="ctrTitle" idx="8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211"/>
          <p:cNvSpPr txBox="1">
            <a:spLocks noGrp="1"/>
          </p:cNvSpPr>
          <p:nvPr>
            <p:ph type="ctrTitle" idx="9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내 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생각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212"/>
          <p:cNvSpPr txBox="1">
            <a:spLocks noGrp="1"/>
          </p:cNvSpPr>
          <p:nvPr>
            <p:ph type="ctrTitle" idx="13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이유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213"/>
          <p:cNvSpPr txBox="1">
            <a:spLocks noGrp="1"/>
          </p:cNvSpPr>
          <p:nvPr>
            <p:ph type="ctrTitle" idx="14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1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1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텍스트 상자 217"/>
          <p:cNvSpPr txBox="1">
            <a:spLocks noGrp="1"/>
          </p:cNvSpPr>
          <p:nvPr/>
        </p:nvSpPr>
        <p:spPr>
          <a:xfrm rot="0">
            <a:off x="3060700" y="1106170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rmAutofit fontScale="775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기한을 지나서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드한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 (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29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주])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18"/>
          <p:cNvSpPr txBox="1">
            <a:spLocks noGrp="1"/>
          </p:cNvSpPr>
          <p:nvPr/>
        </p:nvSpPr>
        <p:spPr>
          <a:xfrm rot="0">
            <a:off x="680085" y="1823085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기한을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잘 지킨 파일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4 ~ 4. 15)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219"/>
          <p:cNvSpPr txBox="1">
            <a:spLocks noGrp="1"/>
          </p:cNvSpPr>
          <p:nvPr/>
        </p:nvSpPr>
        <p:spPr>
          <a:xfrm rot="0">
            <a:off x="8160385" y="1056005"/>
            <a:ext cx="1233170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20"/>
          <p:cNvCxnSpPr/>
          <p:nvPr/>
        </p:nvCxnSpPr>
        <p:spPr>
          <a:xfrm rot="0">
            <a:off x="7924165" y="964565"/>
            <a:ext cx="635" cy="4690745"/>
          </a:xfrm>
          <a:prstGeom prst="line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226"/>
          <p:cNvSpPr txBox="1">
            <a:spLocks noGrp="1"/>
          </p:cNvSpPr>
          <p:nvPr/>
        </p:nvSpPr>
        <p:spPr>
          <a:xfrm rot="0">
            <a:off x="9209405" y="1822450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27"/>
          <p:cNvSpPr txBox="1">
            <a:spLocks noGrp="1"/>
          </p:cNvSpPr>
          <p:nvPr/>
        </p:nvSpPr>
        <p:spPr>
          <a:xfrm rot="0">
            <a:off x="3058795" y="2708275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ead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e가 제대로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작성되지 않은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8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29)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229"/>
          <p:cNvSpPr txBox="1">
            <a:spLocks noGrp="1"/>
          </p:cNvSpPr>
          <p:nvPr/>
        </p:nvSpPr>
        <p:spPr>
          <a:xfrm rot="0">
            <a:off x="8187055" y="2625725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2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230"/>
          <p:cNvSpPr txBox="1">
            <a:spLocks noGrp="1"/>
          </p:cNvSpPr>
          <p:nvPr/>
        </p:nvSpPr>
        <p:spPr>
          <a:xfrm rot="0">
            <a:off x="1132840" y="3591560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ead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e가 제대로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된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그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외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231"/>
          <p:cNvSpPr txBox="1">
            <a:spLocks noGrp="1"/>
          </p:cNvSpPr>
          <p:nvPr/>
        </p:nvSpPr>
        <p:spPr>
          <a:xfrm rot="0">
            <a:off x="9207500" y="3517265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+ 5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232"/>
          <p:cNvSpPr txBox="1">
            <a:spLocks noGrp="1"/>
          </p:cNvSpPr>
          <p:nvPr/>
        </p:nvSpPr>
        <p:spPr>
          <a:xfrm rot="0">
            <a:off x="10297795" y="5111115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= 7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33"/>
          <p:cNvSpPr txBox="1">
            <a:spLocks noGrp="1"/>
          </p:cNvSpPr>
          <p:nvPr>
            <p:ph type="ctrTitle" idx="1"/>
          </p:nvPr>
        </p:nvSpPr>
        <p:spPr>
          <a:xfrm rot="0">
            <a:off x="3411220" y="2936875"/>
            <a:ext cx="5368290" cy="98425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hank You !</a:t>
            </a:r>
            <a:endParaRPr lang="ko-KR" altLang="en-US" sz="6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34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형 49"/>
          <p:cNvSpPr>
            <a:spLocks/>
          </p:cNvSpPr>
          <p:nvPr/>
        </p:nvSpPr>
        <p:spPr>
          <a:xfrm rot="0">
            <a:off x="585470" y="450850"/>
            <a:ext cx="2731135" cy="5573395"/>
          </a:xfrm>
          <a:prstGeom prst="rect"/>
          <a:solidFill>
            <a:schemeClr val="bg1">
              <a:lumMod val="85000"/>
              <a:lumOff val="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8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5" name="텍스트 상자 39"/>
          <p:cNvSpPr txBox="1">
            <a:spLocks noGrp="1"/>
          </p:cNvSpPr>
          <p:nvPr/>
        </p:nvSpPr>
        <p:spPr>
          <a:xfrm rot="0">
            <a:off x="556895" y="450215"/>
            <a:ext cx="1656080" cy="85344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도형 47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48"/>
          <p:cNvCxnSpPr/>
          <p:nvPr/>
        </p:nvCxnSpPr>
        <p:spPr>
          <a:xfrm rot="0">
            <a:off x="569595" y="6005830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52"/>
          <p:cNvCxnSpPr/>
          <p:nvPr/>
        </p:nvCxnSpPr>
        <p:spPr>
          <a:xfrm rot="0">
            <a:off x="3665855" y="2298700"/>
            <a:ext cx="7847330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53"/>
          <p:cNvSpPr txBox="1">
            <a:spLocks noGrp="1"/>
          </p:cNvSpPr>
          <p:nvPr/>
        </p:nvSpPr>
        <p:spPr>
          <a:xfrm rot="0">
            <a:off x="3749675" y="1179830"/>
            <a:ext cx="1728470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54"/>
          <p:cNvCxnSpPr/>
          <p:nvPr/>
        </p:nvCxnSpPr>
        <p:spPr>
          <a:xfrm rot="0">
            <a:off x="3618865" y="4158615"/>
            <a:ext cx="7847330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55"/>
          <p:cNvSpPr txBox="1">
            <a:spLocks noGrp="1"/>
          </p:cNvSpPr>
          <p:nvPr/>
        </p:nvSpPr>
        <p:spPr>
          <a:xfrm rot="0">
            <a:off x="3686175" y="2980690"/>
            <a:ext cx="2147570" cy="51371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6"/>
          <p:cNvSpPr txBox="1">
            <a:spLocks noGrp="1"/>
          </p:cNvSpPr>
          <p:nvPr/>
        </p:nvSpPr>
        <p:spPr>
          <a:xfrm rot="0">
            <a:off x="3745865" y="4817110"/>
            <a:ext cx="1087120" cy="4953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57"/>
          <p:cNvSpPr txBox="1">
            <a:spLocks noGrp="1"/>
          </p:cNvSpPr>
          <p:nvPr/>
        </p:nvSpPr>
        <p:spPr>
          <a:xfrm rot="0">
            <a:off x="6889115" y="1180465"/>
            <a:ext cx="356425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주제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선정 이유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58"/>
          <p:cNvSpPr txBox="1">
            <a:spLocks noGrp="1"/>
          </p:cNvSpPr>
          <p:nvPr/>
        </p:nvSpPr>
        <p:spPr>
          <a:xfrm rot="0">
            <a:off x="6889750" y="2993390"/>
            <a:ext cx="356425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업로드한 파일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   히스토리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59"/>
          <p:cNvSpPr txBox="1">
            <a:spLocks noGrp="1"/>
          </p:cNvSpPr>
          <p:nvPr/>
        </p:nvSpPr>
        <p:spPr>
          <a:xfrm rot="0">
            <a:off x="6391910" y="4817110"/>
            <a:ext cx="405447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내가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생각하는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내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 이유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60"/>
          <p:cNvSpPr txBox="1">
            <a:spLocks noGrp="1"/>
          </p:cNvSpPr>
          <p:nvPr/>
        </p:nvSpPr>
        <p:spPr>
          <a:xfrm rot="0">
            <a:off x="2279650" y="937260"/>
            <a:ext cx="98806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61"/>
          <p:cNvSpPr txBox="1">
            <a:spLocks noGrp="1"/>
          </p:cNvSpPr>
          <p:nvPr/>
        </p:nvSpPr>
        <p:spPr>
          <a:xfrm rot="0">
            <a:off x="2280285" y="2749550"/>
            <a:ext cx="98806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62"/>
          <p:cNvSpPr txBox="1">
            <a:spLocks noGrp="1"/>
          </p:cNvSpPr>
          <p:nvPr/>
        </p:nvSpPr>
        <p:spPr>
          <a:xfrm rot="0">
            <a:off x="2286635" y="4580255"/>
            <a:ext cx="98806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63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5" name="도형 6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6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6"/>
          <p:cNvSpPr txBox="1">
            <a:spLocks noGrp="1"/>
          </p:cNvSpPr>
          <p:nvPr>
            <p:ph type="ctrTitle" idx="1"/>
          </p:nvPr>
        </p:nvSpPr>
        <p:spPr>
          <a:xfrm rot="0">
            <a:off x="3411220" y="1871345"/>
            <a:ext cx="5368290" cy="1605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기획서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67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4" name="텍스트 상자 69"/>
          <p:cNvSpPr txBox="1">
            <a:spLocks/>
          </p:cNvSpPr>
          <p:nvPr/>
        </p:nvSpPr>
        <p:spPr>
          <a:xfrm rot="0">
            <a:off x="3845560" y="866140"/>
            <a:ext cx="375856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쇼핑 도우미 앱 ‘스캐닝몰’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71"/>
          <p:cNvGrpSpPr>
            <a:grpSpLocks/>
          </p:cNvGrpSpPr>
          <p:nvPr/>
        </p:nvGrpSpPr>
        <p:grpSpPr>
          <a:xfrm rot="0">
            <a:off x="3451860" y="1478915"/>
            <a:ext cx="4539615" cy="4151630"/>
            <a:chOff x="3451860" y="1478915"/>
            <a:chExt cx="4539615" cy="4151630"/>
          </a:xfrm>
        </p:grpSpPr>
        <p:sp>
          <p:nvSpPr>
            <p:cNvPr id="3" name="도형 68"/>
            <p:cNvSpPr>
              <a:spLocks/>
            </p:cNvSpPr>
            <p:nvPr/>
          </p:nvSpPr>
          <p:spPr>
            <a:xfrm rot="0">
              <a:off x="3451860" y="1478915"/>
              <a:ext cx="4539615" cy="4151630"/>
            </a:xfrm>
            <a:prstGeom prst="rect"/>
            <a:solidFill>
              <a:schemeClr val="accent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1" hangingPunct="1">
                <a:buFontTx/>
                <a:buNone/>
              </a:pPr>
              <a:endParaRPr lang="ko-KR" altLang="en-US" sz="1800">
                <a:latin typeface="Pretendard" charset="0"/>
                <a:ea typeface="Pretendard" charset="0"/>
              </a:endParaRPr>
            </a:p>
          </p:txBody>
        </p:sp>
        <p:pic>
          <p:nvPicPr>
            <p:cNvPr id="5" name="그림 70" descr="C:/Users/whtk/AppData/Roaming/PolarisOffice/ETemp/5904_16261208/fImage153761364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834130" y="1666875"/>
              <a:ext cx="3775710" cy="3783330"/>
            </a:xfrm>
            <a:prstGeom prst="rect"/>
            <a:noFill/>
          </p:spPr>
        </p:pic>
      </p:grpSp>
      <p:sp>
        <p:nvSpPr>
          <p:cNvPr id="7" name="제목 72"/>
          <p:cNvSpPr txBox="1">
            <a:spLocks noGrp="1"/>
          </p:cNvSpPr>
          <p:nvPr>
            <p:ph type="ctrTitle" idx="2"/>
          </p:nvPr>
        </p:nvSpPr>
        <p:spPr>
          <a:xfrm rot="0">
            <a:off x="479425" y="617664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3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74"/>
          <p:cNvSpPr txBox="1">
            <a:spLocks noGrp="1"/>
          </p:cNvSpPr>
          <p:nvPr>
            <p:ph type="ctrTitle" idx="3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75"/>
          <p:cNvSpPr txBox="1">
            <a:spLocks noGrp="1"/>
          </p:cNvSpPr>
          <p:nvPr>
            <p:ph type="ctrTitle" idx="4"/>
          </p:nvPr>
        </p:nvSpPr>
        <p:spPr>
          <a:xfrm rot="0">
            <a:off x="3476625" y="6177280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제목 83"/>
          <p:cNvSpPr txBox="1">
            <a:spLocks noGrp="1"/>
          </p:cNvSpPr>
          <p:nvPr>
            <p:ph type="ctrTitle" idx="7"/>
          </p:nvPr>
        </p:nvSpPr>
        <p:spPr>
          <a:xfrm rot="0">
            <a:off x="4910455" y="6177915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제목 84"/>
          <p:cNvSpPr txBox="1">
            <a:spLocks noGrp="1"/>
          </p:cNvSpPr>
          <p:nvPr>
            <p:ph type="ctrTitle" idx="8"/>
          </p:nvPr>
        </p:nvSpPr>
        <p:spPr>
          <a:xfrm rot="0">
            <a:off x="602361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85"/>
          <p:cNvSpPr txBox="1">
            <a:spLocks noGrp="1"/>
          </p:cNvSpPr>
          <p:nvPr>
            <p:ph type="ctrTitle" idx="9"/>
          </p:nvPr>
        </p:nvSpPr>
        <p:spPr>
          <a:xfrm rot="0">
            <a:off x="815657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제목 86"/>
          <p:cNvSpPr txBox="1">
            <a:spLocks noGrp="1"/>
          </p:cNvSpPr>
          <p:nvPr>
            <p:ph type="ctrTitle" idx="10"/>
          </p:nvPr>
        </p:nvSpPr>
        <p:spPr>
          <a:xfrm rot="0">
            <a:off x="9363710" y="617791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U</a:t>
            </a: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I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80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7" name="제목 87"/>
          <p:cNvSpPr txBox="1">
            <a:spLocks noGrp="1"/>
          </p:cNvSpPr>
          <p:nvPr>
            <p:ph type="ctrTitle" idx="3"/>
          </p:nvPr>
        </p:nvSpPr>
        <p:spPr>
          <a:xfrm rot="0">
            <a:off x="479425" y="617664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8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9"/>
          <p:cNvSpPr txBox="1">
            <a:spLocks noGrp="1"/>
          </p:cNvSpPr>
          <p:nvPr>
            <p:ph type="ctrTitle" idx="4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90"/>
          <p:cNvSpPr txBox="1">
            <a:spLocks noGrp="1"/>
          </p:cNvSpPr>
          <p:nvPr>
            <p:ph type="ctrTitle" idx="5"/>
          </p:nvPr>
        </p:nvSpPr>
        <p:spPr>
          <a:xfrm rot="0">
            <a:off x="3476625" y="6177280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제목 91"/>
          <p:cNvSpPr txBox="1">
            <a:spLocks noGrp="1"/>
          </p:cNvSpPr>
          <p:nvPr>
            <p:ph type="ctrTitle" idx="8"/>
          </p:nvPr>
        </p:nvSpPr>
        <p:spPr>
          <a:xfrm rot="0">
            <a:off x="4910455" y="6177915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제목 92"/>
          <p:cNvSpPr txBox="1">
            <a:spLocks noGrp="1"/>
          </p:cNvSpPr>
          <p:nvPr>
            <p:ph type="ctrTitle" idx="9"/>
          </p:nvPr>
        </p:nvSpPr>
        <p:spPr>
          <a:xfrm rot="0">
            <a:off x="602361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93"/>
          <p:cNvSpPr txBox="1">
            <a:spLocks noGrp="1"/>
          </p:cNvSpPr>
          <p:nvPr>
            <p:ph type="ctrTitle" idx="10"/>
          </p:nvPr>
        </p:nvSpPr>
        <p:spPr>
          <a:xfrm rot="0">
            <a:off x="815657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제목 94"/>
          <p:cNvSpPr txBox="1">
            <a:spLocks noGrp="1"/>
          </p:cNvSpPr>
          <p:nvPr>
            <p:ph type="ctrTitle" idx="11"/>
          </p:nvPr>
        </p:nvSpPr>
        <p:spPr>
          <a:xfrm rot="0">
            <a:off x="9363710" y="617791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U</a:t>
            </a: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I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" name="그림 105" descr="C:/Users/whtk/AppData/Roaming/PolarisOffice/ETemp/5904_16261208/fImage27420179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3525" y="551180"/>
            <a:ext cx="5228590" cy="5232400"/>
          </a:xfrm>
          <a:prstGeom prst="rect"/>
          <a:noFill/>
        </p:spPr>
      </p:pic>
      <p:pic>
        <p:nvPicPr>
          <p:cNvPr id="16" name="그림 106" descr="C:/Users/whtk/AppData/Roaming/PolarisOffice/ETemp/5904_16261208/fImage55692180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7535" y="1850390"/>
            <a:ext cx="1764030" cy="2905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9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3" name="제목 96"/>
          <p:cNvSpPr txBox="1">
            <a:spLocks noGrp="1"/>
          </p:cNvSpPr>
          <p:nvPr>
            <p:ph type="ctrTitle" idx="4"/>
          </p:nvPr>
        </p:nvSpPr>
        <p:spPr>
          <a:xfrm rot="0">
            <a:off x="479425" y="617664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97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98"/>
          <p:cNvSpPr txBox="1">
            <a:spLocks noGrp="1"/>
          </p:cNvSpPr>
          <p:nvPr>
            <p:ph type="ctrTitle" idx="5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99"/>
          <p:cNvSpPr txBox="1">
            <a:spLocks noGrp="1"/>
          </p:cNvSpPr>
          <p:nvPr>
            <p:ph type="ctrTitle" idx="6"/>
          </p:nvPr>
        </p:nvSpPr>
        <p:spPr>
          <a:xfrm rot="0">
            <a:off x="3476625" y="6177280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00"/>
          <p:cNvSpPr txBox="1">
            <a:spLocks noGrp="1"/>
          </p:cNvSpPr>
          <p:nvPr>
            <p:ph type="ctrTitle" idx="9"/>
          </p:nvPr>
        </p:nvSpPr>
        <p:spPr>
          <a:xfrm rot="0">
            <a:off x="4910455" y="6177915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제목 101"/>
          <p:cNvSpPr txBox="1">
            <a:spLocks noGrp="1"/>
          </p:cNvSpPr>
          <p:nvPr>
            <p:ph type="ctrTitle" idx="10"/>
          </p:nvPr>
        </p:nvSpPr>
        <p:spPr>
          <a:xfrm rot="0">
            <a:off x="602361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102"/>
          <p:cNvSpPr txBox="1">
            <a:spLocks noGrp="1"/>
          </p:cNvSpPr>
          <p:nvPr>
            <p:ph type="ctrTitle" idx="11"/>
          </p:nvPr>
        </p:nvSpPr>
        <p:spPr>
          <a:xfrm rot="0">
            <a:off x="815657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103"/>
          <p:cNvSpPr txBox="1">
            <a:spLocks noGrp="1"/>
          </p:cNvSpPr>
          <p:nvPr>
            <p:ph type="ctrTitle" idx="12"/>
          </p:nvPr>
        </p:nvSpPr>
        <p:spPr>
          <a:xfrm rot="0">
            <a:off x="9363710" y="617791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U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7"/>
          <p:cNvSpPr>
            <a:spLocks/>
          </p:cNvSpPr>
          <p:nvPr/>
        </p:nvSpPr>
        <p:spPr>
          <a:xfrm rot="0">
            <a:off x="557530" y="1575435"/>
            <a:ext cx="3494405" cy="2701290"/>
          </a:xfrm>
          <a:prstGeom prst="rect"/>
          <a:solidFill>
            <a:srgbClr val="9CC3E6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2" name="도형 108"/>
          <p:cNvSpPr>
            <a:spLocks/>
          </p:cNvSpPr>
          <p:nvPr/>
        </p:nvSpPr>
        <p:spPr>
          <a:xfrm rot="0">
            <a:off x="4336415" y="1575435"/>
            <a:ext cx="3494405" cy="2701290"/>
          </a:xfrm>
          <a:prstGeom prst="rect"/>
          <a:solidFill>
            <a:schemeClr val="accent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3" name="도형 109"/>
          <p:cNvSpPr>
            <a:spLocks/>
          </p:cNvSpPr>
          <p:nvPr/>
        </p:nvSpPr>
        <p:spPr>
          <a:xfrm rot="0">
            <a:off x="8114665" y="1575435"/>
            <a:ext cx="3494405" cy="2701290"/>
          </a:xfrm>
          <a:prstGeom prst="rect"/>
          <a:solidFill>
            <a:schemeClr val="accent3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4" name="그림 110" descr="C:/Users/whtk/AppData/Roaming/PolarisOffice/ETemp/5904_16261208/fImage12757184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" y="504190"/>
            <a:ext cx="2543175" cy="4528820"/>
          </a:xfrm>
          <a:prstGeom prst="rect"/>
          <a:noFill/>
        </p:spPr>
      </p:pic>
      <p:pic>
        <p:nvPicPr>
          <p:cNvPr id="15" name="그림 111" descr="C:/Users/whtk/AppData/Roaming/PolarisOffice/ETemp/5904_16261208/fImage11721185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29175" y="497840"/>
            <a:ext cx="2522855" cy="4535805"/>
          </a:xfrm>
          <a:prstGeom prst="rect"/>
          <a:noFill/>
        </p:spPr>
      </p:pic>
      <p:pic>
        <p:nvPicPr>
          <p:cNvPr id="16" name="그림 112" descr="C:/Users/whtk/AppData/Roaming/PolarisOffice/ETemp/5904_16261208/fImage17376186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01075" y="514350"/>
            <a:ext cx="2533015" cy="4519295"/>
          </a:xfrm>
          <a:prstGeom prst="rect"/>
          <a:noFill/>
        </p:spPr>
      </p:pic>
      <p:sp>
        <p:nvSpPr>
          <p:cNvPr id="17" name="텍스트 상자 134"/>
          <p:cNvSpPr txBox="1">
            <a:spLocks/>
          </p:cNvSpPr>
          <p:nvPr/>
        </p:nvSpPr>
        <p:spPr>
          <a:xfrm rot="0">
            <a:off x="1717040" y="4996180"/>
            <a:ext cx="1104900" cy="3689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35"/>
          <p:cNvSpPr txBox="1">
            <a:spLocks/>
          </p:cNvSpPr>
          <p:nvPr/>
        </p:nvSpPr>
        <p:spPr>
          <a:xfrm rot="0">
            <a:off x="5534025" y="5013960"/>
            <a:ext cx="1123950" cy="3689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스캔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36"/>
          <p:cNvSpPr txBox="1">
            <a:spLocks/>
          </p:cNvSpPr>
          <p:nvPr/>
        </p:nvSpPr>
        <p:spPr>
          <a:xfrm rot="0">
            <a:off x="9055735" y="4996180"/>
            <a:ext cx="1612900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스캔한 물건의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출력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6"/>
          <p:cNvSpPr txBox="1">
            <a:spLocks noGrp="1"/>
          </p:cNvSpPr>
          <p:nvPr>
            <p:ph type="ctrTitle" idx="1"/>
          </p:nvPr>
        </p:nvSpPr>
        <p:spPr>
          <a:xfrm rot="0">
            <a:off x="3411220" y="1871345"/>
            <a:ext cx="5368290" cy="1605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7"/>
          <p:cNvSpPr txBox="1">
            <a:spLocks noGrp="1"/>
          </p:cNvSpPr>
          <p:nvPr>
            <p:ph type="ctrTitle" idx="3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3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39"/>
          <p:cNvSpPr txBox="1">
            <a:spLocks noGrp="1"/>
          </p:cNvSpPr>
          <p:nvPr>
            <p:ph type="ctrTitle" idx="4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40"/>
          <p:cNvSpPr txBox="1">
            <a:spLocks noGrp="1"/>
          </p:cNvSpPr>
          <p:nvPr>
            <p:ph type="ctrTitle" idx="5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42"/>
          <p:cNvSpPr txBox="1">
            <a:spLocks noGrp="1"/>
          </p:cNvSpPr>
          <p:nvPr>
            <p:ph type="ctrTitle" idx="9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제목 143"/>
          <p:cNvSpPr txBox="1">
            <a:spLocks noGrp="1"/>
          </p:cNvSpPr>
          <p:nvPr>
            <p:ph type="ctrTitle" idx="10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145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46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2" name="그림 147" descr="C:/Users/whtk/AppData/Roaming/PolarisOffice/ETemp/5904_16261208/fImage142633226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6555" y="847090"/>
            <a:ext cx="9179560" cy="4702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7"/>
          <p:cNvSpPr txBox="1">
            <a:spLocks noGrp="1"/>
          </p:cNvSpPr>
          <p:nvPr>
            <p:ph type="ctrTitle" idx="5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6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69"/>
          <p:cNvSpPr txBox="1">
            <a:spLocks noGrp="1"/>
          </p:cNvSpPr>
          <p:nvPr>
            <p:ph type="ctrTitle" idx="6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70"/>
          <p:cNvSpPr txBox="1">
            <a:spLocks noGrp="1"/>
          </p:cNvSpPr>
          <p:nvPr>
            <p:ph type="ctrTitle" idx="7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71"/>
          <p:cNvSpPr txBox="1">
            <a:spLocks noGrp="1"/>
          </p:cNvSpPr>
          <p:nvPr>
            <p:ph type="ctrTitle" idx="11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72"/>
          <p:cNvSpPr txBox="1">
            <a:spLocks noGrp="1"/>
          </p:cNvSpPr>
          <p:nvPr>
            <p:ph type="ctrTitle" idx="12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73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74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75" descr="C:/Users/whtk/AppData/Roaming/PolarisOffice/ETemp/5904_16261208/fImage2993326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5965" y="891540"/>
            <a:ext cx="2737485" cy="4566285"/>
          </a:xfrm>
          <a:prstGeom prst="rect"/>
          <a:noFill/>
        </p:spPr>
      </p:pic>
      <p:pic>
        <p:nvPicPr>
          <p:cNvPr id="11" name="그림 176" descr="C:/Users/whtk/AppData/Roaming/PolarisOffice/ETemp/5904_16261208/fImage39863263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5740" y="562610"/>
            <a:ext cx="2257425" cy="5358130"/>
          </a:xfrm>
          <a:prstGeom prst="rect"/>
          <a:noFill/>
        </p:spPr>
      </p:pic>
      <p:pic>
        <p:nvPicPr>
          <p:cNvPr id="12" name="그림 177" descr="C:/Users/whtk/AppData/Roaming/PolarisOffice/ETemp/5904_16261208/fImage34209264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4725" y="615950"/>
            <a:ext cx="2280920" cy="5253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whtkddn178</dc:creator>
  <cp:lastModifiedBy>whtkddn178</cp:lastModifiedBy>
  <dc:title>PowerPoint 프레젠테이션</dc:title>
  <cp:version>10.105.224.52366</cp:version>
</cp:coreProperties>
</file>