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mp4" ContentType="video/unknown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7" r:id="rId12"/>
  </p:sldMasterIdLst>
  <p:sldIdLst>
    <p:sldId id="287" r:id="rId14"/>
    <p:sldId id="320" r:id="rId15"/>
    <p:sldId id="326" r:id="rId16"/>
    <p:sldId id="325" r:id="rId17"/>
    <p:sldId id="327" r:id="rId18"/>
    <p:sldId id="321" r:id="rId19"/>
    <p:sldId id="322" r:id="rId20"/>
    <p:sldId id="328" r:id="rId21"/>
    <p:sldId id="329" r:id="rId22"/>
    <p:sldId id="31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4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704557141.png"></Relationship><Relationship Id="rId4" Type="http://schemas.openxmlformats.org/officeDocument/2006/relationships/image" Target="../media/fImage72907728467.png"></Relationship><Relationship Id="rId5" Type="http://schemas.openxmlformats.org/officeDocument/2006/relationships/video" Target="../media/media1801577.mp4"></Relationship><Relationship Id="rId6" Type="http://schemas.microsoft.com/office/2007/relationships/media" Target="../media/media1801577.mp4"></Relationship><Relationship Id="rId7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60031666334.png"></Relationship><Relationship Id="rId4" Type="http://schemas.openxmlformats.org/officeDocument/2006/relationships/image" Target="../media/fImage122743676500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.jp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>
            <a:off x="3461385" y="1951355"/>
            <a:ext cx="4928870" cy="23856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모바일</a:t>
            </a: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앱 개발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3623310" y="4547870"/>
            <a:ext cx="4899660" cy="377190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나의 </a:t>
            </a: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계산기 </a:t>
            </a:r>
            <a:r>
              <a:rPr lang="ko-KR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앱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9503410" y="5921375"/>
            <a:ext cx="1640205" cy="283845"/>
          </a:xfrm>
          <a:prstGeom prst="rect"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0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8</a:t>
            </a:r>
            <a:r>
              <a:rPr lang="ko-KR" altLang="ko-KR" sz="110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4779 조상우</a:t>
            </a:r>
            <a:endParaRPr lang="ko-KR" altLang="en-US" sz="110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목차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8322310" y="3065145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 rot="0">
            <a:off x="8176260" y="2461895"/>
            <a:ext cx="1942465" cy="194246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 rot="0">
            <a:off x="4702810" y="2459990"/>
            <a:ext cx="1942465" cy="1942465"/>
          </a:xfrm>
          <a:prstGeom prst="ellipse"/>
          <a:noFill/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1411605" y="2459355"/>
            <a:ext cx="1942465" cy="194246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>
              <a:buFontTx/>
              <a:buNone/>
            </a:pPr>
            <a:endParaRPr lang="ko-KR" altLang="en-US" sz="2215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4860290" y="3086735"/>
            <a:ext cx="1593215" cy="9645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A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MPER 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 rot="0">
            <a:off x="1560195" y="3187700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lnSpc>
                <a:spcPct val="150000"/>
              </a:lnSpc>
              <a:buFontTx/>
              <a:buNone/>
            </a:pP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나의 </a:t>
            </a:r>
            <a:r>
              <a:rPr lang="ko-KR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계산기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3461385" y="1951355"/>
            <a:ext cx="4928870" cy="23291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나의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계</a:t>
            </a: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산기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/>
        </p:nvSpPr>
        <p:spPr>
          <a:xfrm>
            <a:off x="3602990" y="1205230"/>
            <a:ext cx="4900930" cy="49212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구현 </a:t>
            </a: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기능과 UI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576695" y="1948815"/>
            <a:ext cx="4615815" cy="19272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기본적인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사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칙연산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소수점,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괄호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구현 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AC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버튼, 종료 버튼 구현 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>
              <a:lnSpc>
                <a:spcPct val="150000"/>
              </a:lnSpc>
              <a:buFontTx/>
              <a:buNone/>
            </a:pP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-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, KM 단위 변환 및 표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시 </a:t>
            </a:r>
            <a:r>
              <a:rPr lang="ko-KR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나의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계산기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22" name="그림 6" descr="C:/Users/whtk/AppData/Roaming/PolarisOffice/ETemp/2352_12909480/fImage704557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1455" y="1874520"/>
            <a:ext cx="1723390" cy="3736975"/>
          </a:xfrm>
          <a:prstGeom prst="rect"/>
          <a:noFill/>
        </p:spPr>
      </p:pic>
      <p:pic>
        <p:nvPicPr>
          <p:cNvPr id="23" name="bandicam 2024-05-25 15-07-43-336" descr="C:/Users/whtk/AppData/Roaming/PolarisOffice/ETemp/2352_12909480/fImage72907728467.png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5275" y="1871980"/>
            <a:ext cx="1704975" cy="3843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>
              <p:cMediaNode vol="0" mute="1">
                <p:cTn>
                  <p:stCondLst>
                    <p:cond delay="0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3461385" y="1951355"/>
            <a:ext cx="4928870" cy="23291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WOT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/>
          </p:cNvSpPr>
          <p:nvPr/>
        </p:nvSpPr>
        <p:spPr>
          <a:xfrm rot="0">
            <a:off x="6351270" y="4168140"/>
            <a:ext cx="3345815" cy="90805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defTabSz="1125220" eaLnBrk="0">
              <a:buFontTx/>
              <a:buNone/>
            </a:pP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O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pen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alc - Calculator</a:t>
            </a: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기본적인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기능,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깔끔한 </a:t>
            </a:r>
            <a:r>
              <a:rPr lang="ko-KR" altLang="ko-KR" sz="1720">
                <a:solidFill>
                  <a:srgbClr val="777878"/>
                </a:solidFill>
                <a:latin typeface="Arial" charset="0"/>
                <a:ea typeface="Arial" charset="0"/>
              </a:rPr>
              <a:t>ui</a:t>
            </a:r>
            <a:endParaRPr lang="ko-KR" altLang="en-US" sz="172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31" name="그림 1" descr="C:/Users/whtk/AppData/Roaming/PolarisOffice/ETemp/2352_12909480/fImage600316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1015" y="864870"/>
            <a:ext cx="8763635" cy="1945005"/>
          </a:xfrm>
          <a:prstGeom prst="rect"/>
          <a:noFill/>
        </p:spPr>
      </p:pic>
      <p:pic>
        <p:nvPicPr>
          <p:cNvPr id="32" name="그림 2" descr="C:/Users/whtk/AppData/Roaming/PolarisOffice/ETemp/2352_12909480/fImage12274367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3975" y="2996565"/>
            <a:ext cx="1685290" cy="3248660"/>
          </a:xfrm>
          <a:prstGeom prst="rect"/>
          <a:noFill/>
        </p:spPr>
      </p:pic>
      <p:sp>
        <p:nvSpPr>
          <p:cNvPr id="33" name="도형 8"/>
          <p:cNvSpPr>
            <a:spLocks/>
          </p:cNvSpPr>
          <p:nvPr/>
        </p:nvSpPr>
        <p:spPr>
          <a:xfrm rot="0">
            <a:off x="5474335" y="3721100"/>
            <a:ext cx="4900295" cy="4210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000">
                <a:solidFill>
                  <a:srgbClr val="777878"/>
                </a:solidFill>
                <a:latin typeface="Arial" charset="0"/>
                <a:ea typeface="Arial" charset="0"/>
              </a:rPr>
              <a:t>참고 </a:t>
            </a:r>
            <a:r>
              <a:rPr lang="ko-KR" altLang="ko-KR" sz="2000">
                <a:solidFill>
                  <a:srgbClr val="777878"/>
                </a:solidFill>
                <a:latin typeface="Arial" charset="0"/>
                <a:ea typeface="Arial" charset="0"/>
              </a:rPr>
              <a:t>및 비교 어플리케이션</a:t>
            </a:r>
            <a:endParaRPr lang="ko-KR" altLang="en-US" sz="200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7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1162050" y="1696720"/>
            <a:ext cx="4614545" cy="175323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S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강점)</a:t>
            </a:r>
            <a:endParaRPr lang="ko-KR" altLang="en-US" sz="28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간단하게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알아볼 수 있는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I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빠른 연산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속도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/>
            </a:r>
            <a:b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</a:b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,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K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단위 변환의 특수 기능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2990" y="1205230"/>
            <a:ext cx="4900295" cy="49212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WOT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367780" y="1697355"/>
            <a:ext cx="4614545" cy="14509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W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약점)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제한적인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기능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평범하고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단순한 디자인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180" cy="30289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WOT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분석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3"/>
          <p:cNvSpPr>
            <a:spLocks/>
          </p:cNvSpPr>
          <p:nvPr/>
        </p:nvSpPr>
        <p:spPr>
          <a:xfrm rot="0">
            <a:off x="1166495" y="3975100"/>
            <a:ext cx="4614545" cy="175323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O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기회)</a:t>
            </a:r>
            <a:endParaRPr lang="ko-KR" altLang="en-US" sz="28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거리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계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산이나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변환에 효과적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기본적인 연산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기능을 다양한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    곳에 활용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도형 4"/>
          <p:cNvSpPr>
            <a:spLocks/>
          </p:cNvSpPr>
          <p:nvPr/>
        </p:nvSpPr>
        <p:spPr>
          <a:xfrm rot="0">
            <a:off x="6365875" y="3970020"/>
            <a:ext cx="4614545" cy="14509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T 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(</a:t>
            </a:r>
            <a:r>
              <a:rPr lang="ko-KR" altLang="ko-KR" sz="2800">
                <a:solidFill>
                  <a:srgbClr val="777878"/>
                </a:solidFill>
                <a:latin typeface="Arial" charset="0"/>
                <a:ea typeface="Arial" charset="0"/>
              </a:rPr>
              <a:t>위기)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965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1.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많은 경쟁 어플리케이션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1125220" eaLnBrk="0">
              <a:buFontTx/>
              <a:buNone/>
            </a:pP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2. 기능적, 디자인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부분의 </a:t>
            </a:r>
            <a:r>
              <a:rPr lang="ko-KR" altLang="ko-KR" sz="1965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상향평준화</a:t>
            </a: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 0"/>
          <p:cNvSpPr>
            <a:spLocks/>
          </p:cNvSpPr>
          <p:nvPr/>
        </p:nvSpPr>
        <p:spPr>
          <a:xfrm rot="0">
            <a:off x="3461385" y="1951355"/>
            <a:ext cx="4928870" cy="23291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SCAMPER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800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4800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 0"/>
          <p:cNvSpPr>
            <a:spLocks/>
          </p:cNvSpPr>
          <p:nvPr/>
        </p:nvSpPr>
        <p:spPr>
          <a:xfrm rot="0">
            <a:off x="899795" y="501650"/>
            <a:ext cx="1694180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CAMPER </a:t>
            </a:r>
            <a:r>
              <a:rPr lang="ko-KR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기법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9"/>
          <p:cNvSpPr>
            <a:spLocks/>
          </p:cNvSpPr>
          <p:nvPr/>
        </p:nvSpPr>
        <p:spPr>
          <a:xfrm rot="0">
            <a:off x="1162050" y="169672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ub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s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titue 대체하기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기존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숫자 및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연산자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버튼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대신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 음성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인식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기능을 활용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및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대체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한 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음성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인식 수식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계산 앱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도형 10"/>
          <p:cNvSpPr>
            <a:spLocks/>
          </p:cNvSpPr>
          <p:nvPr/>
        </p:nvSpPr>
        <p:spPr>
          <a:xfrm rot="0">
            <a:off x="3597275" y="994410"/>
            <a:ext cx="4900295" cy="5137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600">
                <a:solidFill>
                  <a:srgbClr val="777878"/>
                </a:solidFill>
                <a:latin typeface="Arial" charset="0"/>
                <a:ea typeface="Arial" charset="0"/>
              </a:rPr>
              <a:t>SC</a:t>
            </a:r>
            <a:r>
              <a:rPr lang="ko-KR" altLang="ko-KR" sz="2600">
                <a:solidFill>
                  <a:srgbClr val="777878"/>
                </a:solidFill>
                <a:latin typeface="Arial" charset="0"/>
                <a:ea typeface="Arial" charset="0"/>
              </a:rPr>
              <a:t>AMPER</a:t>
            </a:r>
            <a:endParaRPr lang="ko-KR" altLang="en-US" sz="260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1"/>
          <p:cNvSpPr>
            <a:spLocks/>
          </p:cNvSpPr>
          <p:nvPr/>
        </p:nvSpPr>
        <p:spPr>
          <a:xfrm rot="0">
            <a:off x="4265295" y="169481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C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ombi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n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 결합하기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계산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결과를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공유할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수 있는 기능을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추가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및 결합 하여 앱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사용자들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간의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결과를 쉽게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공유할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수 있게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12"/>
          <p:cNvSpPr>
            <a:spLocks/>
          </p:cNvSpPr>
          <p:nvPr/>
        </p:nvSpPr>
        <p:spPr>
          <a:xfrm rot="0">
            <a:off x="7534275" y="169291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A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dapt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적용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기존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앱에는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없고 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다른 앱에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있는 기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능들(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기록, de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l</a:t>
            </a: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ete, 제곱 등)을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lang="ko-KR" altLang="ko-KR" sz="1200">
                <a:solidFill>
                  <a:schemeClr val="tx1"/>
                </a:solidFill>
                <a:latin typeface="Arial" charset="0"/>
                <a:ea typeface="Arial" charset="0"/>
              </a:rPr>
              <a:t>추가 및 적용  </a:t>
            </a:r>
            <a:endParaRPr lang="ko-KR" altLang="en-US" sz="120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도형 13"/>
          <p:cNvSpPr>
            <a:spLocks/>
          </p:cNvSpPr>
          <p:nvPr/>
        </p:nvSpPr>
        <p:spPr>
          <a:xfrm rot="0">
            <a:off x="4308475" y="3204210"/>
            <a:ext cx="3305810" cy="14065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P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ut to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a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noth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r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다른 용도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계산기 앱을 수학 문제를 해결하는 데만 사용하는 것이 아니라, 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온도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,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거리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,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부피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 변환 등의 일상적인 계산에도 사용할 수 있도록 다른 용도로 사용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도형 14"/>
          <p:cNvSpPr>
            <a:spLocks/>
          </p:cNvSpPr>
          <p:nvPr/>
        </p:nvSpPr>
        <p:spPr>
          <a:xfrm rot="0">
            <a:off x="1275080" y="324548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M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odif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y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수정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기존의 숫자 입력 방식을 변경하여,</a:t>
            </a:r>
            <a:endParaRPr lang="ko-KR" altLang="en-US" sz="1200" i="0" b="0">
              <a:solidFill>
                <a:srgbClr val="0D0D0D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 사용자가 손가락을 슬라이드</a:t>
            </a: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해서</a:t>
            </a: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 </a:t>
            </a:r>
            <a:endParaRPr lang="ko-KR" altLang="en-US" sz="1200" i="0" b="0">
              <a:solidFill>
                <a:srgbClr val="0D0D0D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Arial" charset="0"/>
                <a:ea typeface="Arial" charset="0"/>
              </a:rPr>
              <a:t>더 빠르게 입력할 수 있도록 변형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도형 15"/>
          <p:cNvSpPr>
            <a:spLocks/>
          </p:cNvSpPr>
          <p:nvPr/>
        </p:nvSpPr>
        <p:spPr>
          <a:xfrm rot="0">
            <a:off x="7612380" y="3181985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liminate 제거하기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사용자가 잘 사용하지 않는 기능이나 복잡한 설정을 제거하여, 앱을 단순화하고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/>
            </a:r>
            <a:b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</a:b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사용자의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만족도를 </a:t>
            </a:r>
            <a:r>
              <a:rPr lang="ko-KR"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향상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16"/>
          <p:cNvSpPr>
            <a:spLocks/>
          </p:cNvSpPr>
          <p:nvPr/>
        </p:nvSpPr>
        <p:spPr>
          <a:xfrm rot="0">
            <a:off x="4265930" y="4818380"/>
            <a:ext cx="3305810" cy="12217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>
              <a:buFontTx/>
              <a:buNone/>
            </a:pP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R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everse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2200">
                <a:solidFill>
                  <a:srgbClr val="777878"/>
                </a:solidFill>
                <a:latin typeface="Arial" charset="0"/>
                <a:ea typeface="Arial" charset="0"/>
              </a:rPr>
              <a:t>반전하기</a:t>
            </a:r>
            <a:endParaRPr lang="ko-KR" altLang="en-US" sz="22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endParaRPr lang="ko-KR" altLang="en-US" sz="140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ctr" defTabSz="1125220" eaLnBrk="0">
              <a:buFontTx/>
              <a:buNone/>
            </a:pP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계산 결과를 입력으로 사용하여, 사용자가 원하는 결과 값을 입력하고 해당 값을 얻을 수 있는 방식으로 </a:t>
            </a:r>
            <a:r>
              <a:rPr sz="1200" i="0" b="0">
                <a:solidFill>
                  <a:srgbClr val="0D0D0D"/>
                </a:solidFill>
                <a:latin typeface="Segoe UI" charset="0"/>
                <a:ea typeface="ui-sans-serif" charset="0"/>
              </a:rPr>
              <a:t>반전</a:t>
            </a:r>
            <a:endParaRPr lang="ko-KR" altLang="en-US" sz="140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52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grey browser</dc:title>
  <cp:version>10.105.224.52366</cp:version>
</cp:coreProperties>
</file>