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1" r:id="rId14"/>
  </p:sldMasterIdLst>
  <p:sldIdLst>
    <p:sldId id="257" r:id="rId16"/>
    <p:sldId id="260" r:id="rId17"/>
    <p:sldId id="276" r:id="rId18"/>
    <p:sldId id="287" r:id="rId19"/>
    <p:sldId id="275" r:id="rId20"/>
    <p:sldId id="288" r:id="rId21"/>
    <p:sldId id="277" r:id="rId22"/>
    <p:sldId id="26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5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9EAE7"/>
    <a:srgbClr val="D1CCC5"/>
    <a:srgbClr val="B2AA9F"/>
    <a:srgbClr val="A2978D"/>
    <a:srgbClr val="D7DBDC"/>
    <a:srgbClr val="91BAD0"/>
    <a:srgbClr val="6C9CC2"/>
    <a:srgbClr val="C6BBCA"/>
    <a:srgbClr val="7593B9"/>
    <a:srgbClr val="F5D8D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948" y="48"/>
      </p:cViewPr>
      <p:guideLst>
        <p:guide orient="horz" pos="2135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4" Type="http://schemas.openxmlformats.org/officeDocument/2006/relationships/slideMaster" Target="slideMasters/slideMaster1.xml"></Relationship><Relationship Id="rId15" Type="http://schemas.openxmlformats.org/officeDocument/2006/relationships/theme" Target="theme/theme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1103A-7397-009C-DD5F-754361CB9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20FB2F-5154-484C-FC73-B7BBB88A8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8877A-2951-2459-7987-38045612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D1883-F8E5-2F3F-C599-6240F838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D23E0-D721-7323-D71E-44D94C3A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4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56F2-119A-494E-63F4-8E49B516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68A0B4-4FE3-A4CD-A9D4-77A823534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3DDC89-B861-6692-9208-D4592B342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7F4A45-2291-C8EF-B19A-253B6878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9E998-CCE6-8F1C-B8F0-6EEB7B0E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FC3D4-2A4B-82F3-3D82-C97C3E73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5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0569B-273F-CFC3-E056-C5248962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7BBF8-2B09-33FB-B05D-8DBC36DA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B9767-B890-6D38-1CFA-6EBAD1DE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B00C5-23E7-605E-2F37-65226F28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BF979-D39C-67DC-2B99-A3E90ED5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56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3032E4-D1DF-8A15-6FAC-C9A61A493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60BFE6-7C59-92B7-FF9A-B9B28777D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F91D2-6E29-697C-F9FF-694B432A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81BD2-465B-68EA-2924-5554CF0D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E87B9-91DD-75B8-1EF6-2FF11328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5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5665A-4322-36A8-5811-3C193458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8D1DD-4390-964F-34DF-2DB71D37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2E807-FD77-B12E-74A5-7E840CC1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C5B82-0135-5247-263A-23FE3336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40D6F-B926-AED6-1EC7-2EEE5614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87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FE2DA-528A-0D64-81A7-2E524222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321BA-2D83-A110-BB39-F0A139D03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3D8C0-CE7E-A5B1-43DB-E50851FC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21D15-009E-A9E2-53B6-79F1140C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C38E3-F122-973F-5545-BC1B1772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10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FABA6-42F2-C937-D62A-77D8BE96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1AB73-E6B8-C378-B41F-5755AE95F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7A754F-F371-095B-E607-2C877861D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2A1F9A-E063-386C-BE15-2B18785E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D5D7AA-9577-AEBC-1DBE-74A1103D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9AF0F-C251-A4B3-7CD7-990D0B1F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2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6B501-E00B-291A-8B84-D1FA8B40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146715-B2E4-96BF-7669-983F58F5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D76B2-41AE-2794-5CA2-480BEC521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14CF1D-1A6E-EF99-F7E6-DABAC33B5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BEB468-26FA-A980-BF7D-F0B0F3155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28DE0C-BEC9-B305-9D44-0FA29949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EE0E16-BDC1-B203-F6AC-DF7EFC42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C40DDC-29B0-357F-11AB-00BDBF03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6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52CD-BE2D-9C79-256A-8403A0B7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8A864A-BA24-9EC8-82AE-D2AA9BE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2FE2A7-9E89-C8F1-02A0-1D22B94F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2FEC4C-CF4C-48FC-9708-DE4A679D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1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3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81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22ED2-9E4B-6CF9-27F4-542A7B0D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EA536-C101-10F2-AAA2-8655E666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2EA8F-74CC-8E7D-B11D-55D25CB50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312E5E-87F3-A546-C46E-F618D05F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420B9-CA0F-EA3D-0764-B82DB597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EFBAF-4893-3D99-8763-3BA21EB7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6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AF7759-6F6C-C594-5A80-FE323A42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064223-0AE9-4CEB-02AC-8EEAE2A1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12F4D-662B-865D-90ED-1160E3FCD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B1663-7C2A-42E9-8AF3-A2BF2206EF26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83461-97E4-F9C7-509F-5FC359F86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9DD75-A437-4112-42DC-768E5A1A4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3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jpeg"></Relationship><Relationship Id="rId3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3.jpeg"></Relationship><Relationship Id="rId3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image" Target="../media/fImage153764205999.png"></Relationship><Relationship Id="rId2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image3.jpe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image" Target="../media/fImage127575056421.png"></Relationship><Relationship Id="rId2" Type="http://schemas.openxmlformats.org/officeDocument/2006/relationships/image" Target="../media/fImage117215061176.png"></Relationship><Relationship Id="rId3" Type="http://schemas.openxmlformats.org/officeDocument/2006/relationships/image" Target="../media/fImage173765078878.png"></Relationship><Relationship Id="rId4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image3.jpe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image13.jpeg"></Relationship><Relationship Id="rId3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4" name="TextBox 3"/>
          <p:cNvSpPr txBox="1">
            <a:spLocks/>
          </p:cNvSpPr>
          <p:nvPr/>
        </p:nvSpPr>
        <p:spPr>
          <a:xfrm rot="0">
            <a:off x="673735" y="637540"/>
            <a:ext cx="5730875" cy="11995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en-US" altLang="ko-KR" sz="7200" b="1">
                <a:solidFill>
                  <a:schemeClr val="bg1"/>
                </a:solidFill>
              </a:rPr>
              <a:t>모바일</a:t>
            </a:r>
            <a:r>
              <a:rPr lang="en-US" altLang="ko-KR" sz="7200" b="1">
                <a:solidFill>
                  <a:schemeClr val="bg1"/>
                </a:solidFill>
              </a:rPr>
              <a:t>앱개발</a:t>
            </a:r>
            <a:endParaRPr lang="ko-KR" altLang="en-US" sz="72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EF1A3FF-F9A6-6A9C-BBC7-7B6855EEE107}"/>
              </a:ext>
            </a:extLst>
          </p:cNvPr>
          <p:cNvCxnSpPr>
            <a:cxnSpLocks/>
          </p:cNvCxnSpPr>
          <p:nvPr/>
        </p:nvCxnSpPr>
        <p:spPr>
          <a:xfrm>
            <a:off x="6497320" y="1428115"/>
            <a:ext cx="5694680" cy="0"/>
          </a:xfrm>
          <a:prstGeom prst="line">
            <a:avLst/>
          </a:prstGeom>
          <a:ln w="203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1D0DCA-41D9-0F29-2E6F-959460871C99}"/>
              </a:ext>
            </a:extLst>
          </p:cNvPr>
          <p:cNvSpPr txBox="1"/>
          <p:nvPr/>
        </p:nvSpPr>
        <p:spPr>
          <a:xfrm>
            <a:off x="9987280" y="6586220"/>
            <a:ext cx="2194560" cy="231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텍스트 상자 2"/>
          <p:cNvSpPr txBox="1">
            <a:spLocks/>
          </p:cNvSpPr>
          <p:nvPr/>
        </p:nvSpPr>
        <p:spPr>
          <a:xfrm rot="0">
            <a:off x="626110" y="1831975"/>
            <a:ext cx="3960495" cy="11995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en-US" altLang="ko-KR" sz="7200" b="1">
                <a:solidFill>
                  <a:schemeClr val="bg1"/>
                </a:solidFill>
              </a:rPr>
              <a:t>기획 PPT</a:t>
            </a:r>
            <a:endParaRPr lang="ko-KR" altLang="en-US" sz="7200"/>
          </a:p>
        </p:txBody>
      </p:sp>
      <p:sp>
        <p:nvSpPr>
          <p:cNvPr id="8" name="텍스트 상자 3"/>
          <p:cNvSpPr txBox="1">
            <a:spLocks/>
          </p:cNvSpPr>
          <p:nvPr/>
        </p:nvSpPr>
        <p:spPr>
          <a:xfrm rot="0">
            <a:off x="9369425" y="6028690"/>
            <a:ext cx="2823210" cy="829945"/>
          </a:xfrm>
          <a:prstGeom prst="rect"/>
          <a:solidFill>
            <a:srgbClr val="5C90B5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en-US" altLang="ko-KR" sz="2400" b="1">
                <a:solidFill>
                  <a:schemeClr val="bg1"/>
                </a:solidFill>
              </a:rPr>
              <a:t>컴퓨터소프트웨어과 </a:t>
            </a:r>
            <a:endParaRPr lang="ko-KR" altLang="en-US" sz="2400" b="1">
              <a:solidFill>
                <a:schemeClr val="bg1"/>
              </a:solidFill>
            </a:endParaRPr>
          </a:p>
          <a:p>
            <a:pPr marL="0" indent="0">
              <a:buFontTx/>
              <a:buNone/>
            </a:pPr>
            <a:r>
              <a:rPr lang="en-US" altLang="ko-KR" sz="2400" b="1">
                <a:solidFill>
                  <a:schemeClr val="bg1"/>
                </a:solidFill>
              </a:rPr>
              <a:t>	</a:t>
            </a:r>
            <a:r>
              <a:rPr lang="en-US" altLang="ko-KR" sz="2400" b="1">
                <a:solidFill>
                  <a:schemeClr val="bg1"/>
                </a:solidFill>
              </a:rPr>
              <a:t>2학년 조상우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635274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56937B-FD6E-33C5-CF71-0693438652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16938-4AB3-C31E-90F7-0E878D78B7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85AD9A1-C6CD-390A-EC4C-B0EF5C170030}"/>
              </a:ext>
            </a:extLst>
          </p:cNvPr>
          <p:cNvSpPr/>
          <p:nvPr/>
        </p:nvSpPr>
        <p:spPr>
          <a:xfrm>
            <a:off x="1026795" y="2341880"/>
            <a:ext cx="10299065" cy="2197735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99F7BD-985D-25E8-0155-602A31D9B744}"/>
              </a:ext>
            </a:extLst>
          </p:cNvPr>
          <p:cNvSpPr txBox="1"/>
          <p:nvPr/>
        </p:nvSpPr>
        <p:spPr>
          <a:xfrm>
            <a:off x="5385435" y="2823210"/>
            <a:ext cx="1420495" cy="461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1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D104D-2799-1AAD-000E-28652FD45B3B}"/>
              </a:ext>
            </a:extLst>
          </p:cNvPr>
          <p:cNvSpPr txBox="1"/>
          <p:nvPr/>
        </p:nvSpPr>
        <p:spPr>
          <a:xfrm>
            <a:off x="5144135" y="3438525"/>
            <a:ext cx="1905000" cy="64579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3600" spc="600" b="1">
                <a:solidFill>
                  <a:schemeClr val="bg1"/>
                </a:solidFill>
              </a:rPr>
              <a:t>앱 소개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E62FC6-2EE4-8706-4D37-4DA0360C96BF}"/>
              </a:ext>
            </a:extLst>
          </p:cNvPr>
          <p:cNvSpPr txBox="1"/>
          <p:nvPr/>
        </p:nvSpPr>
        <p:spPr>
          <a:xfrm>
            <a:off x="11871960" y="6586220"/>
            <a:ext cx="310515" cy="23050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r">
              <a:buFontTx/>
              <a:buNone/>
            </a:pPr>
            <a:endParaRPr lang="ko-KR" altLang="en-US" sz="90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878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415" y="0"/>
            <a:ext cx="802005" cy="752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55" y="137160"/>
            <a:ext cx="506730" cy="24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55" y="383540"/>
            <a:ext cx="1082040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 spc="300">
                <a:solidFill>
                  <a:schemeClr val="tx1">
                    <a:lumMod val="65000"/>
                    <a:lumOff val="35000"/>
                  </a:schemeClr>
                </a:solidFill>
              </a:rPr>
              <a:t>앱 소개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EC8B372-26F8-50F0-8849-4A8E8B5EE9B3}"/>
              </a:ext>
            </a:extLst>
          </p:cNvPr>
          <p:cNvSpPr/>
          <p:nvPr/>
        </p:nvSpPr>
        <p:spPr>
          <a:xfrm>
            <a:off x="825500" y="1333500"/>
            <a:ext cx="5270500" cy="481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7E22416-8DCF-35C9-EE77-9A3096A60502}"/>
              </a:ext>
            </a:extLst>
          </p:cNvPr>
          <p:cNvSpPr/>
          <p:nvPr/>
        </p:nvSpPr>
        <p:spPr>
          <a:xfrm>
            <a:off x="1787525" y="1778000"/>
            <a:ext cx="965200" cy="965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0369055-04B7-7457-1D9E-AB015FE755F1}"/>
              </a:ext>
            </a:extLst>
          </p:cNvPr>
          <p:cNvSpPr/>
          <p:nvPr/>
        </p:nvSpPr>
        <p:spPr>
          <a:xfrm>
            <a:off x="2978150" y="1778000"/>
            <a:ext cx="965200" cy="965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958DF1B-B800-B382-738D-E957E3AB9E10}"/>
              </a:ext>
            </a:extLst>
          </p:cNvPr>
          <p:cNvSpPr/>
          <p:nvPr/>
        </p:nvSpPr>
        <p:spPr>
          <a:xfrm>
            <a:off x="4168775" y="1778000"/>
            <a:ext cx="965200" cy="965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66A233C-B28F-5B93-58C6-F6AC6B6BA082}"/>
              </a:ext>
            </a:extLst>
          </p:cNvPr>
          <p:cNvSpPr/>
          <p:nvPr/>
        </p:nvSpPr>
        <p:spPr>
          <a:xfrm>
            <a:off x="2359025" y="3282315"/>
            <a:ext cx="965200" cy="965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D3EBDF3-3922-7ACC-1A82-DCA66388311F}"/>
              </a:ext>
            </a:extLst>
          </p:cNvPr>
          <p:cNvSpPr/>
          <p:nvPr/>
        </p:nvSpPr>
        <p:spPr>
          <a:xfrm>
            <a:off x="3549650" y="3282315"/>
            <a:ext cx="965200" cy="965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CD3E47C-6CD2-75A6-AB73-7E3BB33740BE}"/>
              </a:ext>
            </a:extLst>
          </p:cNvPr>
          <p:cNvCxnSpPr/>
          <p:nvPr/>
        </p:nvCxnSpPr>
        <p:spPr>
          <a:xfrm>
            <a:off x="6096000" y="3148330"/>
            <a:ext cx="51562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9933245-669F-18B5-8936-0FA4BEC44776}"/>
              </a:ext>
            </a:extLst>
          </p:cNvPr>
          <p:cNvSpPr txBox="1"/>
          <p:nvPr/>
        </p:nvSpPr>
        <p:spPr>
          <a:xfrm>
            <a:off x="6321425" y="2470785"/>
            <a:ext cx="3440430" cy="46101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쇼핑 도우미 앱 ‘스캐닝몰’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31D278-B6E8-AF53-1BBA-D3FF6D29A2D2}"/>
              </a:ext>
            </a:extLst>
          </p:cNvPr>
          <p:cNvSpPr txBox="1"/>
          <p:nvPr/>
        </p:nvSpPr>
        <p:spPr>
          <a:xfrm>
            <a:off x="6321425" y="3416300"/>
            <a:ext cx="4931410" cy="159893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just">
              <a:buFontTx/>
              <a:buNone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언제 어디서든 앱을 실행하고 물건을 스캔해주면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FontTx/>
              <a:buNone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알아서 찾아주고, 구입처 링크 및 최저가 정보까지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FontTx/>
              <a:buNone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한 번에 알아볼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수 있는 앱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FontTx/>
              <a:buNone/>
            </a:pP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FontTx/>
              <a:buNone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정보가 궁금한 물건을 카메라로 스캔해주면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FontTx/>
              <a:buNone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스캔된 이미지를 인터넷 검색을 통해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FontTx/>
              <a:buNone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가장 비슷한 물건의 정보를 사용자에게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</a:rPr>
              <a:t>표시해줌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도형 5"/>
          <p:cNvSpPr>
            <a:spLocks/>
          </p:cNvSpPr>
          <p:nvPr/>
        </p:nvSpPr>
        <p:spPr>
          <a:xfrm rot="0">
            <a:off x="8456930" y="6390005"/>
            <a:ext cx="3737610" cy="467995"/>
          </a:xfrm>
          <a:prstGeom prst="rect"/>
          <a:solidFill>
            <a:srgbClr val="FFFFFF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3" name="그림 2" descr="/temp/fImage153764205999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70635" y="1551940"/>
            <a:ext cx="4382770" cy="438594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56189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" descr="/temp/image3.jpe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4" name="Rect 0"/>
          <p:cNvSpPr>
            <a:spLocks/>
          </p:cNvSpPr>
          <p:nvPr/>
        </p:nvSpPr>
        <p:spPr>
          <a:xfrm rot="0">
            <a:off x="0" y="0"/>
            <a:ext cx="12192635" cy="6858635"/>
          </a:xfrm>
          <a:prstGeom prst="rect"/>
          <a:solidFill>
            <a:schemeClr val="accent2">
              <a:alpha val="8007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026794" y="2341880"/>
            <a:ext cx="10299700" cy="2198370"/>
          </a:xfrm>
          <a:prstGeom prst="bracketPair"/>
          <a:ln w="635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5391150" y="2823210"/>
            <a:ext cx="1409700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>
              <a:buFontTx/>
              <a:buNone/>
            </a:pPr>
            <a:r>
              <a:rPr lang="en-US" altLang="ko-KR" sz="2400" spc="600">
                <a:solidFill>
                  <a:schemeClr val="bg1"/>
                </a:solidFill>
              </a:rPr>
              <a:t>Part </a:t>
            </a:r>
            <a:r>
              <a:rPr lang="en-US" altLang="ko-KR" sz="2400" spc="600">
                <a:solidFill>
                  <a:schemeClr val="bg1"/>
                </a:solidFill>
              </a:rPr>
              <a:t>2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4539615" y="3438525"/>
            <a:ext cx="3115310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3600" spc="600" b="1">
                <a:solidFill>
                  <a:schemeClr val="bg1"/>
                </a:solidFill>
              </a:rPr>
              <a:t>앱</a:t>
            </a:r>
            <a:r>
              <a:rPr lang="ko-KR" altLang="en-US" sz="3600" spc="600" b="1">
                <a:solidFill>
                  <a:schemeClr val="bg1"/>
                </a:solidFill>
              </a:rPr>
              <a:t> 화면 구성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2" name="Rect 0"/>
          <p:cNvSpPr txBox="1">
            <a:spLocks/>
          </p:cNvSpPr>
          <p:nvPr/>
        </p:nvSpPr>
        <p:spPr>
          <a:xfrm rot="0">
            <a:off x="11871960" y="6586220"/>
            <a:ext cx="311150" cy="23114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r">
              <a:buFontTx/>
              <a:buNone/>
            </a:pPr>
            <a:endParaRPr lang="ko-KR" altLang="en-US" sz="90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415" y="0"/>
            <a:ext cx="802005" cy="752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55" y="137160"/>
            <a:ext cx="504190" cy="24574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rPr>
              <a:t>Part </a:t>
            </a:r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1176655" y="383540"/>
            <a:ext cx="1713865" cy="36893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 spc="300">
                <a:solidFill>
                  <a:schemeClr val="tx1">
                    <a:lumMod val="65000"/>
                    <a:lumOff val="35000"/>
                  </a:schemeClr>
                </a:solidFill>
              </a:rPr>
              <a:t>앱 화면 구성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65DE71-6D4F-FCDD-06BD-BCE94E89CF64}"/>
              </a:ext>
            </a:extLst>
          </p:cNvPr>
          <p:cNvSpPr/>
          <p:nvPr/>
        </p:nvSpPr>
        <p:spPr>
          <a:xfrm>
            <a:off x="557530" y="1972310"/>
            <a:ext cx="3493770" cy="27006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66D4A2-C27E-F538-FEE4-3752355F26D2}"/>
              </a:ext>
            </a:extLst>
          </p:cNvPr>
          <p:cNvSpPr/>
          <p:nvPr/>
        </p:nvSpPr>
        <p:spPr>
          <a:xfrm>
            <a:off x="4336415" y="1972310"/>
            <a:ext cx="3493770" cy="2700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BDB582-3841-0AF4-E29F-C78076681407}"/>
              </a:ext>
            </a:extLst>
          </p:cNvPr>
          <p:cNvSpPr/>
          <p:nvPr/>
        </p:nvSpPr>
        <p:spPr>
          <a:xfrm>
            <a:off x="8114665" y="1972310"/>
            <a:ext cx="3493770" cy="27006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EF232-FA1B-8440-C01E-88DD8F64BC0B}"/>
              </a:ext>
            </a:extLst>
          </p:cNvPr>
          <p:cNvSpPr txBox="1"/>
          <p:nvPr/>
        </p:nvSpPr>
        <p:spPr>
          <a:xfrm>
            <a:off x="1752600" y="5428615"/>
            <a:ext cx="110426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</a:rPr>
              <a:t>메인 화면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  <a:latin typeface="Pretendard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8DE93-B542-72FF-C1D5-E3C1D5838B5B}"/>
              </a:ext>
            </a:extLst>
          </p:cNvPr>
          <p:cNvSpPr txBox="1"/>
          <p:nvPr/>
        </p:nvSpPr>
        <p:spPr>
          <a:xfrm>
            <a:off x="5521960" y="5428615"/>
            <a:ext cx="1123315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</a:rPr>
              <a:t>스캔 화면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  <a:latin typeface="Pretendard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271836-4B2A-080D-35A6-FC7CC5B9E7B7}"/>
              </a:ext>
            </a:extLst>
          </p:cNvPr>
          <p:cNvSpPr txBox="1"/>
          <p:nvPr/>
        </p:nvSpPr>
        <p:spPr>
          <a:xfrm>
            <a:off x="9055735" y="5428615"/>
            <a:ext cx="1612265" cy="64579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</a:rPr>
              <a:t>스캔한 물건의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</a:rPr>
              <a:t/>
            </a:r>
            <a:b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</a:rPr>
            </a:b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Pretendard" charset="0"/>
              </a:rPr>
              <a:t>정보 출력 화면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  <a:latin typeface="Pretendard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C578B9-BE39-4ED7-602D-599526FC3980}"/>
              </a:ext>
            </a:extLst>
          </p:cNvPr>
          <p:cNvCxnSpPr>
            <a:cxnSpLocks/>
          </p:cNvCxnSpPr>
          <p:nvPr/>
        </p:nvCxnSpPr>
        <p:spPr>
          <a:xfrm>
            <a:off x="1391285" y="5213350"/>
            <a:ext cx="18262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60E155F-DFB5-C5EF-7DDD-3079768FC6EE}"/>
              </a:ext>
            </a:extLst>
          </p:cNvPr>
          <p:cNvCxnSpPr>
            <a:cxnSpLocks/>
          </p:cNvCxnSpPr>
          <p:nvPr/>
        </p:nvCxnSpPr>
        <p:spPr>
          <a:xfrm>
            <a:off x="5170170" y="5213350"/>
            <a:ext cx="18262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971DFEE-295C-635D-D79B-725F3B15FF7C}"/>
              </a:ext>
            </a:extLst>
          </p:cNvPr>
          <p:cNvCxnSpPr>
            <a:cxnSpLocks/>
          </p:cNvCxnSpPr>
          <p:nvPr/>
        </p:nvCxnSpPr>
        <p:spPr>
          <a:xfrm>
            <a:off x="8948420" y="5213350"/>
            <a:ext cx="18262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도형 8"/>
          <p:cNvSpPr>
            <a:spLocks/>
          </p:cNvSpPr>
          <p:nvPr/>
        </p:nvSpPr>
        <p:spPr>
          <a:xfrm rot="0">
            <a:off x="8456930" y="6390005"/>
            <a:ext cx="3737610" cy="467995"/>
          </a:xfrm>
          <a:prstGeom prst="rect"/>
          <a:solidFill>
            <a:srgbClr val="FFFFFF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5" name="그림 5" descr="/temp/fImage127575056421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6315" y="901065"/>
            <a:ext cx="2542540" cy="4528185"/>
          </a:xfrm>
          <a:prstGeom prst="rect"/>
          <a:noFill/>
        </p:spPr>
      </p:pic>
      <p:pic>
        <p:nvPicPr>
          <p:cNvPr id="16" name="그림 6" descr="/temp/fImage11721506117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29175" y="894715"/>
            <a:ext cx="2522220" cy="4535170"/>
          </a:xfrm>
          <a:prstGeom prst="rect"/>
          <a:noFill/>
        </p:spPr>
      </p:pic>
      <p:pic>
        <p:nvPicPr>
          <p:cNvPr id="17" name="그림 7" descr="/temp/fImage1737650788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01075" y="911225"/>
            <a:ext cx="2532380" cy="451866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95376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" descr="/temp/image3.jpe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4" name="Rect 0"/>
          <p:cNvSpPr>
            <a:spLocks/>
          </p:cNvSpPr>
          <p:nvPr/>
        </p:nvSpPr>
        <p:spPr>
          <a:xfrm rot="0">
            <a:off x="0" y="0"/>
            <a:ext cx="12192635" cy="6858635"/>
          </a:xfrm>
          <a:prstGeom prst="rect"/>
          <a:solidFill>
            <a:schemeClr val="accent2">
              <a:alpha val="8007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1026794" y="2341880"/>
            <a:ext cx="10299700" cy="2198370"/>
          </a:xfrm>
          <a:prstGeom prst="bracketPair"/>
          <a:ln w="635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5391150" y="2823210"/>
            <a:ext cx="1409700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>
              <a:buFontTx/>
              <a:buNone/>
            </a:pPr>
            <a:r>
              <a:rPr lang="en-US" altLang="ko-KR" sz="2400" spc="600">
                <a:solidFill>
                  <a:schemeClr val="bg1"/>
                </a:solidFill>
              </a:rPr>
              <a:t>Part </a:t>
            </a:r>
            <a:r>
              <a:rPr lang="en-US" altLang="ko-KR" sz="2400" spc="600">
                <a:solidFill>
                  <a:schemeClr val="bg1"/>
                </a:solidFill>
              </a:rPr>
              <a:t>3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4790440" y="3438525"/>
            <a:ext cx="2613660" cy="64579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3600" spc="600" b="1">
                <a:solidFill>
                  <a:schemeClr val="bg1"/>
                </a:solidFill>
              </a:rPr>
              <a:t>기대 효과 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2" name="Rect 0"/>
          <p:cNvSpPr txBox="1">
            <a:spLocks/>
          </p:cNvSpPr>
          <p:nvPr/>
        </p:nvSpPr>
        <p:spPr>
          <a:xfrm rot="0">
            <a:off x="11871960" y="6586220"/>
            <a:ext cx="311150" cy="23114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r">
              <a:buFontTx/>
              <a:buNone/>
            </a:pPr>
            <a:endParaRPr lang="ko-KR" altLang="en-US" sz="90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415" y="0"/>
            <a:ext cx="802005" cy="752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55" y="137160"/>
            <a:ext cx="529590" cy="24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3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55" y="383540"/>
            <a:ext cx="1348740" cy="36893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 spc="300">
                <a:solidFill>
                  <a:schemeClr val="tx1">
                    <a:lumMod val="65000"/>
                    <a:lumOff val="35000"/>
                  </a:schemeClr>
                </a:solidFill>
              </a:rPr>
              <a:t>기대 효과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4F6FD9A-4343-9C66-B966-192DE8475229}"/>
              </a:ext>
            </a:extLst>
          </p:cNvPr>
          <p:cNvSpPr/>
          <p:nvPr/>
        </p:nvSpPr>
        <p:spPr>
          <a:xfrm>
            <a:off x="4093845" y="1815465"/>
            <a:ext cx="4003675" cy="40036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510AB6C-7178-1FEF-5854-7C377EEAB309}"/>
              </a:ext>
            </a:extLst>
          </p:cNvPr>
          <p:cNvCxnSpPr/>
          <p:nvPr/>
        </p:nvCxnSpPr>
        <p:spPr>
          <a:xfrm>
            <a:off x="3166110" y="1815465"/>
            <a:ext cx="737235" cy="73723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D6294F1-1C5D-2657-4672-952369E5D6A1}"/>
              </a:ext>
            </a:extLst>
          </p:cNvPr>
          <p:cNvCxnSpPr>
            <a:cxnSpLocks/>
          </p:cNvCxnSpPr>
          <p:nvPr/>
        </p:nvCxnSpPr>
        <p:spPr>
          <a:xfrm flipH="1">
            <a:off x="8274685" y="1815465"/>
            <a:ext cx="737235" cy="73723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33A5968-9667-C0E1-D453-0612596B46D4}"/>
              </a:ext>
            </a:extLst>
          </p:cNvPr>
          <p:cNvCxnSpPr>
            <a:cxnSpLocks/>
          </p:cNvCxnSpPr>
          <p:nvPr/>
        </p:nvCxnSpPr>
        <p:spPr>
          <a:xfrm flipV="1">
            <a:off x="3166110" y="5081905"/>
            <a:ext cx="737235" cy="73723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cxnSpLocks/>
          </p:cNvCxnSpPr>
          <p:nvPr/>
        </p:nvCxnSpPr>
        <p:spPr>
          <a:xfrm rot="0">
            <a:off x="7981315" y="5307330"/>
            <a:ext cx="600075" cy="335915"/>
          </a:xfrm>
          <a:prstGeom prst="straightConnector1"/>
          <a:ln w="6350" cap="flat" cmpd="sng">
            <a:solidFill>
              <a:schemeClr val="bg1">
                <a:lumMod val="65000"/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24A20AF-56CE-469E-1983-F524DFE4F04E}"/>
              </a:ext>
            </a:extLst>
          </p:cNvPr>
          <p:cNvSpPr txBox="1"/>
          <p:nvPr/>
        </p:nvSpPr>
        <p:spPr>
          <a:xfrm>
            <a:off x="1233805" y="1645920"/>
            <a:ext cx="1971040" cy="33845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 sz="1600"/>
              <a:t>쉽고 빠른 상품 검색</a:t>
            </a:r>
            <a:endParaRPr lang="ko-KR" altLang="en-US" sz="1600"/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 rot="0">
            <a:off x="8996045" y="1562735"/>
            <a:ext cx="1713865" cy="33845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 sz="1600"/>
              <a:t>가격 비교 간편화</a:t>
            </a:r>
            <a:endParaRPr lang="ko-KR" altLang="en-US" sz="1600"/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908685" y="5810885"/>
            <a:ext cx="3190240" cy="33845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 sz="1600"/>
              <a:t>직관적이고 알기 쉬운 인터페이스</a:t>
            </a:r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3AAD8A-52DF-7F4B-15C6-5710CA53FC30}"/>
              </a:ext>
            </a:extLst>
          </p:cNvPr>
          <p:cNvSpPr txBox="1"/>
          <p:nvPr/>
        </p:nvSpPr>
        <p:spPr>
          <a:xfrm>
            <a:off x="9189085" y="5819140"/>
            <a:ext cx="386715" cy="33845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endParaRPr lang="ko-KR" altLang="en-US" sz="16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065F87-CA45-B77A-B35D-399225EE9881}"/>
              </a:ext>
            </a:extLst>
          </p:cNvPr>
          <p:cNvSpPr txBox="1"/>
          <p:nvPr/>
        </p:nvSpPr>
        <p:spPr>
          <a:xfrm>
            <a:off x="5047615" y="3463290"/>
            <a:ext cx="2098040" cy="70739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4000" b="1">
                <a:solidFill>
                  <a:schemeClr val="bg1"/>
                </a:solidFill>
              </a:rPr>
              <a:t>스캐닝몰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sp>
        <p:nvSpPr>
          <p:cNvPr id="34" name="도형 10"/>
          <p:cNvSpPr>
            <a:spLocks/>
          </p:cNvSpPr>
          <p:nvPr/>
        </p:nvSpPr>
        <p:spPr>
          <a:xfrm rot="0">
            <a:off x="8456930" y="6390005"/>
            <a:ext cx="3737610" cy="467995"/>
          </a:xfrm>
          <a:prstGeom prst="rect"/>
          <a:solidFill>
            <a:srgbClr val="FFFFFF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8"/>
          <p:cNvSpPr txBox="1">
            <a:spLocks/>
          </p:cNvSpPr>
          <p:nvPr/>
        </p:nvSpPr>
        <p:spPr>
          <a:xfrm rot="0">
            <a:off x="8636000" y="5323840"/>
            <a:ext cx="2349500" cy="83121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>
              <a:buFontTx/>
              <a:buNone/>
            </a:pPr>
            <a:r>
              <a:rPr lang="ko-KR" altLang="en-US" sz="1600"/>
              <a:t>인터넷 검색에 99% 의존</a:t>
            </a:r>
            <a:endParaRPr lang="ko-KR" altLang="en-US" sz="1600"/>
          </a:p>
          <a:p>
            <a:pPr marL="0" indent="0" algn="ctr">
              <a:buFontTx/>
              <a:buNone/>
            </a:pPr>
            <a:endParaRPr lang="ko-KR" altLang="en-US" sz="1600"/>
          </a:p>
          <a:p>
            <a:pPr marL="0" indent="0" algn="ctr">
              <a:buFontTx/>
              <a:buNone/>
            </a:pPr>
            <a:r>
              <a:rPr lang="ko-KR" altLang="en-US" sz="1600"/>
              <a:t>부정확한 정보가 많</a:t>
            </a:r>
            <a:r>
              <a:rPr lang="ko-KR" altLang="en-US" sz="1600"/>
              <a:t>음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219946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9A6B50A-9666-2152-708F-8056639759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62D2FD-9118-DF22-A84F-9811C74297BF}"/>
              </a:ext>
            </a:extLst>
          </p:cNvPr>
          <p:cNvSpPr txBox="1"/>
          <p:nvPr/>
        </p:nvSpPr>
        <p:spPr>
          <a:xfrm>
            <a:off x="3449955" y="2901950"/>
            <a:ext cx="5123815" cy="11080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</a:rPr>
              <a:t>THANK YOU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349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1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9CC2"/>
      </a:accent1>
      <a:accent2>
        <a:srgbClr val="91BAD0"/>
      </a:accent2>
      <a:accent3>
        <a:srgbClr val="D7DBDC"/>
      </a:accent3>
      <a:accent4>
        <a:srgbClr val="D1CCC5"/>
      </a:accent4>
      <a:accent5>
        <a:srgbClr val="F5D8D3"/>
      </a:accent5>
      <a:accent6>
        <a:srgbClr val="C6BBCA"/>
      </a:accent6>
      <a:hlink>
        <a:srgbClr val="262626"/>
      </a:hlink>
      <a:folHlink>
        <a:srgbClr val="262626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WebOffice</Application>
  <AppVersion>12.000</AppVersion>
  <Characters>0</Characters>
  <CharactersWithSpaces>0</CharactersWithSpaces>
  <DocSecurity>0</DocSecurity>
  <HyperlinksChanged>false</HyperlinksChanged>
  <Lines>0</Lines>
  <LinksUpToDate>false</LinksUpToDate>
  <Pages>8</Pages>
  <Paragraphs>208</Paragraphs>
  <Words>924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Yu Saebyeol</dc:creator>
  <cp:lastModifiedBy>Yu Saebyeol</cp:lastModifiedBy>
  <dc:title>PowerPoint 프레젠테이션</dc:title>
  <dcterms:modified xsi:type="dcterms:W3CDTF">2023-01-01T01:58:59Z</dcterms:modified>
</cp:coreProperties>
</file>