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mp4" ContentType="video/unknown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768" r:id="rId12"/>
  </p:sldMasterIdLst>
  <p:sldIdLst>
    <p:sldId id="287" r:id="rId14"/>
    <p:sldId id="320" r:id="rId15"/>
    <p:sldId id="326" r:id="rId16"/>
    <p:sldId id="327" r:id="rId17"/>
    <p:sldId id="325" r:id="rId18"/>
    <p:sldId id="321" r:id="rId19"/>
    <p:sldId id="322" r:id="rId20"/>
    <p:sldId id="328" r:id="rId21"/>
    <p:sldId id="329" r:id="rId22"/>
    <p:sldId id="31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3" userDrawn="1">
          <p15:clr>
            <a:srgbClr val="A4A3A4"/>
          </p15:clr>
        </p15:guide>
        <p15:guide id="2" pos="38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63BDC9"/>
    <a:srgbClr val="418595"/>
    <a:srgbClr val="1BADA6"/>
    <a:srgbClr val="A8D8D7"/>
    <a:srgbClr val="62A9BA"/>
    <a:srgbClr val="82CFDE"/>
    <a:srgbClr val="82BBC8"/>
    <a:srgbClr val="52BDD2"/>
    <a:srgbClr val="F6647C"/>
    <a:srgbClr val="F43A5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5987" autoAdjust="0"/>
    <p:restoredTop sz="99561" autoAdjust="0"/>
  </p:normalViewPr>
  <p:slideViewPr>
    <p:cSldViewPr snapToGrid="0" snapToObjects="1">
      <p:cViewPr varScale="1">
        <p:scale>
          <a:sx n="110" d="100"/>
          <a:sy n="110" d="100"/>
        </p:scale>
        <p:origin x="492" y="108"/>
      </p:cViewPr>
      <p:guideLst>
        <p:guide orient="horz" pos="2153"/>
        <p:guide pos="38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slide" Target="slides/slide1.xml"></Relationship><Relationship Id="rId15" Type="http://schemas.openxmlformats.org/officeDocument/2006/relationships/slide" Target="slides/slide2.xml"></Relationship><Relationship Id="rId16" Type="http://schemas.openxmlformats.org/officeDocument/2006/relationships/slide" Target="slides/slide3.xml"></Relationship><Relationship Id="rId17" Type="http://schemas.openxmlformats.org/officeDocument/2006/relationships/slide" Target="slides/slide4.xml"></Relationship><Relationship Id="rId18" Type="http://schemas.openxmlformats.org/officeDocument/2006/relationships/slide" Target="slides/slide5.xml"></Relationship><Relationship Id="rId19" Type="http://schemas.openxmlformats.org/officeDocument/2006/relationships/slide" Target="slides/slide6.xml"></Relationship><Relationship Id="rId20" Type="http://schemas.openxmlformats.org/officeDocument/2006/relationships/slide" Target="slides/slide7.xml"></Relationship><Relationship Id="rId21" Type="http://schemas.openxmlformats.org/officeDocument/2006/relationships/slide" Target="slides/slide8.xml"></Relationship><Relationship Id="rId22" Type="http://schemas.openxmlformats.org/officeDocument/2006/relationships/slide" Target="slides/slide9.xml"></Relationship><Relationship Id="rId23" Type="http://schemas.openxmlformats.org/officeDocument/2006/relationships/slide" Target="slides/slide10.xml"></Relationship><Relationship Id="rId24" Type="http://schemas.openxmlformats.org/officeDocument/2006/relationships/viewProps" Target="viewProps.xml"></Relationship><Relationship Id="rId25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52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69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62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10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16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386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052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930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32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30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58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3" Type="http://schemas.openxmlformats.org/officeDocument/2006/relationships/hyperlink" Target="https://blog.naver.com/kingstargirl" TargetMode="External"></Relationship><Relationship Id="rId2" Type="http://schemas.openxmlformats.org/officeDocument/2006/relationships/image" Target="../media/image1.jpg"></Relationship><Relationship Id="rId4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image1.jpg"></Relationship><Relationship Id="rId3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image2.jpg"></Relationship><Relationship Id="rId3" Type="http://schemas.openxmlformats.org/officeDocument/2006/relationships/slideLayout" Target="../slideLayouts/slideLayout1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image1.jpg"></Relationship><Relationship Id="rId3" Type="http://schemas.openxmlformats.org/officeDocument/2006/relationships/slideLayout" Target="../slideLayouts/slideLayout1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1.jpg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image2.jpg"></Relationship><Relationship Id="rId3" Type="http://schemas.openxmlformats.org/officeDocument/2006/relationships/image" Target="../media/fImage704557141.png"></Relationship><Relationship Id="rId4" Type="http://schemas.openxmlformats.org/officeDocument/2006/relationships/image" Target="../media/fImage72907728467.png"></Relationship><Relationship Id="rId5" Type="http://schemas.openxmlformats.org/officeDocument/2006/relationships/video" Target="../media/media1801577.mp4"></Relationship><Relationship Id="rId6" Type="http://schemas.microsoft.com/office/2007/relationships/media" Target="../media/media1801577.mp4"></Relationship><Relationship Id="rId7" Type="http://schemas.openxmlformats.org/officeDocument/2006/relationships/slideLayout" Target="../slideLayouts/slideLayout1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image2.jpg"></Relationship><Relationship Id="rId3" Type="http://schemas.openxmlformats.org/officeDocument/2006/relationships/image" Target="../media/fImage60031666334.png"></Relationship><Relationship Id="rId4" Type="http://schemas.openxmlformats.org/officeDocument/2006/relationships/image" Target="../media/fImage122743676500.png"></Relationship><Relationship Id="rId5" Type="http://schemas.openxmlformats.org/officeDocument/2006/relationships/slideLayout" Target="../slideLayouts/slideLayout1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image2.jpg"></Relationship><Relationship Id="rId3" Type="http://schemas.openxmlformats.org/officeDocument/2006/relationships/slideLayout" Target="../slideLayouts/slideLayout1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1.jpg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2.jp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>
            <a:spLocks/>
          </p:cNvSpPr>
          <p:nvPr/>
        </p:nvSpPr>
        <p:spPr>
          <a:xfrm>
            <a:off x="3461385" y="1951355"/>
            <a:ext cx="4928870" cy="2385695"/>
          </a:xfrm>
          <a:prstGeom prst="rect">
            <a:avLst/>
          </a:prstGeom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ctr" fontAlgn="auto" defTabSz="112522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7385" cap="none" spc="-18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모바일</a:t>
            </a:r>
            <a:r>
              <a:rPr lang="ko-KR" altLang="ko-KR" sz="7385" cap="none" spc="-18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/>
            </a:r>
            <a:br>
              <a:rPr lang="ko-KR" altLang="ko-KR" sz="7385" cap="none" spc="-18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</a:br>
            <a:r>
              <a:rPr lang="ko-KR" altLang="ko-KR" sz="7385" cap="none" spc="-18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앱 개발</a:t>
            </a:r>
            <a:endParaRPr lang="ko-KR" altLang="en-US" sz="7385" cap="none" b="0" strike="noStrike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3" name="직사각형 12"/>
          <p:cNvSpPr>
            <a:spLocks/>
          </p:cNvSpPr>
          <p:nvPr/>
        </p:nvSpPr>
        <p:spPr>
          <a:xfrm>
            <a:off x="3623310" y="4547870"/>
            <a:ext cx="4899660" cy="377190"/>
          </a:xfrm>
          <a:prstGeom prst="rect">
            <a:avLst/>
          </a:prstGeom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ctr" fontAlgn="auto" defTabSz="112522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1715" cap="none" b="0" strike="noStrike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나의 </a:t>
            </a:r>
            <a:r>
              <a:rPr lang="ko-KR" altLang="ko-KR" sz="1715" cap="none" b="0" strike="noStrike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계산기 </a:t>
            </a:r>
            <a:r>
              <a:rPr lang="ko-KR" altLang="ko-KR" sz="1715" cap="none" b="0" strike="noStrike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앱</a:t>
            </a:r>
            <a:endParaRPr lang="ko-KR" altLang="en-US" sz="1715" cap="none" b="0" strike="noStrike">
              <a:solidFill>
                <a:schemeClr val="bg2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" name="직사각형 1"/>
          <p:cNvSpPr>
            <a:spLocks/>
          </p:cNvSpPr>
          <p:nvPr/>
        </p:nvSpPr>
        <p:spPr>
          <a:xfrm rot="0">
            <a:off x="9503410" y="5921375"/>
            <a:ext cx="1640205" cy="283845"/>
          </a:xfrm>
          <a:prstGeom prst="rect"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r" fontAlgn="auto" defTabSz="112522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1105" cap="none" b="0" strike="noStrike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2</a:t>
            </a:r>
            <a:r>
              <a:rPr lang="ko-KR" altLang="ko-KR" sz="1105" cap="none" b="0" strike="noStrike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0</a:t>
            </a:r>
            <a:r>
              <a:rPr lang="ko-KR" altLang="ko-KR" sz="1105" cap="none" b="0" strike="noStrike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2</a:t>
            </a:r>
            <a:r>
              <a:rPr lang="ko-KR" altLang="ko-KR" sz="1105" cap="none" b="0" strike="noStrike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0</a:t>
            </a:r>
            <a:r>
              <a:rPr lang="ko-KR" altLang="ko-KR" sz="1105" cap="none" b="0" strike="noStrike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8</a:t>
            </a:r>
            <a:r>
              <a:rPr lang="ko-KR" altLang="ko-KR" sz="1105" cap="none" b="0" strike="noStrike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4779 조상우</a:t>
            </a:r>
            <a:endParaRPr lang="ko-KR" altLang="en-US" sz="1105" cap="none" b="0" strike="noStrike">
              <a:solidFill>
                <a:schemeClr val="bg2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858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3552825" y="2649855"/>
            <a:ext cx="4899660" cy="1250315"/>
          </a:xfrm>
          <a:prstGeom prst="rect">
            <a:avLst/>
          </a:prstGeom>
          <a:noFill/>
        </p:spPr>
        <p:txBody>
          <a:bodyPr vert="horz" wrap="square" lIns="112542" tIns="56271" rIns="112542" bIns="56271" numCol="1" anchor="t">
            <a:spAutoFit/>
          </a:bodyPr>
          <a:lstStyle/>
          <a:p>
            <a:pPr algn="ctr" defTabSz="1125444" eaLnBrk="0"/>
            <a:r>
              <a:rPr lang="en-US" altLang="ko-KR" sz="7385" spc="-185" dirty="0">
                <a:solidFill>
                  <a:srgbClr val="000000">
                    <a:lumMod val="75000"/>
                    <a:lumOff val="25000"/>
                  </a:srgbClr>
                </a:solidFill>
                <a:latin typeface="Arial" charset="0"/>
                <a:ea typeface="Arial" charset="0"/>
              </a:rPr>
              <a:t>Thank you</a:t>
            </a:r>
            <a:endParaRPr lang="ko-KR" altLang="en-US" sz="7385" dirty="0">
              <a:solidFill>
                <a:srgbClr val="000000">
                  <a:lumMod val="75000"/>
                  <a:lumOff val="25000"/>
                </a:srgb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369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>
            <a:spLocks/>
          </p:cNvSpPr>
          <p:nvPr/>
        </p:nvSpPr>
        <p:spPr>
          <a:xfrm>
            <a:off x="899795" y="501650"/>
            <a:ext cx="1694180" cy="302895"/>
          </a:xfrm>
          <a:prstGeom prst="rect">
            <a:avLst/>
          </a:prstGeom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l" fontAlgn="auto" defTabSz="112522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1230" cap="none" b="0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목차</a:t>
            </a:r>
            <a:endParaRPr lang="ko-KR" altLang="en-US" sz="1230" cap="none" b="0" strike="noStrike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7" name="직사각형 6"/>
          <p:cNvSpPr>
            <a:spLocks/>
          </p:cNvSpPr>
          <p:nvPr/>
        </p:nvSpPr>
        <p:spPr>
          <a:xfrm rot="0">
            <a:off x="8322310" y="3065145"/>
            <a:ext cx="1593215" cy="53911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ctr" defTabSz="1125220" eaLnBrk="0">
              <a:lnSpc>
                <a:spcPct val="150000"/>
              </a:lnSpc>
              <a:buFontTx/>
              <a:buNone/>
            </a:pPr>
            <a:r>
              <a:rPr lang="ko-KR" altLang="ko-KR" sz="1845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S</a:t>
            </a:r>
            <a:r>
              <a:rPr lang="ko-KR" altLang="ko-KR" sz="1845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WOT</a:t>
            </a:r>
            <a:r>
              <a:rPr lang="ko-KR" altLang="ko-KR" sz="1845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 </a:t>
            </a:r>
            <a:r>
              <a:rPr lang="ko-KR" altLang="ko-KR" sz="1845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분석</a:t>
            </a:r>
            <a:endParaRPr lang="ko-KR" altLang="en-US" sz="1845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8" name="타원 7"/>
          <p:cNvSpPr>
            <a:spLocks/>
          </p:cNvSpPr>
          <p:nvPr/>
        </p:nvSpPr>
        <p:spPr>
          <a:xfrm rot="0">
            <a:off x="8176260" y="2461895"/>
            <a:ext cx="1942465" cy="1942465"/>
          </a:xfrm>
          <a:prstGeom prst="ellipse"/>
          <a:noFill/>
          <a:ln w="12700" cap="flat" cmpd="sng">
            <a:solidFill>
              <a:schemeClr val="bg1">
                <a:lumMod val="8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2395" tIns="56515" rIns="112395" bIns="56515" numCol="1" vert="horz" anchor="ctr">
            <a:noAutofit/>
          </a:bodyPr>
          <a:lstStyle/>
          <a:p>
            <a:pPr marL="0" indent="0" algn="ctr" defTabSz="1125220" eaLnBrk="0">
              <a:buFontTx/>
              <a:buNone/>
            </a:pPr>
            <a:endParaRPr lang="ko-KR" altLang="en-US" sz="2215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9" name="타원 8"/>
          <p:cNvSpPr>
            <a:spLocks/>
          </p:cNvSpPr>
          <p:nvPr/>
        </p:nvSpPr>
        <p:spPr>
          <a:xfrm rot="0">
            <a:off x="4702810" y="2459990"/>
            <a:ext cx="1942465" cy="1942465"/>
          </a:xfrm>
          <a:prstGeom prst="ellipse"/>
          <a:noFill/>
          <a:ln w="19050" cap="flat" cmpd="sng">
            <a:solidFill>
              <a:schemeClr val="bg1">
                <a:lumMod val="65000"/>
                <a:alpha val="10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2395" tIns="56515" rIns="112395" bIns="56515" numCol="1" vert="horz" anchor="ctr">
            <a:noAutofit/>
          </a:bodyPr>
          <a:lstStyle/>
          <a:p>
            <a:pPr marL="0" indent="0" algn="ctr" defTabSz="1125220" eaLnBrk="0">
              <a:buFontTx/>
              <a:buNone/>
            </a:pPr>
            <a:endParaRPr lang="ko-KR" altLang="en-US" sz="2215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10" name="타원 9"/>
          <p:cNvSpPr>
            <a:spLocks/>
          </p:cNvSpPr>
          <p:nvPr/>
        </p:nvSpPr>
        <p:spPr>
          <a:xfrm rot="0">
            <a:off x="1411605" y="2459355"/>
            <a:ext cx="1942465" cy="1942465"/>
          </a:xfrm>
          <a:prstGeom prst="ellipse"/>
          <a:noFill/>
          <a:ln w="12700" cap="flat" cmpd="sng">
            <a:solidFill>
              <a:schemeClr val="bg1">
                <a:lumMod val="8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2395" tIns="56515" rIns="112395" bIns="56515" numCol="1" vert="horz" anchor="ctr">
            <a:noAutofit/>
          </a:bodyPr>
          <a:lstStyle/>
          <a:p>
            <a:pPr marL="0" indent="0" algn="ctr" defTabSz="1125220" eaLnBrk="0">
              <a:buFontTx/>
              <a:buNone/>
            </a:pPr>
            <a:endParaRPr lang="ko-KR" altLang="en-US" sz="2215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15" name="직사각형 14"/>
          <p:cNvSpPr>
            <a:spLocks/>
          </p:cNvSpPr>
          <p:nvPr/>
        </p:nvSpPr>
        <p:spPr>
          <a:xfrm rot="0">
            <a:off x="4860290" y="3086735"/>
            <a:ext cx="1593215" cy="96456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ctr" defTabSz="1125220" eaLnBrk="0">
              <a:lnSpc>
                <a:spcPct val="150000"/>
              </a:lnSpc>
              <a:buFontTx/>
              <a:buNone/>
            </a:pPr>
            <a:r>
              <a:rPr lang="ko-KR" altLang="ko-KR" sz="1845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S</a:t>
            </a:r>
            <a:r>
              <a:rPr lang="ko-KR" altLang="ko-KR" sz="1845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C</a:t>
            </a:r>
            <a:r>
              <a:rPr lang="ko-KR" altLang="ko-KR" sz="1845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A</a:t>
            </a:r>
            <a:r>
              <a:rPr lang="ko-KR" altLang="ko-KR" sz="1845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MPER </a:t>
            </a:r>
            <a:endParaRPr lang="ko-KR" altLang="en-US" sz="1845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  <a:p>
            <a:pPr marL="0" indent="0" algn="ctr" defTabSz="1125220" eaLnBrk="0">
              <a:lnSpc>
                <a:spcPct val="150000"/>
              </a:lnSpc>
              <a:buFontTx/>
              <a:buNone/>
            </a:pPr>
            <a:r>
              <a:rPr lang="ko-KR" altLang="ko-KR" sz="1845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기법</a:t>
            </a:r>
            <a:endParaRPr lang="ko-KR" altLang="en-US" sz="1845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6" name="직사각형 15"/>
          <p:cNvSpPr>
            <a:spLocks/>
          </p:cNvSpPr>
          <p:nvPr/>
        </p:nvSpPr>
        <p:spPr>
          <a:xfrm>
            <a:off x="1560195" y="3187700"/>
            <a:ext cx="1593850" cy="53784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ctr" defTabSz="1125220" eaLnBrk="0">
              <a:lnSpc>
                <a:spcPct val="150000"/>
              </a:lnSpc>
              <a:buFontTx/>
              <a:buNone/>
            </a:pPr>
            <a:r>
              <a:rPr lang="ko-KR" altLang="ko-KR" sz="184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앱 </a:t>
            </a:r>
            <a:r>
              <a:rPr lang="ko-KR" altLang="ko-KR" sz="184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소개</a:t>
            </a:r>
            <a:endParaRPr lang="ko-KR" altLang="en-US" sz="184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853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 0"/>
          <p:cNvSpPr>
            <a:spLocks/>
          </p:cNvSpPr>
          <p:nvPr/>
        </p:nvSpPr>
        <p:spPr>
          <a:xfrm>
            <a:off x="3461385" y="1951355"/>
            <a:ext cx="4929505" cy="159067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ctr" fontAlgn="auto" defTabSz="112522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800" cap="none" spc="-17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1</a:t>
            </a:r>
            <a:endParaRPr lang="ko-KR" altLang="en-US" sz="4800" cap="none" b="0" strike="noStrike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  <a:p>
            <a:pPr marL="0" indent="0" algn="ctr" fontAlgn="auto" defTabSz="112522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800" cap="none" spc="-17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앱 소개</a:t>
            </a:r>
            <a:endParaRPr lang="ko-KR" altLang="en-US" sz="4800" cap="none" b="0" strike="noStrike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 0"/>
          <p:cNvSpPr>
            <a:spLocks/>
          </p:cNvSpPr>
          <p:nvPr/>
        </p:nvSpPr>
        <p:spPr>
          <a:xfrm rot="0">
            <a:off x="3461385" y="1951355"/>
            <a:ext cx="4928870" cy="2329180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ctr" fontAlgn="auto" defTabSz="112522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800" cap="none" spc="-18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2</a:t>
            </a:r>
            <a:endParaRPr lang="ko-KR" altLang="en-US" sz="4800" cap="none" b="0" strike="noStrike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  <a:p>
            <a:pPr marL="0" indent="0" algn="ctr" fontAlgn="auto" defTabSz="112522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800" cap="none" spc="-18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S</a:t>
            </a:r>
            <a:r>
              <a:rPr lang="ko-KR" altLang="ko-KR" sz="4800" cap="none" spc="-18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WOT</a:t>
            </a:r>
            <a:endParaRPr lang="ko-KR" altLang="en-US" sz="4800" cap="none" b="0" strike="noStrike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  <a:p>
            <a:pPr marL="0" indent="0" algn="ctr" fontAlgn="auto" defTabSz="112522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800" cap="none" spc="-18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분석</a:t>
            </a:r>
            <a:endParaRPr lang="ko-KR" altLang="en-US" sz="4800" cap="none" b="0" strike="noStrike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>
            <a:spLocks/>
          </p:cNvSpPr>
          <p:nvPr/>
        </p:nvSpPr>
        <p:spPr>
          <a:xfrm>
            <a:off x="3602990" y="1205230"/>
            <a:ext cx="4900930" cy="492125"/>
          </a:xfrm>
          <a:prstGeom prst="rect">
            <a:avLst/>
          </a:prstGeom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ctr" defTabSz="1125220" eaLnBrk="0">
              <a:buFontTx/>
              <a:buNone/>
            </a:pPr>
            <a:r>
              <a:rPr lang="ko-KR" altLang="ko-KR" sz="2460">
                <a:solidFill>
                  <a:srgbClr val="777878"/>
                </a:solidFill>
                <a:latin typeface="Arial" charset="0"/>
                <a:ea typeface="Arial" charset="0"/>
              </a:rPr>
              <a:t>구현 </a:t>
            </a:r>
            <a:r>
              <a:rPr lang="ko-KR" altLang="ko-KR" sz="2460">
                <a:solidFill>
                  <a:srgbClr val="777878"/>
                </a:solidFill>
                <a:latin typeface="Arial" charset="0"/>
                <a:ea typeface="Arial" charset="0"/>
              </a:rPr>
              <a:t>기능과 UI</a:t>
            </a:r>
            <a:endParaRPr lang="ko-KR" altLang="en-US" sz="2460">
              <a:solidFill>
                <a:srgbClr val="777878"/>
              </a:solidFill>
              <a:latin typeface="Arial" charset="0"/>
              <a:ea typeface="Arial" charset="0"/>
            </a:endParaRPr>
          </a:p>
        </p:txBody>
      </p:sp>
      <p:sp>
        <p:nvSpPr>
          <p:cNvPr id="20" name="직사각형 19"/>
          <p:cNvSpPr>
            <a:spLocks/>
          </p:cNvSpPr>
          <p:nvPr/>
        </p:nvSpPr>
        <p:spPr>
          <a:xfrm rot="0">
            <a:off x="6576695" y="1948815"/>
            <a:ext cx="4615815" cy="192722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defTabSz="1125220" eaLnBrk="0">
              <a:lnSpc>
                <a:spcPct val="150000"/>
              </a:lnSpc>
              <a:buFontTx/>
              <a:buNone/>
            </a:pPr>
            <a:r>
              <a:rPr lang="ko-KR" altLang="ko-KR" sz="1965">
                <a:solidFill>
                  <a:srgbClr val="777878"/>
                </a:solidFill>
                <a:latin typeface="Arial" charset="0"/>
                <a:ea typeface="Arial" charset="0"/>
              </a:rPr>
              <a:t>-</a:t>
            </a:r>
            <a:r>
              <a:rPr lang="ko-KR" altLang="ko-KR" sz="1965">
                <a:solidFill>
                  <a:srgbClr val="777878"/>
                </a:solidFill>
                <a:latin typeface="Arial" charset="0"/>
                <a:ea typeface="Arial" charset="0"/>
              </a:rPr>
              <a:t> </a:t>
            </a:r>
            <a:r>
              <a:rPr lang="ko-KR" altLang="ko-KR" sz="1965">
                <a:solidFill>
                  <a:srgbClr val="777878"/>
                </a:solidFill>
                <a:latin typeface="Arial" charset="0"/>
                <a:ea typeface="Arial" charset="0"/>
              </a:rPr>
              <a:t>기본적인 </a:t>
            </a:r>
            <a:r>
              <a:rPr lang="ko-KR" altLang="ko-KR" sz="1965">
                <a:solidFill>
                  <a:srgbClr val="777878"/>
                </a:solidFill>
                <a:latin typeface="Arial" charset="0"/>
                <a:ea typeface="Arial" charset="0"/>
              </a:rPr>
              <a:t>사</a:t>
            </a:r>
            <a:r>
              <a:rPr lang="ko-KR" altLang="ko-KR" sz="1965">
                <a:solidFill>
                  <a:srgbClr val="777878"/>
                </a:solidFill>
                <a:latin typeface="Arial" charset="0"/>
                <a:ea typeface="Arial" charset="0"/>
              </a:rPr>
              <a:t>칙연산 </a:t>
            </a:r>
            <a:r>
              <a:rPr lang="ko-KR" altLang="ko-KR" sz="1965">
                <a:solidFill>
                  <a:srgbClr val="777878"/>
                </a:solidFill>
                <a:latin typeface="Arial" charset="0"/>
                <a:ea typeface="Arial" charset="0"/>
              </a:rPr>
              <a:t>O</a:t>
            </a: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>
              <a:lnSpc>
                <a:spcPct val="150000"/>
              </a:lnSpc>
              <a:buFontTx/>
              <a:buNone/>
            </a:pPr>
            <a:r>
              <a:rPr lang="ko-KR" altLang="ko-KR" sz="1965">
                <a:solidFill>
                  <a:srgbClr val="777878"/>
                </a:solidFill>
                <a:latin typeface="Arial" charset="0"/>
                <a:ea typeface="Arial" charset="0"/>
              </a:rPr>
              <a:t>- </a:t>
            </a:r>
            <a:r>
              <a:rPr lang="ko-KR" altLang="ko-KR" sz="1965">
                <a:solidFill>
                  <a:srgbClr val="777878"/>
                </a:solidFill>
                <a:latin typeface="Arial" charset="0"/>
                <a:ea typeface="Arial" charset="0"/>
              </a:rPr>
              <a:t>소수점,</a:t>
            </a:r>
            <a:r>
              <a:rPr lang="ko-KR" altLang="ko-KR" sz="1965">
                <a:solidFill>
                  <a:srgbClr val="777878"/>
                </a:solidFill>
                <a:latin typeface="Arial" charset="0"/>
                <a:ea typeface="Arial" charset="0"/>
              </a:rPr>
              <a:t> </a:t>
            </a:r>
            <a:r>
              <a:rPr lang="ko-KR" altLang="ko-KR" sz="1965">
                <a:solidFill>
                  <a:srgbClr val="777878"/>
                </a:solidFill>
                <a:latin typeface="Arial" charset="0"/>
                <a:ea typeface="Arial" charset="0"/>
              </a:rPr>
              <a:t>괄호 </a:t>
            </a:r>
            <a:r>
              <a:rPr lang="ko-KR" altLang="ko-KR" sz="1965">
                <a:solidFill>
                  <a:srgbClr val="777878"/>
                </a:solidFill>
                <a:latin typeface="Arial" charset="0"/>
                <a:ea typeface="Arial" charset="0"/>
              </a:rPr>
              <a:t>구현 O</a:t>
            </a: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>
              <a:lnSpc>
                <a:spcPct val="150000"/>
              </a:lnSpc>
              <a:buFontTx/>
              <a:buNone/>
            </a:pPr>
            <a:r>
              <a:rPr lang="ko-KR" altLang="ko-KR" sz="1965">
                <a:solidFill>
                  <a:srgbClr val="777878"/>
                </a:solidFill>
                <a:latin typeface="Arial" charset="0"/>
                <a:ea typeface="Arial" charset="0"/>
              </a:rPr>
              <a:t>-</a:t>
            </a:r>
            <a:r>
              <a:rPr lang="ko-KR" altLang="ko-KR" sz="1965">
                <a:solidFill>
                  <a:srgbClr val="777878"/>
                </a:solidFill>
                <a:latin typeface="Arial" charset="0"/>
                <a:ea typeface="Arial" charset="0"/>
              </a:rPr>
              <a:t> AC</a:t>
            </a:r>
            <a:r>
              <a:rPr lang="ko-KR" altLang="ko-KR" sz="1965">
                <a:solidFill>
                  <a:srgbClr val="777878"/>
                </a:solidFill>
                <a:latin typeface="Arial" charset="0"/>
                <a:ea typeface="Arial" charset="0"/>
              </a:rPr>
              <a:t> </a:t>
            </a:r>
            <a:r>
              <a:rPr lang="ko-KR" altLang="ko-KR" sz="1965">
                <a:solidFill>
                  <a:srgbClr val="777878"/>
                </a:solidFill>
                <a:latin typeface="Arial" charset="0"/>
                <a:ea typeface="Arial" charset="0"/>
              </a:rPr>
              <a:t>버튼, 종료 버튼 구현 O</a:t>
            </a: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>
              <a:lnSpc>
                <a:spcPct val="150000"/>
              </a:lnSpc>
              <a:buFontTx/>
              <a:buNone/>
            </a:pPr>
            <a:r>
              <a:rPr lang="ko-KR" altLang="ko-KR" sz="1965">
                <a:solidFill>
                  <a:srgbClr val="777878"/>
                </a:solidFill>
                <a:latin typeface="Arial" charset="0"/>
                <a:ea typeface="Arial" charset="0"/>
              </a:rPr>
              <a:t>-</a:t>
            </a:r>
            <a:r>
              <a:rPr lang="ko-KR" altLang="ko-KR" sz="1965">
                <a:solidFill>
                  <a:srgbClr val="777878"/>
                </a:solidFill>
                <a:latin typeface="Arial" charset="0"/>
                <a:ea typeface="Arial" charset="0"/>
              </a:rPr>
              <a:t> </a:t>
            </a:r>
            <a:r>
              <a:rPr lang="ko-KR" altLang="ko-KR" sz="1965">
                <a:solidFill>
                  <a:srgbClr val="777878"/>
                </a:solidFill>
                <a:latin typeface="Arial" charset="0"/>
                <a:ea typeface="Arial" charset="0"/>
              </a:rPr>
              <a:t>M</a:t>
            </a:r>
            <a:r>
              <a:rPr lang="ko-KR" altLang="ko-KR" sz="1965">
                <a:solidFill>
                  <a:srgbClr val="777878"/>
                </a:solidFill>
                <a:latin typeface="Arial" charset="0"/>
                <a:ea typeface="Arial" charset="0"/>
              </a:rPr>
              <a:t>, KM 단위 변환 및 표</a:t>
            </a:r>
            <a:r>
              <a:rPr lang="ko-KR" altLang="ko-KR" sz="1965">
                <a:solidFill>
                  <a:srgbClr val="777878"/>
                </a:solidFill>
                <a:latin typeface="Arial" charset="0"/>
                <a:ea typeface="Arial" charset="0"/>
              </a:rPr>
              <a:t>시 </a:t>
            </a:r>
            <a:r>
              <a:rPr lang="ko-KR" altLang="ko-KR" sz="1965">
                <a:solidFill>
                  <a:srgbClr val="777878"/>
                </a:solidFill>
                <a:latin typeface="Arial" charset="0"/>
                <a:ea typeface="Arial" charset="0"/>
              </a:rPr>
              <a:t>O</a:t>
            </a: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</p:txBody>
      </p:sp>
      <p:sp>
        <p:nvSpPr>
          <p:cNvPr id="21" name="직사각형 20"/>
          <p:cNvSpPr>
            <a:spLocks/>
          </p:cNvSpPr>
          <p:nvPr/>
        </p:nvSpPr>
        <p:spPr>
          <a:xfrm>
            <a:off x="899795" y="501650"/>
            <a:ext cx="1694815" cy="302895"/>
          </a:xfrm>
          <a:prstGeom prst="rect">
            <a:avLst/>
          </a:prstGeom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l" fontAlgn="auto" defTabSz="112522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1230" cap="none" b="0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앱 </a:t>
            </a:r>
            <a:r>
              <a:rPr lang="ko-KR" altLang="ko-KR" sz="1230" cap="none" b="0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소개</a:t>
            </a:r>
            <a:endParaRPr lang="ko-KR" altLang="en-US" sz="1230" cap="none" b="0" strike="noStrike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</p:txBody>
      </p:sp>
      <p:pic>
        <p:nvPicPr>
          <p:cNvPr id="22" name="그림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81455" y="1874520"/>
            <a:ext cx="1723390" cy="3736975"/>
          </a:xfrm>
          <a:prstGeom prst="rect"/>
          <a:noFill/>
        </p:spPr>
      </p:pic>
      <p:pic>
        <p:nvPicPr>
          <p:cNvPr id="23" name="bandicam 2024-05-25 15-07-43-336">
            <a:hlinkClick r:id="" action="ppaction://media"/>
          </p:cNvPr>
          <p:cNvPicPr>
            <a:picLocks noChangeAspect="1"/>
          </p:cNvPicPr>
          <p:nvPr>
            <a:videoFile r:link="rId5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05275" y="1871980"/>
            <a:ext cx="1704975" cy="384365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video>
              <p:cMediaNode vol="0" mute="1">
                <p:cTn>
                  <p:stCondLst>
                    <p:cond delay="0"/>
                  </p:stCondLst>
                </p:cTn>
                <p:tgtEl>
                  <p:spTgt spid="23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>
            <a:spLocks/>
          </p:cNvSpPr>
          <p:nvPr/>
        </p:nvSpPr>
        <p:spPr>
          <a:xfrm rot="0">
            <a:off x="6351270" y="4168140"/>
            <a:ext cx="3345815" cy="908050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l" defTabSz="1125220" eaLnBrk="0">
              <a:buFontTx/>
              <a:buNone/>
            </a:pPr>
            <a:r>
              <a:rPr lang="ko-KR" altLang="ko-KR" sz="1720">
                <a:solidFill>
                  <a:srgbClr val="777878"/>
                </a:solidFill>
                <a:latin typeface="Arial" charset="0"/>
                <a:ea typeface="Arial" charset="0"/>
              </a:rPr>
              <a:t>O</a:t>
            </a:r>
            <a:r>
              <a:rPr lang="ko-KR" altLang="ko-KR" sz="1720">
                <a:solidFill>
                  <a:srgbClr val="777878"/>
                </a:solidFill>
                <a:latin typeface="Arial" charset="0"/>
                <a:ea typeface="Arial" charset="0"/>
              </a:rPr>
              <a:t>pen</a:t>
            </a:r>
            <a:r>
              <a:rPr lang="ko-KR" altLang="ko-KR" sz="1720">
                <a:solidFill>
                  <a:srgbClr val="777878"/>
                </a:solidFill>
                <a:latin typeface="Arial" charset="0"/>
                <a:ea typeface="Arial" charset="0"/>
              </a:rPr>
              <a:t>C</a:t>
            </a:r>
            <a:r>
              <a:rPr lang="ko-KR" altLang="ko-KR" sz="1720">
                <a:solidFill>
                  <a:srgbClr val="777878"/>
                </a:solidFill>
                <a:latin typeface="Arial" charset="0"/>
                <a:ea typeface="Arial" charset="0"/>
              </a:rPr>
              <a:t>alc - Calculator</a:t>
            </a:r>
            <a:endParaRPr lang="ko-KR" altLang="en-US" sz="1720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algn="l" defTabSz="1125220" eaLnBrk="0">
              <a:buFontTx/>
              <a:buNone/>
            </a:pPr>
            <a:endParaRPr lang="ko-KR" altLang="en-US" sz="1720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algn="l" defTabSz="1125220" eaLnBrk="0">
              <a:buFontTx/>
              <a:buNone/>
            </a:pPr>
            <a:r>
              <a:rPr lang="ko-KR" altLang="ko-KR" sz="1720">
                <a:solidFill>
                  <a:srgbClr val="777878"/>
                </a:solidFill>
                <a:latin typeface="Arial" charset="0"/>
                <a:ea typeface="Arial" charset="0"/>
              </a:rPr>
              <a:t>기본적인 </a:t>
            </a:r>
            <a:r>
              <a:rPr lang="ko-KR" altLang="ko-KR" sz="1720">
                <a:solidFill>
                  <a:srgbClr val="777878"/>
                </a:solidFill>
                <a:latin typeface="Arial" charset="0"/>
                <a:ea typeface="Arial" charset="0"/>
              </a:rPr>
              <a:t>기능, </a:t>
            </a:r>
            <a:r>
              <a:rPr lang="ko-KR" altLang="ko-KR" sz="1720">
                <a:solidFill>
                  <a:srgbClr val="777878"/>
                </a:solidFill>
                <a:latin typeface="Arial" charset="0"/>
                <a:ea typeface="Arial" charset="0"/>
              </a:rPr>
              <a:t>깔끔한 </a:t>
            </a:r>
            <a:r>
              <a:rPr lang="ko-KR" altLang="ko-KR" sz="1720">
                <a:solidFill>
                  <a:srgbClr val="777878"/>
                </a:solidFill>
                <a:latin typeface="Arial" charset="0"/>
                <a:ea typeface="Arial" charset="0"/>
              </a:rPr>
              <a:t>ui</a:t>
            </a:r>
            <a:endParaRPr lang="ko-KR" altLang="en-US" sz="1720">
              <a:solidFill>
                <a:srgbClr val="777878"/>
              </a:solidFill>
              <a:latin typeface="Arial" charset="0"/>
              <a:ea typeface="Arial" charset="0"/>
            </a:endParaRPr>
          </a:p>
        </p:txBody>
      </p:sp>
      <p:sp>
        <p:nvSpPr>
          <p:cNvPr id="30" name="직사각형 29"/>
          <p:cNvSpPr>
            <a:spLocks/>
          </p:cNvSpPr>
          <p:nvPr/>
        </p:nvSpPr>
        <p:spPr>
          <a:xfrm>
            <a:off x="899795" y="501650"/>
            <a:ext cx="1694180" cy="302895"/>
          </a:xfrm>
          <a:prstGeom prst="rect">
            <a:avLst/>
          </a:prstGeom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l" fontAlgn="auto" defTabSz="112522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1230" cap="none" b="0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S</a:t>
            </a:r>
            <a:r>
              <a:rPr lang="ko-KR" altLang="ko-KR" sz="1230" cap="none" b="0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WOT </a:t>
            </a:r>
            <a:r>
              <a:rPr lang="ko-KR" altLang="ko-KR" sz="1230" cap="none" b="0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분석</a:t>
            </a:r>
            <a:endParaRPr lang="ko-KR" altLang="en-US" sz="1230" cap="none" b="0" strike="noStrike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</p:txBody>
      </p:sp>
      <p:pic>
        <p:nvPicPr>
          <p:cNvPr id="31" name="그림 1" descr="C:/Users/whtk/AppData/Roaming/PolarisOffice/ETemp/2352_12909480/fImage6003166633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771015" y="864870"/>
            <a:ext cx="8763635" cy="1945005"/>
          </a:xfrm>
          <a:prstGeom prst="rect"/>
          <a:noFill/>
        </p:spPr>
      </p:pic>
      <p:pic>
        <p:nvPicPr>
          <p:cNvPr id="32" name="그림 2" descr="C:/Users/whtk/AppData/Roaming/PolarisOffice/ETemp/2352_12909480/fImage122743676500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93975" y="2996565"/>
            <a:ext cx="1685290" cy="3248660"/>
          </a:xfrm>
          <a:prstGeom prst="rect"/>
          <a:noFill/>
        </p:spPr>
      </p:pic>
      <p:sp>
        <p:nvSpPr>
          <p:cNvPr id="33" name="도형 8"/>
          <p:cNvSpPr>
            <a:spLocks/>
          </p:cNvSpPr>
          <p:nvPr/>
        </p:nvSpPr>
        <p:spPr>
          <a:xfrm rot="0">
            <a:off x="5474335" y="3721100"/>
            <a:ext cx="4900295" cy="42100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ctr" defTabSz="1125220" eaLnBrk="0">
              <a:buFontTx/>
              <a:buNone/>
            </a:pPr>
            <a:r>
              <a:rPr lang="ko-KR" altLang="ko-KR" sz="2000">
                <a:solidFill>
                  <a:srgbClr val="777878"/>
                </a:solidFill>
                <a:latin typeface="Arial" charset="0"/>
                <a:ea typeface="Arial" charset="0"/>
              </a:rPr>
              <a:t>참고 </a:t>
            </a:r>
            <a:r>
              <a:rPr lang="ko-KR" altLang="ko-KR" sz="2000">
                <a:solidFill>
                  <a:srgbClr val="777878"/>
                </a:solidFill>
                <a:latin typeface="Arial" charset="0"/>
                <a:ea typeface="Arial" charset="0"/>
              </a:rPr>
              <a:t>및 비교 어플리케이션</a:t>
            </a:r>
            <a:endParaRPr lang="ko-KR" altLang="en-US" sz="2000">
              <a:solidFill>
                <a:srgbClr val="777878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778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>
            <a:spLocks/>
          </p:cNvSpPr>
          <p:nvPr/>
        </p:nvSpPr>
        <p:spPr>
          <a:xfrm rot="0">
            <a:off x="1162050" y="1696720"/>
            <a:ext cx="4614545" cy="175323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ctr" defTabSz="1125220" eaLnBrk="0">
              <a:buFontTx/>
              <a:buNone/>
            </a:pPr>
            <a:r>
              <a:rPr lang="ko-KR" altLang="ko-KR" sz="2800">
                <a:solidFill>
                  <a:srgbClr val="777878"/>
                </a:solidFill>
                <a:latin typeface="Arial" charset="0"/>
                <a:ea typeface="Arial" charset="0"/>
              </a:rPr>
              <a:t>S </a:t>
            </a:r>
            <a:r>
              <a:rPr lang="ko-KR" altLang="ko-KR" sz="2800">
                <a:solidFill>
                  <a:srgbClr val="777878"/>
                </a:solidFill>
                <a:latin typeface="Arial" charset="0"/>
                <a:ea typeface="Arial" charset="0"/>
              </a:rPr>
              <a:t>(</a:t>
            </a:r>
            <a:r>
              <a:rPr lang="ko-KR" altLang="ko-KR" sz="2800">
                <a:solidFill>
                  <a:srgbClr val="777878"/>
                </a:solidFill>
                <a:latin typeface="Arial" charset="0"/>
                <a:ea typeface="Arial" charset="0"/>
              </a:rPr>
              <a:t>강점)</a:t>
            </a:r>
            <a:endParaRPr lang="ko-KR" altLang="en-US" sz="2800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algn="ctr" defTabSz="1125220" ea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algn="l" defTabSz="1125220" eaLnBrk="0">
              <a:buFontTx/>
              <a:buNone/>
            </a:pPr>
            <a:r>
              <a:rPr lang="ko-KR" altLang="ko-KR" sz="1965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1.</a:t>
            </a:r>
            <a:r>
              <a:rPr lang="ko-KR" altLang="ko-KR" sz="1965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 </a:t>
            </a:r>
            <a:r>
              <a:rPr lang="ko-KR" altLang="ko-KR" sz="1965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간단하게 </a:t>
            </a:r>
            <a:r>
              <a:rPr lang="ko-KR" altLang="ko-KR" sz="1965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알아볼 수 있는 </a:t>
            </a:r>
            <a:r>
              <a:rPr lang="ko-KR" altLang="ko-KR" sz="1965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U</a:t>
            </a:r>
            <a:r>
              <a:rPr lang="ko-KR" altLang="ko-KR" sz="1965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I</a:t>
            </a:r>
            <a:endParaRPr lang="ko-KR" altLang="en-US" sz="1965">
              <a:solidFill>
                <a:schemeClr val="bg2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  <a:p>
            <a:pPr marL="0" indent="0" algn="l" defTabSz="1125220" eaLnBrk="0">
              <a:buFontTx/>
              <a:buNone/>
            </a:pPr>
            <a:r>
              <a:rPr lang="ko-KR" altLang="ko-KR" sz="1965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2. 빠른 연산 </a:t>
            </a:r>
            <a:r>
              <a:rPr lang="ko-KR" altLang="ko-KR" sz="1965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속도</a:t>
            </a:r>
            <a:r>
              <a:rPr lang="ko-KR" altLang="ko-KR" sz="1965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/>
            </a:r>
            <a:br>
              <a:rPr lang="ko-KR" altLang="ko-KR" sz="1965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</a:br>
            <a:r>
              <a:rPr lang="ko-KR" altLang="ko-KR" sz="1965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3. </a:t>
            </a:r>
            <a:r>
              <a:rPr lang="ko-KR" altLang="ko-KR" sz="1965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M</a:t>
            </a:r>
            <a:r>
              <a:rPr lang="ko-KR" altLang="ko-KR" sz="1965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, </a:t>
            </a:r>
            <a:r>
              <a:rPr lang="ko-KR" altLang="ko-KR" sz="1965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K</a:t>
            </a:r>
            <a:r>
              <a:rPr lang="ko-KR" altLang="ko-KR" sz="1965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M</a:t>
            </a:r>
            <a:r>
              <a:rPr lang="ko-KR" altLang="ko-KR" sz="1965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 </a:t>
            </a:r>
            <a:r>
              <a:rPr lang="ko-KR" altLang="ko-KR" sz="1965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단위 변환의 특수 기능</a:t>
            </a:r>
            <a:endParaRPr lang="ko-KR" altLang="en-US" sz="1965">
              <a:solidFill>
                <a:schemeClr val="bg2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602990" y="1205230"/>
            <a:ext cx="4900295" cy="492125"/>
          </a:xfrm>
          <a:prstGeom prst="rect">
            <a:avLst/>
          </a:prstGeom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ctr" defTabSz="1125220" eaLnBrk="0">
              <a:buFontTx/>
              <a:buNone/>
            </a:pPr>
            <a:r>
              <a:rPr lang="ko-KR" altLang="ko-KR" sz="2460">
                <a:solidFill>
                  <a:srgbClr val="777878"/>
                </a:solidFill>
                <a:latin typeface="Arial" charset="0"/>
                <a:ea typeface="Arial" charset="0"/>
              </a:rPr>
              <a:t>S</a:t>
            </a:r>
            <a:r>
              <a:rPr lang="ko-KR" altLang="ko-KR" sz="2460">
                <a:solidFill>
                  <a:srgbClr val="777878"/>
                </a:solidFill>
                <a:latin typeface="Arial" charset="0"/>
                <a:ea typeface="Arial" charset="0"/>
              </a:rPr>
              <a:t>WOT</a:t>
            </a:r>
            <a:endParaRPr lang="ko-KR" altLang="en-US" sz="2460">
              <a:solidFill>
                <a:srgbClr val="777878"/>
              </a:solidFill>
              <a:latin typeface="Arial" charset="0"/>
              <a:ea typeface="Arial" charset="0"/>
            </a:endParaRPr>
          </a:p>
        </p:txBody>
      </p:sp>
      <p:sp>
        <p:nvSpPr>
          <p:cNvPr id="20" name="직사각형 19"/>
          <p:cNvSpPr>
            <a:spLocks/>
          </p:cNvSpPr>
          <p:nvPr/>
        </p:nvSpPr>
        <p:spPr>
          <a:xfrm rot="0">
            <a:off x="6367780" y="1697355"/>
            <a:ext cx="4614545" cy="145097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ctr" defTabSz="1125220" eaLnBrk="0">
              <a:buFontTx/>
              <a:buNone/>
            </a:pPr>
            <a:r>
              <a:rPr lang="ko-KR" altLang="ko-KR" sz="2800">
                <a:solidFill>
                  <a:srgbClr val="777878"/>
                </a:solidFill>
                <a:latin typeface="Arial" charset="0"/>
                <a:ea typeface="Arial" charset="0"/>
              </a:rPr>
              <a:t>W </a:t>
            </a:r>
            <a:r>
              <a:rPr lang="ko-KR" altLang="ko-KR" sz="2800">
                <a:solidFill>
                  <a:srgbClr val="777878"/>
                </a:solidFill>
                <a:latin typeface="Arial" charset="0"/>
                <a:ea typeface="Arial" charset="0"/>
              </a:rPr>
              <a:t>(</a:t>
            </a:r>
            <a:r>
              <a:rPr lang="ko-KR" altLang="ko-KR" sz="2800">
                <a:solidFill>
                  <a:srgbClr val="777878"/>
                </a:solidFill>
                <a:latin typeface="Arial" charset="0"/>
                <a:ea typeface="Arial" charset="0"/>
              </a:rPr>
              <a:t>약점)</a:t>
            </a: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algn="ctr" defTabSz="1125220" ea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algn="l" defTabSz="1125220" eaLnBrk="0">
              <a:buFontTx/>
              <a:buNone/>
            </a:pPr>
            <a:r>
              <a:rPr lang="ko-KR" altLang="ko-KR" sz="1965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1.</a:t>
            </a:r>
            <a:r>
              <a:rPr lang="ko-KR" altLang="ko-KR" sz="1965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 </a:t>
            </a:r>
            <a:r>
              <a:rPr lang="ko-KR" altLang="ko-KR" sz="1965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제한적인 </a:t>
            </a:r>
            <a:r>
              <a:rPr lang="ko-KR" altLang="ko-KR" sz="1965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기능</a:t>
            </a:r>
            <a:endParaRPr lang="ko-KR" altLang="en-US" sz="1965">
              <a:solidFill>
                <a:schemeClr val="bg2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  <a:p>
            <a:pPr marL="0" indent="0" algn="l" defTabSz="1125220" eaLnBrk="0">
              <a:buFontTx/>
              <a:buNone/>
            </a:pPr>
            <a:r>
              <a:rPr lang="ko-KR" altLang="ko-KR" sz="1965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2. </a:t>
            </a:r>
            <a:r>
              <a:rPr lang="ko-KR" altLang="ko-KR" sz="1965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평범하고 </a:t>
            </a:r>
            <a:r>
              <a:rPr lang="ko-KR" altLang="ko-KR" sz="1965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단순한 디자인</a:t>
            </a:r>
            <a:endParaRPr lang="ko-KR" altLang="en-US" sz="1965">
              <a:solidFill>
                <a:schemeClr val="bg2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1" name="직사각형 20"/>
          <p:cNvSpPr>
            <a:spLocks/>
          </p:cNvSpPr>
          <p:nvPr/>
        </p:nvSpPr>
        <p:spPr>
          <a:xfrm>
            <a:off x="899795" y="501650"/>
            <a:ext cx="1694180" cy="302895"/>
          </a:xfrm>
          <a:prstGeom prst="rect">
            <a:avLst/>
          </a:prstGeom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l" fontAlgn="auto" defTabSz="112522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1230" cap="none" b="0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S</a:t>
            </a:r>
            <a:r>
              <a:rPr lang="ko-KR" altLang="ko-KR" sz="1230" cap="none" b="0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WOT </a:t>
            </a:r>
            <a:r>
              <a:rPr lang="ko-KR" altLang="ko-KR" sz="1230" cap="none" b="0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분석</a:t>
            </a:r>
            <a:endParaRPr lang="ko-KR" altLang="en-US" sz="1230" cap="none" b="0" strike="noStrike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2" name="도형 3"/>
          <p:cNvSpPr>
            <a:spLocks/>
          </p:cNvSpPr>
          <p:nvPr/>
        </p:nvSpPr>
        <p:spPr>
          <a:xfrm rot="0">
            <a:off x="1166495" y="3975100"/>
            <a:ext cx="4614545" cy="175323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ctr" defTabSz="1125220" eaLnBrk="0">
              <a:buFontTx/>
              <a:buNone/>
            </a:pPr>
            <a:r>
              <a:rPr lang="ko-KR" altLang="ko-KR" sz="2800">
                <a:solidFill>
                  <a:srgbClr val="777878"/>
                </a:solidFill>
                <a:latin typeface="Arial" charset="0"/>
                <a:ea typeface="Arial" charset="0"/>
              </a:rPr>
              <a:t>O </a:t>
            </a:r>
            <a:r>
              <a:rPr lang="ko-KR" altLang="ko-KR" sz="2800">
                <a:solidFill>
                  <a:srgbClr val="777878"/>
                </a:solidFill>
                <a:latin typeface="Arial" charset="0"/>
                <a:ea typeface="Arial" charset="0"/>
              </a:rPr>
              <a:t>(</a:t>
            </a:r>
            <a:r>
              <a:rPr lang="ko-KR" altLang="ko-KR" sz="2800">
                <a:solidFill>
                  <a:srgbClr val="777878"/>
                </a:solidFill>
                <a:latin typeface="Arial" charset="0"/>
                <a:ea typeface="Arial" charset="0"/>
              </a:rPr>
              <a:t>기회)</a:t>
            </a:r>
            <a:endParaRPr lang="ko-KR" altLang="en-US" sz="2800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algn="ctr" defTabSz="1125220" eaLnBrk="0">
              <a:buFontTx/>
              <a:buNone/>
            </a:pPr>
            <a:endParaRPr lang="ko-KR" altLang="en-US" sz="1965">
              <a:solidFill>
                <a:srgbClr val="FFFFFF">
                  <a:lumMod val="50000"/>
                </a:srgbClr>
              </a:solidFill>
              <a:latin typeface="Arial" charset="0"/>
              <a:ea typeface="Arial" charset="0"/>
            </a:endParaRPr>
          </a:p>
          <a:p>
            <a:pPr marL="0" indent="0" algn="l" defTabSz="1125220" eaLnBrk="0">
              <a:buFontTx/>
              <a:buNone/>
            </a:pPr>
            <a:r>
              <a:rPr lang="ko-KR" altLang="ko-KR" sz="1965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1.</a:t>
            </a:r>
            <a:r>
              <a:rPr lang="ko-KR" altLang="ko-KR" sz="1965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 </a:t>
            </a:r>
            <a:r>
              <a:rPr lang="ko-KR" altLang="ko-KR" sz="1965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거리 </a:t>
            </a:r>
            <a:r>
              <a:rPr lang="ko-KR" altLang="ko-KR" sz="1965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계</a:t>
            </a:r>
            <a:r>
              <a:rPr lang="ko-KR" altLang="ko-KR" sz="1965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산이나 </a:t>
            </a:r>
            <a:r>
              <a:rPr lang="ko-KR" altLang="ko-KR" sz="1965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변환에 효과적</a:t>
            </a:r>
            <a:endParaRPr lang="ko-KR" altLang="en-US" sz="1965">
              <a:solidFill>
                <a:schemeClr val="bg2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  <a:p>
            <a:pPr marL="0" indent="0" algn="l" defTabSz="1125220" eaLnBrk="0">
              <a:buFontTx/>
              <a:buNone/>
            </a:pPr>
            <a:r>
              <a:rPr lang="ko-KR" altLang="ko-KR" sz="1965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2. 기본적인 연산</a:t>
            </a:r>
            <a:r>
              <a:rPr lang="ko-KR" altLang="ko-KR" sz="1965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 </a:t>
            </a:r>
            <a:r>
              <a:rPr lang="ko-KR" altLang="ko-KR" sz="1965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기능을 다양한</a:t>
            </a:r>
            <a:endParaRPr lang="ko-KR" altLang="en-US" sz="1965">
              <a:solidFill>
                <a:schemeClr val="bg2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  <a:p>
            <a:pPr marL="0" indent="0" algn="l" defTabSz="1125220" eaLnBrk="0">
              <a:buFontTx/>
              <a:buNone/>
            </a:pPr>
            <a:r>
              <a:rPr lang="ko-KR" altLang="ko-KR" sz="1965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    곳에 활용</a:t>
            </a:r>
            <a:endParaRPr lang="ko-KR" altLang="en-US" sz="1965">
              <a:solidFill>
                <a:schemeClr val="bg2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3" name="도형 4"/>
          <p:cNvSpPr>
            <a:spLocks/>
          </p:cNvSpPr>
          <p:nvPr/>
        </p:nvSpPr>
        <p:spPr>
          <a:xfrm rot="0">
            <a:off x="6365875" y="3970020"/>
            <a:ext cx="4614545" cy="145097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ctr" defTabSz="1125220" eaLnBrk="0">
              <a:buFontTx/>
              <a:buNone/>
            </a:pPr>
            <a:r>
              <a:rPr lang="ko-KR" altLang="ko-KR" sz="2800">
                <a:solidFill>
                  <a:srgbClr val="777878"/>
                </a:solidFill>
                <a:latin typeface="Arial" charset="0"/>
                <a:ea typeface="Arial" charset="0"/>
              </a:rPr>
              <a:t>T </a:t>
            </a:r>
            <a:r>
              <a:rPr lang="ko-KR" altLang="ko-KR" sz="2800">
                <a:solidFill>
                  <a:srgbClr val="777878"/>
                </a:solidFill>
                <a:latin typeface="Arial" charset="0"/>
                <a:ea typeface="Arial" charset="0"/>
              </a:rPr>
              <a:t>(</a:t>
            </a:r>
            <a:r>
              <a:rPr lang="ko-KR" altLang="ko-KR" sz="2800">
                <a:solidFill>
                  <a:srgbClr val="777878"/>
                </a:solidFill>
                <a:latin typeface="Arial" charset="0"/>
                <a:ea typeface="Arial" charset="0"/>
              </a:rPr>
              <a:t>위기)</a:t>
            </a: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algn="ctr" defTabSz="1125220" eaLnBrk="0">
              <a:buFontTx/>
              <a:buNone/>
            </a:pPr>
            <a:endParaRPr lang="ko-KR" altLang="en-US" sz="1965">
              <a:solidFill>
                <a:srgbClr val="FFFFFF">
                  <a:lumMod val="50000"/>
                </a:srgbClr>
              </a:solidFill>
              <a:latin typeface="Arial" charset="0"/>
              <a:ea typeface="Arial" charset="0"/>
            </a:endParaRPr>
          </a:p>
          <a:p>
            <a:pPr marL="0" indent="0" algn="l" defTabSz="1125220" eaLnBrk="0">
              <a:buFontTx/>
              <a:buNone/>
            </a:pPr>
            <a:r>
              <a:rPr lang="ko-KR" altLang="ko-KR" sz="1965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1. </a:t>
            </a:r>
            <a:r>
              <a:rPr lang="ko-KR" altLang="ko-KR" sz="1965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많은 경쟁 어플리케이션</a:t>
            </a:r>
            <a:endParaRPr lang="ko-KR" altLang="en-US" sz="1965">
              <a:solidFill>
                <a:schemeClr val="bg2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  <a:p>
            <a:pPr marL="0" indent="0" algn="l" defTabSz="1125220" eaLnBrk="0">
              <a:buFontTx/>
              <a:buNone/>
            </a:pPr>
            <a:r>
              <a:rPr lang="ko-KR" altLang="ko-KR" sz="1965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2. 기능적, 디자인 </a:t>
            </a:r>
            <a:r>
              <a:rPr lang="ko-KR" altLang="ko-KR" sz="1965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부분의 </a:t>
            </a:r>
            <a:r>
              <a:rPr lang="ko-KR" altLang="ko-KR" sz="1965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상향평준화</a:t>
            </a:r>
            <a:endParaRPr lang="ko-KR" altLang="en-US" sz="1965">
              <a:solidFill>
                <a:schemeClr val="bg2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144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 0"/>
          <p:cNvSpPr>
            <a:spLocks/>
          </p:cNvSpPr>
          <p:nvPr/>
        </p:nvSpPr>
        <p:spPr>
          <a:xfrm rot="0">
            <a:off x="3461385" y="1951355"/>
            <a:ext cx="4928870" cy="2329180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ctr" fontAlgn="auto" defTabSz="112522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800" cap="none" spc="-18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3</a:t>
            </a:r>
            <a:endParaRPr lang="ko-KR" altLang="en-US" sz="4800" cap="none" b="0" strike="noStrike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  <a:p>
            <a:pPr marL="0" indent="0" algn="ctr" fontAlgn="auto" defTabSz="112522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800" cap="none" spc="-18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SCAMPER</a:t>
            </a:r>
            <a:endParaRPr lang="ko-KR" altLang="en-US" sz="4800" cap="none" b="0" strike="noStrike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  <a:p>
            <a:pPr marL="0" indent="0" algn="ctr" fontAlgn="auto" defTabSz="112522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800" cap="none" spc="-18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기법</a:t>
            </a:r>
            <a:endParaRPr lang="ko-KR" altLang="en-US" sz="4800" cap="none" b="0" strike="noStrike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 0"/>
          <p:cNvSpPr>
            <a:spLocks/>
          </p:cNvSpPr>
          <p:nvPr/>
        </p:nvSpPr>
        <p:spPr>
          <a:xfrm rot="0">
            <a:off x="899795" y="501650"/>
            <a:ext cx="1694180" cy="30289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l" fontAlgn="auto" defTabSz="112522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1230" cap="none" b="0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S</a:t>
            </a:r>
            <a:r>
              <a:rPr lang="ko-KR" altLang="ko-KR" sz="1230" cap="none" b="0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CAMPER </a:t>
            </a:r>
            <a:r>
              <a:rPr lang="ko-KR" altLang="ko-KR" sz="1230" cap="none" b="0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기법</a:t>
            </a:r>
            <a:endParaRPr lang="ko-KR" altLang="en-US" sz="1230" cap="none" b="0" strike="noStrike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2" name="도형 9"/>
          <p:cNvSpPr>
            <a:spLocks/>
          </p:cNvSpPr>
          <p:nvPr/>
        </p:nvSpPr>
        <p:spPr>
          <a:xfrm rot="0">
            <a:off x="1162050" y="1696720"/>
            <a:ext cx="3305810" cy="1221740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ctr" defTabSz="1125220" eaLnBrk="0">
              <a:buFontTx/>
              <a:buNone/>
            </a:pPr>
            <a:r>
              <a:rPr lang="ko-KR" altLang="ko-KR" sz="2200">
                <a:solidFill>
                  <a:srgbClr val="777878"/>
                </a:solidFill>
                <a:latin typeface="Arial" charset="0"/>
                <a:ea typeface="Arial" charset="0"/>
              </a:rPr>
              <a:t>S</a:t>
            </a:r>
            <a:r>
              <a:rPr lang="ko-KR" altLang="ko-KR" sz="2200">
                <a:solidFill>
                  <a:srgbClr val="777878"/>
                </a:solidFill>
                <a:latin typeface="Arial" charset="0"/>
                <a:ea typeface="Arial" charset="0"/>
              </a:rPr>
              <a:t>ub</a:t>
            </a:r>
            <a:r>
              <a:rPr lang="ko-KR" altLang="ko-KR" sz="2200">
                <a:solidFill>
                  <a:srgbClr val="777878"/>
                </a:solidFill>
                <a:latin typeface="Arial" charset="0"/>
                <a:ea typeface="Arial" charset="0"/>
              </a:rPr>
              <a:t>s</a:t>
            </a:r>
            <a:r>
              <a:rPr lang="ko-KR" altLang="ko-KR" sz="2200">
                <a:solidFill>
                  <a:srgbClr val="777878"/>
                </a:solidFill>
                <a:latin typeface="Arial" charset="0"/>
                <a:ea typeface="Arial" charset="0"/>
              </a:rPr>
              <a:t>titue 대체하기</a:t>
            </a:r>
            <a:endParaRPr lang="ko-KR" altLang="en-US" sz="2200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algn="ctr" defTabSz="1125220" eaLnBrk="0">
              <a:buFontTx/>
              <a:buNone/>
            </a:pPr>
            <a:endParaRPr lang="ko-KR" altLang="en-US" sz="1400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algn="ctr" defTabSz="1125220" eaLnBrk="0">
              <a:buFontTx/>
              <a:buNone/>
            </a:pPr>
            <a:r>
              <a:rPr lang="ko-KR" altLang="ko-KR" sz="1200">
                <a:solidFill>
                  <a:schemeClr val="tx1"/>
                </a:solidFill>
                <a:latin typeface="Arial" charset="0"/>
                <a:ea typeface="Arial" charset="0"/>
              </a:rPr>
              <a:t>기존 </a:t>
            </a:r>
            <a:r>
              <a:rPr lang="ko-KR" altLang="ko-KR" sz="1200">
                <a:solidFill>
                  <a:schemeClr val="tx1"/>
                </a:solidFill>
                <a:latin typeface="Arial" charset="0"/>
                <a:ea typeface="Arial" charset="0"/>
              </a:rPr>
              <a:t> 숫자 및 </a:t>
            </a:r>
            <a:r>
              <a:rPr lang="ko-KR" altLang="ko-KR" sz="1200">
                <a:solidFill>
                  <a:schemeClr val="tx1"/>
                </a:solidFill>
                <a:latin typeface="Arial" charset="0"/>
                <a:ea typeface="Arial" charset="0"/>
              </a:rPr>
              <a:t>연산자 </a:t>
            </a:r>
            <a:r>
              <a:rPr lang="ko-KR" altLang="ko-KR" sz="1200">
                <a:solidFill>
                  <a:schemeClr val="tx1"/>
                </a:solidFill>
                <a:latin typeface="Arial" charset="0"/>
                <a:ea typeface="Arial" charset="0"/>
              </a:rPr>
              <a:t>버튼</a:t>
            </a:r>
            <a:r>
              <a:rPr lang="ko-KR" altLang="ko-KR" sz="1200">
                <a:solidFill>
                  <a:schemeClr val="tx1"/>
                </a:solidFill>
                <a:latin typeface="Arial" charset="0"/>
                <a:ea typeface="Arial" charset="0"/>
              </a:rPr>
              <a:t> </a:t>
            </a:r>
            <a:r>
              <a:rPr lang="ko-KR" altLang="ko-KR" sz="1200">
                <a:solidFill>
                  <a:schemeClr val="tx1"/>
                </a:solidFill>
                <a:latin typeface="Arial" charset="0"/>
                <a:ea typeface="Arial" charset="0"/>
              </a:rPr>
              <a:t>대신</a:t>
            </a:r>
            <a:endParaRPr lang="ko-KR" altLang="en-US" sz="120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0" indent="0" algn="ctr" defTabSz="1125220" eaLnBrk="0">
              <a:buFontTx/>
              <a:buNone/>
            </a:pPr>
            <a:r>
              <a:rPr lang="ko-KR" altLang="ko-KR" sz="1200">
                <a:solidFill>
                  <a:schemeClr val="tx1"/>
                </a:solidFill>
                <a:latin typeface="Arial" charset="0"/>
                <a:ea typeface="Arial" charset="0"/>
              </a:rPr>
              <a:t>  음성 </a:t>
            </a:r>
            <a:r>
              <a:rPr lang="ko-KR" altLang="ko-KR" sz="1200">
                <a:solidFill>
                  <a:schemeClr val="tx1"/>
                </a:solidFill>
                <a:latin typeface="Arial" charset="0"/>
                <a:ea typeface="Arial" charset="0"/>
              </a:rPr>
              <a:t>인식 </a:t>
            </a:r>
            <a:r>
              <a:rPr lang="ko-KR" altLang="ko-KR" sz="1200">
                <a:solidFill>
                  <a:schemeClr val="tx1"/>
                </a:solidFill>
                <a:latin typeface="Arial" charset="0"/>
                <a:ea typeface="Arial" charset="0"/>
              </a:rPr>
              <a:t>기능을 활용</a:t>
            </a:r>
            <a:r>
              <a:rPr lang="ko-KR" altLang="ko-KR" sz="1200">
                <a:solidFill>
                  <a:schemeClr val="tx1"/>
                </a:solidFill>
                <a:latin typeface="Arial" charset="0"/>
                <a:ea typeface="Arial" charset="0"/>
              </a:rPr>
              <a:t> </a:t>
            </a:r>
            <a:r>
              <a:rPr lang="ko-KR" altLang="ko-KR" sz="1200">
                <a:solidFill>
                  <a:schemeClr val="tx1"/>
                </a:solidFill>
                <a:latin typeface="Arial" charset="0"/>
                <a:ea typeface="Arial" charset="0"/>
              </a:rPr>
              <a:t>및 </a:t>
            </a:r>
            <a:r>
              <a:rPr lang="ko-KR" altLang="ko-KR" sz="1200">
                <a:solidFill>
                  <a:schemeClr val="tx1"/>
                </a:solidFill>
                <a:latin typeface="Arial" charset="0"/>
                <a:ea typeface="Arial" charset="0"/>
              </a:rPr>
              <a:t>대체</a:t>
            </a:r>
            <a:r>
              <a:rPr lang="ko-KR" altLang="ko-KR" sz="1200">
                <a:solidFill>
                  <a:schemeClr val="tx1"/>
                </a:solidFill>
                <a:latin typeface="Arial" charset="0"/>
                <a:ea typeface="Arial" charset="0"/>
              </a:rPr>
              <a:t>한 </a:t>
            </a:r>
            <a:endParaRPr lang="ko-KR" altLang="en-US" sz="120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0" indent="0" algn="ctr" defTabSz="1125220" eaLnBrk="0">
              <a:buFontTx/>
              <a:buNone/>
            </a:pPr>
            <a:r>
              <a:rPr lang="ko-KR" altLang="ko-KR" sz="1200">
                <a:solidFill>
                  <a:schemeClr val="tx1"/>
                </a:solidFill>
                <a:latin typeface="Arial" charset="0"/>
                <a:ea typeface="Arial" charset="0"/>
              </a:rPr>
              <a:t>음성 </a:t>
            </a:r>
            <a:r>
              <a:rPr lang="ko-KR" altLang="ko-KR" sz="1200">
                <a:solidFill>
                  <a:schemeClr val="tx1"/>
                </a:solidFill>
                <a:latin typeface="Arial" charset="0"/>
                <a:ea typeface="Arial" charset="0"/>
              </a:rPr>
              <a:t>인식 수식 </a:t>
            </a:r>
            <a:r>
              <a:rPr lang="ko-KR" altLang="ko-KR" sz="1200">
                <a:solidFill>
                  <a:schemeClr val="tx1"/>
                </a:solidFill>
                <a:latin typeface="Arial" charset="0"/>
                <a:ea typeface="Arial" charset="0"/>
              </a:rPr>
              <a:t>계산 앱</a:t>
            </a:r>
            <a:endParaRPr lang="ko-KR" altLang="en-US" sz="120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23" name="도형 10"/>
          <p:cNvSpPr>
            <a:spLocks/>
          </p:cNvSpPr>
          <p:nvPr/>
        </p:nvSpPr>
        <p:spPr>
          <a:xfrm rot="0">
            <a:off x="3597275" y="994410"/>
            <a:ext cx="4900295" cy="51371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ctr" defTabSz="1125220" eaLnBrk="0">
              <a:buFontTx/>
              <a:buNone/>
            </a:pPr>
            <a:r>
              <a:rPr lang="ko-KR" altLang="ko-KR" sz="2600">
                <a:solidFill>
                  <a:srgbClr val="777878"/>
                </a:solidFill>
                <a:latin typeface="Arial" charset="0"/>
                <a:ea typeface="Arial" charset="0"/>
              </a:rPr>
              <a:t>SC</a:t>
            </a:r>
            <a:r>
              <a:rPr lang="ko-KR" altLang="ko-KR" sz="2600">
                <a:solidFill>
                  <a:srgbClr val="777878"/>
                </a:solidFill>
                <a:latin typeface="Arial" charset="0"/>
                <a:ea typeface="Arial" charset="0"/>
              </a:rPr>
              <a:t>AMPER</a:t>
            </a:r>
            <a:endParaRPr lang="ko-KR" altLang="en-US" sz="2600">
              <a:solidFill>
                <a:srgbClr val="777878"/>
              </a:solidFill>
              <a:latin typeface="Arial" charset="0"/>
              <a:ea typeface="Arial" charset="0"/>
            </a:endParaRPr>
          </a:p>
        </p:txBody>
      </p:sp>
      <p:sp>
        <p:nvSpPr>
          <p:cNvPr id="24" name="도형 11"/>
          <p:cNvSpPr>
            <a:spLocks/>
          </p:cNvSpPr>
          <p:nvPr/>
        </p:nvSpPr>
        <p:spPr>
          <a:xfrm rot="0">
            <a:off x="4265295" y="1694815"/>
            <a:ext cx="3305810" cy="1221740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ctr" defTabSz="1125220" eaLnBrk="0">
              <a:buFontTx/>
              <a:buNone/>
            </a:pPr>
            <a:r>
              <a:rPr lang="ko-KR" altLang="ko-KR" sz="2200">
                <a:solidFill>
                  <a:srgbClr val="777878"/>
                </a:solidFill>
                <a:latin typeface="Arial" charset="0"/>
                <a:ea typeface="Arial" charset="0"/>
              </a:rPr>
              <a:t>C</a:t>
            </a:r>
            <a:r>
              <a:rPr lang="ko-KR" altLang="ko-KR" sz="2200">
                <a:solidFill>
                  <a:srgbClr val="777878"/>
                </a:solidFill>
                <a:latin typeface="Arial" charset="0"/>
                <a:ea typeface="Arial" charset="0"/>
              </a:rPr>
              <a:t>ombi</a:t>
            </a:r>
            <a:r>
              <a:rPr lang="ko-KR" altLang="ko-KR" sz="2200">
                <a:solidFill>
                  <a:srgbClr val="777878"/>
                </a:solidFill>
                <a:latin typeface="Arial" charset="0"/>
                <a:ea typeface="Arial" charset="0"/>
              </a:rPr>
              <a:t>n</a:t>
            </a:r>
            <a:r>
              <a:rPr lang="ko-KR" altLang="ko-KR" sz="2200">
                <a:solidFill>
                  <a:srgbClr val="777878"/>
                </a:solidFill>
                <a:latin typeface="Arial" charset="0"/>
                <a:ea typeface="Arial" charset="0"/>
              </a:rPr>
              <a:t>e 결합하기</a:t>
            </a:r>
            <a:endParaRPr lang="ko-KR" altLang="en-US" sz="2200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algn="ctr" defTabSz="1125220" eaLnBrk="0">
              <a:buFontTx/>
              <a:buNone/>
            </a:pPr>
            <a:endParaRPr lang="ko-KR" altLang="en-US" sz="140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0" indent="0" algn="ctr" defTabSz="1125220" eaLnBrk="0">
              <a:buFontTx/>
              <a:buNone/>
            </a:pPr>
            <a:r>
              <a:rPr lang="ko-KR" altLang="ko-KR" sz="1200">
                <a:solidFill>
                  <a:schemeClr val="tx1"/>
                </a:solidFill>
                <a:latin typeface="Arial" charset="0"/>
                <a:ea typeface="Arial" charset="0"/>
              </a:rPr>
              <a:t>계산 </a:t>
            </a:r>
            <a:r>
              <a:rPr lang="ko-KR" altLang="ko-KR" sz="1200">
                <a:solidFill>
                  <a:schemeClr val="tx1"/>
                </a:solidFill>
                <a:latin typeface="Arial" charset="0"/>
                <a:ea typeface="Arial" charset="0"/>
              </a:rPr>
              <a:t>결과를 </a:t>
            </a:r>
            <a:r>
              <a:rPr lang="ko-KR" altLang="ko-KR" sz="1200">
                <a:solidFill>
                  <a:schemeClr val="tx1"/>
                </a:solidFill>
                <a:latin typeface="Arial" charset="0"/>
                <a:ea typeface="Arial" charset="0"/>
              </a:rPr>
              <a:t>공유할 </a:t>
            </a:r>
            <a:r>
              <a:rPr lang="ko-KR" altLang="ko-KR" sz="1200">
                <a:solidFill>
                  <a:schemeClr val="tx1"/>
                </a:solidFill>
                <a:latin typeface="Arial" charset="0"/>
                <a:ea typeface="Arial" charset="0"/>
              </a:rPr>
              <a:t>수 있는 기능을</a:t>
            </a:r>
            <a:endParaRPr lang="ko-KR" altLang="en-US" sz="120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0" indent="0" algn="ctr" defTabSz="1125220" eaLnBrk="0">
              <a:buFontTx/>
              <a:buNone/>
            </a:pPr>
            <a:r>
              <a:rPr lang="ko-KR" altLang="ko-KR" sz="1200">
                <a:solidFill>
                  <a:schemeClr val="tx1"/>
                </a:solidFill>
                <a:latin typeface="Arial" charset="0"/>
                <a:ea typeface="Arial" charset="0"/>
              </a:rPr>
              <a:t>추가</a:t>
            </a:r>
            <a:r>
              <a:rPr lang="ko-KR" altLang="ko-KR" sz="1200">
                <a:solidFill>
                  <a:schemeClr val="tx1"/>
                </a:solidFill>
                <a:latin typeface="Arial" charset="0"/>
                <a:ea typeface="Arial" charset="0"/>
              </a:rPr>
              <a:t> </a:t>
            </a:r>
            <a:r>
              <a:rPr lang="ko-KR" altLang="ko-KR" sz="1200">
                <a:solidFill>
                  <a:schemeClr val="tx1"/>
                </a:solidFill>
                <a:latin typeface="Arial" charset="0"/>
                <a:ea typeface="Arial" charset="0"/>
              </a:rPr>
              <a:t>및 결합 하여 앱 </a:t>
            </a:r>
            <a:r>
              <a:rPr lang="ko-KR" altLang="ko-KR" sz="1200">
                <a:solidFill>
                  <a:schemeClr val="tx1"/>
                </a:solidFill>
                <a:latin typeface="Arial" charset="0"/>
                <a:ea typeface="Arial" charset="0"/>
              </a:rPr>
              <a:t>사용자들 </a:t>
            </a:r>
            <a:r>
              <a:rPr lang="ko-KR" altLang="ko-KR" sz="1200">
                <a:solidFill>
                  <a:schemeClr val="tx1"/>
                </a:solidFill>
                <a:latin typeface="Arial" charset="0"/>
                <a:ea typeface="Arial" charset="0"/>
              </a:rPr>
              <a:t>간의</a:t>
            </a:r>
            <a:endParaRPr lang="ko-KR" altLang="en-US" sz="120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0" indent="0" algn="ctr" defTabSz="1125220" eaLnBrk="0">
              <a:buFontTx/>
              <a:buNone/>
            </a:pPr>
            <a:r>
              <a:rPr lang="ko-KR" altLang="ko-KR" sz="1200">
                <a:solidFill>
                  <a:schemeClr val="tx1"/>
                </a:solidFill>
                <a:latin typeface="Arial" charset="0"/>
                <a:ea typeface="Arial" charset="0"/>
              </a:rPr>
              <a:t>결과를 쉽게 </a:t>
            </a:r>
            <a:r>
              <a:rPr lang="ko-KR" altLang="ko-KR" sz="1200">
                <a:solidFill>
                  <a:schemeClr val="tx1"/>
                </a:solidFill>
                <a:latin typeface="Arial" charset="0"/>
                <a:ea typeface="Arial" charset="0"/>
              </a:rPr>
              <a:t>공유할 </a:t>
            </a:r>
            <a:r>
              <a:rPr lang="ko-KR" altLang="ko-KR" sz="1200">
                <a:solidFill>
                  <a:schemeClr val="tx1"/>
                </a:solidFill>
                <a:latin typeface="Arial" charset="0"/>
                <a:ea typeface="Arial" charset="0"/>
              </a:rPr>
              <a:t>수 있게</a:t>
            </a:r>
            <a:endParaRPr lang="ko-KR" altLang="en-US" sz="120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25" name="도형 12"/>
          <p:cNvSpPr>
            <a:spLocks/>
          </p:cNvSpPr>
          <p:nvPr/>
        </p:nvSpPr>
        <p:spPr>
          <a:xfrm rot="0">
            <a:off x="7534275" y="1692910"/>
            <a:ext cx="3305810" cy="1221740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ctr" defTabSz="1125220" eaLnBrk="0">
              <a:buFontTx/>
              <a:buNone/>
            </a:pPr>
            <a:r>
              <a:rPr lang="ko-KR" altLang="ko-KR" sz="2200">
                <a:solidFill>
                  <a:srgbClr val="777878"/>
                </a:solidFill>
                <a:latin typeface="Arial" charset="0"/>
                <a:ea typeface="Arial" charset="0"/>
              </a:rPr>
              <a:t>A</a:t>
            </a:r>
            <a:r>
              <a:rPr lang="ko-KR" altLang="ko-KR" sz="2200">
                <a:solidFill>
                  <a:srgbClr val="777878"/>
                </a:solidFill>
                <a:latin typeface="Arial" charset="0"/>
                <a:ea typeface="Arial" charset="0"/>
              </a:rPr>
              <a:t>dapt </a:t>
            </a:r>
            <a:r>
              <a:rPr lang="ko-KR" altLang="ko-KR" sz="2200">
                <a:solidFill>
                  <a:srgbClr val="777878"/>
                </a:solidFill>
                <a:latin typeface="Arial" charset="0"/>
                <a:ea typeface="Arial" charset="0"/>
              </a:rPr>
              <a:t>적용</a:t>
            </a:r>
            <a:r>
              <a:rPr lang="ko-KR" altLang="ko-KR" sz="2200">
                <a:solidFill>
                  <a:srgbClr val="777878"/>
                </a:solidFill>
                <a:latin typeface="Arial" charset="0"/>
                <a:ea typeface="Arial" charset="0"/>
              </a:rPr>
              <a:t>하기</a:t>
            </a:r>
            <a:endParaRPr lang="ko-KR" altLang="en-US" sz="2200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algn="ctr" defTabSz="1125220" eaLnBrk="0">
              <a:buFontTx/>
              <a:buNone/>
            </a:pPr>
            <a:endParaRPr lang="ko-KR" altLang="en-US" sz="1400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algn="ctr" defTabSz="1125220" eaLnBrk="0">
              <a:buFontTx/>
              <a:buNone/>
            </a:pPr>
            <a:r>
              <a:rPr lang="ko-KR" altLang="ko-KR" sz="1200">
                <a:solidFill>
                  <a:schemeClr val="tx1"/>
                </a:solidFill>
                <a:latin typeface="Arial" charset="0"/>
                <a:ea typeface="Arial" charset="0"/>
              </a:rPr>
              <a:t>기존 </a:t>
            </a:r>
            <a:r>
              <a:rPr lang="ko-KR" altLang="ko-KR" sz="1200">
                <a:solidFill>
                  <a:schemeClr val="tx1"/>
                </a:solidFill>
                <a:latin typeface="Arial" charset="0"/>
                <a:ea typeface="Arial" charset="0"/>
              </a:rPr>
              <a:t>앱에는 </a:t>
            </a:r>
            <a:r>
              <a:rPr lang="ko-KR" altLang="ko-KR" sz="1200">
                <a:solidFill>
                  <a:schemeClr val="tx1"/>
                </a:solidFill>
                <a:latin typeface="Arial" charset="0"/>
                <a:ea typeface="Arial" charset="0"/>
              </a:rPr>
              <a:t>없고 </a:t>
            </a:r>
            <a:r>
              <a:rPr lang="ko-KR" altLang="ko-KR" sz="1200">
                <a:solidFill>
                  <a:schemeClr val="tx1"/>
                </a:solidFill>
                <a:latin typeface="Arial" charset="0"/>
                <a:ea typeface="Arial" charset="0"/>
              </a:rPr>
              <a:t>다른 앱에</a:t>
            </a:r>
            <a:endParaRPr lang="ko-KR" altLang="en-US" sz="120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0" indent="0" algn="ctr" defTabSz="1125220" eaLnBrk="0">
              <a:buFontTx/>
              <a:buNone/>
            </a:pPr>
            <a:r>
              <a:rPr lang="ko-KR" altLang="ko-KR" sz="1200">
                <a:solidFill>
                  <a:schemeClr val="tx1"/>
                </a:solidFill>
                <a:latin typeface="Arial" charset="0"/>
                <a:ea typeface="Arial" charset="0"/>
              </a:rPr>
              <a:t>있는 기</a:t>
            </a:r>
            <a:r>
              <a:rPr lang="ko-KR" altLang="ko-KR" sz="1200">
                <a:solidFill>
                  <a:schemeClr val="tx1"/>
                </a:solidFill>
                <a:latin typeface="Arial" charset="0"/>
                <a:ea typeface="Arial" charset="0"/>
              </a:rPr>
              <a:t>능들(</a:t>
            </a:r>
            <a:r>
              <a:rPr lang="ko-KR" altLang="ko-KR" sz="1200">
                <a:solidFill>
                  <a:schemeClr val="tx1"/>
                </a:solidFill>
                <a:latin typeface="Arial" charset="0"/>
                <a:ea typeface="Arial" charset="0"/>
              </a:rPr>
              <a:t>기록, de</a:t>
            </a:r>
            <a:r>
              <a:rPr lang="ko-KR" altLang="ko-KR" sz="1200">
                <a:solidFill>
                  <a:schemeClr val="tx1"/>
                </a:solidFill>
                <a:latin typeface="Arial" charset="0"/>
                <a:ea typeface="Arial" charset="0"/>
              </a:rPr>
              <a:t>l</a:t>
            </a:r>
            <a:r>
              <a:rPr lang="ko-KR" altLang="ko-KR" sz="1200">
                <a:solidFill>
                  <a:schemeClr val="tx1"/>
                </a:solidFill>
                <a:latin typeface="Arial" charset="0"/>
                <a:ea typeface="Arial" charset="0"/>
              </a:rPr>
              <a:t>ete, 제곱 등)을</a:t>
            </a:r>
            <a:endParaRPr lang="ko-KR" altLang="en-US" sz="120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0" indent="0" algn="ctr" defTabSz="1125220" eaLnBrk="0">
              <a:buFontTx/>
              <a:buNone/>
            </a:pPr>
            <a:r>
              <a:rPr lang="ko-KR" altLang="ko-KR" sz="1200">
                <a:solidFill>
                  <a:schemeClr val="tx1"/>
                </a:solidFill>
                <a:latin typeface="Arial" charset="0"/>
                <a:ea typeface="Arial" charset="0"/>
              </a:rPr>
              <a:t>추가 및 적용  </a:t>
            </a:r>
            <a:endParaRPr lang="ko-KR" altLang="en-US" sz="120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26" name="도형 13"/>
          <p:cNvSpPr>
            <a:spLocks/>
          </p:cNvSpPr>
          <p:nvPr/>
        </p:nvSpPr>
        <p:spPr>
          <a:xfrm rot="0">
            <a:off x="4308475" y="3204210"/>
            <a:ext cx="3305810" cy="140652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ctr" defTabSz="1125220" eaLnBrk="0">
              <a:buFontTx/>
              <a:buNone/>
            </a:pPr>
            <a:r>
              <a:rPr lang="ko-KR" altLang="ko-KR" sz="2200">
                <a:solidFill>
                  <a:srgbClr val="777878"/>
                </a:solidFill>
                <a:latin typeface="Arial" charset="0"/>
                <a:ea typeface="Arial" charset="0"/>
              </a:rPr>
              <a:t>P</a:t>
            </a:r>
            <a:r>
              <a:rPr lang="ko-KR" altLang="ko-KR" sz="2200">
                <a:solidFill>
                  <a:srgbClr val="777878"/>
                </a:solidFill>
                <a:latin typeface="Arial" charset="0"/>
                <a:ea typeface="Arial" charset="0"/>
              </a:rPr>
              <a:t>ut to</a:t>
            </a:r>
            <a:r>
              <a:rPr lang="ko-KR" altLang="ko-KR" sz="2200">
                <a:solidFill>
                  <a:srgbClr val="777878"/>
                </a:solidFill>
                <a:latin typeface="Arial" charset="0"/>
                <a:ea typeface="Arial" charset="0"/>
              </a:rPr>
              <a:t> a</a:t>
            </a:r>
            <a:r>
              <a:rPr lang="ko-KR" altLang="ko-KR" sz="2200">
                <a:solidFill>
                  <a:srgbClr val="777878"/>
                </a:solidFill>
                <a:latin typeface="Arial" charset="0"/>
                <a:ea typeface="Arial" charset="0"/>
              </a:rPr>
              <a:t>noth</a:t>
            </a:r>
            <a:r>
              <a:rPr lang="ko-KR" altLang="ko-KR" sz="2200">
                <a:solidFill>
                  <a:srgbClr val="777878"/>
                </a:solidFill>
                <a:latin typeface="Arial" charset="0"/>
                <a:ea typeface="Arial" charset="0"/>
              </a:rPr>
              <a:t>e</a:t>
            </a:r>
            <a:r>
              <a:rPr lang="ko-KR" altLang="ko-KR" sz="2200">
                <a:solidFill>
                  <a:srgbClr val="777878"/>
                </a:solidFill>
                <a:latin typeface="Arial" charset="0"/>
                <a:ea typeface="Arial" charset="0"/>
              </a:rPr>
              <a:t>r</a:t>
            </a:r>
            <a:r>
              <a:rPr lang="ko-KR" altLang="ko-KR" sz="2200">
                <a:solidFill>
                  <a:srgbClr val="777878"/>
                </a:solidFill>
                <a:latin typeface="Arial" charset="0"/>
                <a:ea typeface="Arial" charset="0"/>
              </a:rPr>
              <a:t> </a:t>
            </a:r>
            <a:r>
              <a:rPr lang="ko-KR" altLang="ko-KR" sz="2200">
                <a:solidFill>
                  <a:srgbClr val="777878"/>
                </a:solidFill>
                <a:latin typeface="Arial" charset="0"/>
                <a:ea typeface="Arial" charset="0"/>
              </a:rPr>
              <a:t>다른 용도</a:t>
            </a:r>
            <a:endParaRPr lang="ko-KR" altLang="en-US" sz="2200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algn="ctr" defTabSz="1125220" eaLnBrk="0">
              <a:buFontTx/>
              <a:buNone/>
            </a:pPr>
            <a:endParaRPr lang="ko-KR" altLang="en-US" sz="1400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algn="ctr" defTabSz="1125220" eaLnBrk="0">
              <a:buFontTx/>
              <a:buNone/>
            </a:pPr>
            <a:r>
              <a:rPr sz="1200" i="0" b="0">
                <a:solidFill>
                  <a:srgbClr val="0D0D0D"/>
                </a:solidFill>
                <a:latin typeface="Segoe UI" charset="0"/>
                <a:ea typeface="ui-sans-serif" charset="0"/>
              </a:rPr>
              <a:t>계산기 앱을 수학 문제를 해결하는 데만 사용하는 것이 아니라, </a:t>
            </a:r>
            <a:r>
              <a:rPr sz="1200" i="0" b="0">
                <a:solidFill>
                  <a:srgbClr val="0D0D0D"/>
                </a:solidFill>
                <a:latin typeface="Segoe UI" charset="0"/>
                <a:ea typeface="ui-sans-serif" charset="0"/>
              </a:rPr>
              <a:t>온도</a:t>
            </a:r>
            <a:r>
              <a:rPr lang="ko-KR" sz="1200" i="0" b="0">
                <a:solidFill>
                  <a:srgbClr val="0D0D0D"/>
                </a:solidFill>
                <a:latin typeface="Segoe UI" charset="0"/>
                <a:ea typeface="ui-sans-serif" charset="0"/>
              </a:rPr>
              <a:t>,</a:t>
            </a:r>
            <a:r>
              <a:rPr lang="ko-KR" sz="1200" i="0" b="0">
                <a:solidFill>
                  <a:srgbClr val="0D0D0D"/>
                </a:solidFill>
                <a:latin typeface="Segoe UI" charset="0"/>
                <a:ea typeface="ui-sans-serif" charset="0"/>
              </a:rPr>
              <a:t> 거리</a:t>
            </a:r>
            <a:r>
              <a:rPr sz="1200" i="0" b="0">
                <a:solidFill>
                  <a:srgbClr val="0D0D0D"/>
                </a:solidFill>
                <a:latin typeface="Segoe UI" charset="0"/>
                <a:ea typeface="ui-sans-serif" charset="0"/>
              </a:rPr>
              <a:t>,</a:t>
            </a:r>
            <a:r>
              <a:rPr sz="1200" i="0" b="0">
                <a:solidFill>
                  <a:srgbClr val="0D0D0D"/>
                </a:solidFill>
                <a:latin typeface="Segoe UI" charset="0"/>
                <a:ea typeface="ui-sans-serif" charset="0"/>
              </a:rPr>
              <a:t> </a:t>
            </a:r>
            <a:r>
              <a:rPr lang="ko-KR" sz="1200" i="0" b="0">
                <a:solidFill>
                  <a:srgbClr val="0D0D0D"/>
                </a:solidFill>
                <a:latin typeface="Segoe UI" charset="0"/>
                <a:ea typeface="ui-sans-serif" charset="0"/>
              </a:rPr>
              <a:t>부피</a:t>
            </a:r>
            <a:r>
              <a:rPr sz="1200" i="0" b="0">
                <a:solidFill>
                  <a:srgbClr val="0D0D0D"/>
                </a:solidFill>
                <a:latin typeface="Segoe UI" charset="0"/>
                <a:ea typeface="ui-sans-serif" charset="0"/>
              </a:rPr>
              <a:t> 변환 등의 일상적인 계산에도 사용할 수 있도록 다른 용도로 사용</a:t>
            </a:r>
            <a:endParaRPr lang="ko-KR" altLang="en-US" sz="1400">
              <a:solidFill>
                <a:schemeClr val="bg2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7" name="도형 14"/>
          <p:cNvSpPr>
            <a:spLocks/>
          </p:cNvSpPr>
          <p:nvPr/>
        </p:nvSpPr>
        <p:spPr>
          <a:xfrm rot="0">
            <a:off x="1275080" y="3245485"/>
            <a:ext cx="3305810" cy="1221740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ctr" defTabSz="1125220" eaLnBrk="0">
              <a:buFontTx/>
              <a:buNone/>
            </a:pPr>
            <a:r>
              <a:rPr lang="ko-KR" altLang="ko-KR" sz="2200">
                <a:solidFill>
                  <a:srgbClr val="777878"/>
                </a:solidFill>
                <a:latin typeface="Arial" charset="0"/>
                <a:ea typeface="Arial" charset="0"/>
              </a:rPr>
              <a:t>M</a:t>
            </a:r>
            <a:r>
              <a:rPr lang="ko-KR" altLang="ko-KR" sz="2200">
                <a:solidFill>
                  <a:srgbClr val="777878"/>
                </a:solidFill>
                <a:latin typeface="Arial" charset="0"/>
                <a:ea typeface="Arial" charset="0"/>
              </a:rPr>
              <a:t>odif</a:t>
            </a:r>
            <a:r>
              <a:rPr lang="ko-KR" altLang="ko-KR" sz="2200">
                <a:solidFill>
                  <a:srgbClr val="777878"/>
                </a:solidFill>
                <a:latin typeface="Arial" charset="0"/>
                <a:ea typeface="Arial" charset="0"/>
              </a:rPr>
              <a:t>y</a:t>
            </a:r>
            <a:r>
              <a:rPr lang="ko-KR" altLang="ko-KR" sz="2200">
                <a:solidFill>
                  <a:srgbClr val="777878"/>
                </a:solidFill>
                <a:latin typeface="Arial" charset="0"/>
                <a:ea typeface="Arial" charset="0"/>
              </a:rPr>
              <a:t> </a:t>
            </a:r>
            <a:r>
              <a:rPr lang="ko-KR" altLang="ko-KR" sz="2200">
                <a:solidFill>
                  <a:srgbClr val="777878"/>
                </a:solidFill>
                <a:latin typeface="Arial" charset="0"/>
                <a:ea typeface="Arial" charset="0"/>
              </a:rPr>
              <a:t>수정</a:t>
            </a:r>
            <a:r>
              <a:rPr lang="ko-KR" altLang="ko-KR" sz="2200">
                <a:solidFill>
                  <a:srgbClr val="777878"/>
                </a:solidFill>
                <a:latin typeface="Arial" charset="0"/>
                <a:ea typeface="Arial" charset="0"/>
              </a:rPr>
              <a:t>하기</a:t>
            </a:r>
            <a:endParaRPr lang="ko-KR" altLang="en-US" sz="2200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algn="ctr" defTabSz="1125220" eaLnBrk="0">
              <a:buFontTx/>
              <a:buNone/>
            </a:pPr>
            <a:endParaRPr lang="ko-KR" altLang="en-US" sz="1400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algn="ctr" defTabSz="1125220" eaLnBrk="0">
              <a:buFontTx/>
              <a:buNone/>
            </a:pPr>
            <a:r>
              <a:rPr sz="1200" i="0" b="0">
                <a:solidFill>
                  <a:srgbClr val="0D0D0D"/>
                </a:solidFill>
                <a:latin typeface="Arial" charset="0"/>
                <a:ea typeface="Arial" charset="0"/>
              </a:rPr>
              <a:t>기존의 숫자 입력 방식을 변경하여,</a:t>
            </a:r>
            <a:endParaRPr lang="ko-KR" altLang="en-US" sz="1200" i="0" b="0">
              <a:solidFill>
                <a:srgbClr val="0D0D0D"/>
              </a:solidFill>
              <a:latin typeface="Arial" charset="0"/>
              <a:ea typeface="Arial" charset="0"/>
            </a:endParaRPr>
          </a:p>
          <a:p>
            <a:pPr marL="0" indent="0" algn="ctr" defTabSz="1125220" eaLnBrk="0">
              <a:buFontTx/>
              <a:buNone/>
            </a:pPr>
            <a:r>
              <a:rPr sz="1200" i="0" b="0">
                <a:solidFill>
                  <a:srgbClr val="0D0D0D"/>
                </a:solidFill>
                <a:latin typeface="Arial" charset="0"/>
                <a:ea typeface="Arial" charset="0"/>
              </a:rPr>
              <a:t> 사용자가 손가락을 슬라이드</a:t>
            </a:r>
            <a:r>
              <a:rPr sz="1200" i="0" b="0">
                <a:solidFill>
                  <a:srgbClr val="0D0D0D"/>
                </a:solidFill>
                <a:latin typeface="Arial" charset="0"/>
                <a:ea typeface="Arial" charset="0"/>
              </a:rPr>
              <a:t>해서</a:t>
            </a:r>
            <a:r>
              <a:rPr sz="1200" i="0" b="0">
                <a:solidFill>
                  <a:srgbClr val="0D0D0D"/>
                </a:solidFill>
                <a:latin typeface="Arial" charset="0"/>
                <a:ea typeface="Arial" charset="0"/>
              </a:rPr>
              <a:t> </a:t>
            </a:r>
            <a:endParaRPr lang="ko-KR" altLang="en-US" sz="1200" i="0" b="0">
              <a:solidFill>
                <a:srgbClr val="0D0D0D"/>
              </a:solidFill>
              <a:latin typeface="Arial" charset="0"/>
              <a:ea typeface="Arial" charset="0"/>
            </a:endParaRPr>
          </a:p>
          <a:p>
            <a:pPr marL="0" indent="0" algn="ctr" defTabSz="1125220" eaLnBrk="0">
              <a:buFontTx/>
              <a:buNone/>
            </a:pPr>
            <a:r>
              <a:rPr sz="1200" i="0" b="0">
                <a:solidFill>
                  <a:srgbClr val="0D0D0D"/>
                </a:solidFill>
                <a:latin typeface="Arial" charset="0"/>
                <a:ea typeface="Arial" charset="0"/>
              </a:rPr>
              <a:t>더 빠르게 입력할 수 있도록 변형</a:t>
            </a:r>
            <a:endParaRPr lang="ko-KR" altLang="en-US" sz="1400">
              <a:solidFill>
                <a:schemeClr val="bg2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8" name="도형 15"/>
          <p:cNvSpPr>
            <a:spLocks/>
          </p:cNvSpPr>
          <p:nvPr/>
        </p:nvSpPr>
        <p:spPr>
          <a:xfrm rot="0">
            <a:off x="7612380" y="3181985"/>
            <a:ext cx="3305810" cy="1221740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ctr" defTabSz="1125220" eaLnBrk="0">
              <a:buFontTx/>
              <a:buNone/>
            </a:pPr>
            <a:r>
              <a:rPr lang="ko-KR" altLang="ko-KR" sz="2200">
                <a:solidFill>
                  <a:srgbClr val="777878"/>
                </a:solidFill>
                <a:latin typeface="Arial" charset="0"/>
                <a:ea typeface="Arial" charset="0"/>
              </a:rPr>
              <a:t>E</a:t>
            </a:r>
            <a:r>
              <a:rPr lang="ko-KR" altLang="ko-KR" sz="2200">
                <a:solidFill>
                  <a:srgbClr val="777878"/>
                </a:solidFill>
                <a:latin typeface="Arial" charset="0"/>
                <a:ea typeface="Arial" charset="0"/>
              </a:rPr>
              <a:t>liminate 제거하기</a:t>
            </a:r>
            <a:endParaRPr lang="ko-KR" altLang="en-US" sz="2200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algn="ctr" defTabSz="1125220" eaLnBrk="0">
              <a:buFontTx/>
              <a:buNone/>
            </a:pPr>
            <a:endParaRPr lang="ko-KR" altLang="en-US" sz="1400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algn="ctr" defTabSz="1125220" eaLnBrk="0">
              <a:buFontTx/>
              <a:buNone/>
            </a:pPr>
            <a:r>
              <a:rPr sz="1200" i="0" b="0">
                <a:solidFill>
                  <a:srgbClr val="0D0D0D"/>
                </a:solidFill>
                <a:latin typeface="Segoe UI" charset="0"/>
                <a:ea typeface="ui-sans-serif" charset="0"/>
              </a:rPr>
              <a:t>사용자가 잘 사용하지 않는 기능이나 복잡한 설정을 제거하여, 앱을 단순화하고</a:t>
            </a:r>
            <a:r>
              <a:rPr sz="1200" i="0" b="0">
                <a:solidFill>
                  <a:srgbClr val="0D0D0D"/>
                </a:solidFill>
                <a:latin typeface="Segoe UI" charset="0"/>
                <a:ea typeface="ui-sans-serif" charset="0"/>
              </a:rPr>
              <a:t/>
            </a:r>
            <a:br>
              <a:rPr sz="1200" i="0" b="0">
                <a:solidFill>
                  <a:srgbClr val="0D0D0D"/>
                </a:solidFill>
                <a:latin typeface="Segoe UI" charset="0"/>
                <a:ea typeface="ui-sans-serif" charset="0"/>
              </a:rPr>
            </a:br>
            <a:r>
              <a:rPr lang="ko-KR" sz="1200" i="0" b="0">
                <a:solidFill>
                  <a:srgbClr val="0D0D0D"/>
                </a:solidFill>
                <a:latin typeface="Segoe UI" charset="0"/>
                <a:ea typeface="ui-sans-serif" charset="0"/>
              </a:rPr>
              <a:t>사용자의 </a:t>
            </a:r>
            <a:r>
              <a:rPr lang="ko-KR" sz="1200" i="0" b="0">
                <a:solidFill>
                  <a:srgbClr val="0D0D0D"/>
                </a:solidFill>
                <a:latin typeface="Segoe UI" charset="0"/>
                <a:ea typeface="ui-sans-serif" charset="0"/>
              </a:rPr>
              <a:t>만족도를 </a:t>
            </a:r>
            <a:r>
              <a:rPr lang="ko-KR" sz="1200" i="0" b="0">
                <a:solidFill>
                  <a:srgbClr val="0D0D0D"/>
                </a:solidFill>
                <a:latin typeface="Segoe UI" charset="0"/>
                <a:ea typeface="ui-sans-serif" charset="0"/>
              </a:rPr>
              <a:t>향상</a:t>
            </a:r>
            <a:endParaRPr lang="ko-KR" altLang="en-US" sz="1400">
              <a:solidFill>
                <a:schemeClr val="bg2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9" name="도형 16"/>
          <p:cNvSpPr>
            <a:spLocks/>
          </p:cNvSpPr>
          <p:nvPr/>
        </p:nvSpPr>
        <p:spPr>
          <a:xfrm rot="0">
            <a:off x="4265930" y="4818380"/>
            <a:ext cx="3305810" cy="1221740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ctr" defTabSz="1125220" eaLnBrk="0">
              <a:buFontTx/>
              <a:buNone/>
            </a:pPr>
            <a:r>
              <a:rPr lang="ko-KR" altLang="ko-KR" sz="2200">
                <a:solidFill>
                  <a:srgbClr val="777878"/>
                </a:solidFill>
                <a:latin typeface="Arial" charset="0"/>
                <a:ea typeface="Arial" charset="0"/>
              </a:rPr>
              <a:t>R</a:t>
            </a:r>
            <a:r>
              <a:rPr lang="ko-KR" altLang="ko-KR" sz="2200">
                <a:solidFill>
                  <a:srgbClr val="777878"/>
                </a:solidFill>
                <a:latin typeface="Arial" charset="0"/>
                <a:ea typeface="Arial" charset="0"/>
              </a:rPr>
              <a:t>everse</a:t>
            </a:r>
            <a:r>
              <a:rPr lang="ko-KR" altLang="ko-KR" sz="2200">
                <a:solidFill>
                  <a:srgbClr val="777878"/>
                </a:solidFill>
                <a:latin typeface="Arial" charset="0"/>
                <a:ea typeface="Arial" charset="0"/>
              </a:rPr>
              <a:t> </a:t>
            </a:r>
            <a:r>
              <a:rPr lang="ko-KR" altLang="ko-KR" sz="2200">
                <a:solidFill>
                  <a:srgbClr val="777878"/>
                </a:solidFill>
                <a:latin typeface="Arial" charset="0"/>
                <a:ea typeface="Arial" charset="0"/>
              </a:rPr>
              <a:t>반전하기</a:t>
            </a:r>
            <a:endParaRPr lang="ko-KR" altLang="en-US" sz="2200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algn="ctr" defTabSz="1125220" eaLnBrk="0">
              <a:buFontTx/>
              <a:buNone/>
            </a:pPr>
            <a:endParaRPr lang="ko-KR" altLang="en-US" sz="1400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algn="ctr" defTabSz="1125220" eaLnBrk="0">
              <a:buFontTx/>
              <a:buNone/>
            </a:pPr>
            <a:r>
              <a:rPr sz="1200" i="0" b="0">
                <a:solidFill>
                  <a:srgbClr val="0D0D0D"/>
                </a:solidFill>
                <a:latin typeface="Segoe UI" charset="0"/>
                <a:ea typeface="ui-sans-serif" charset="0"/>
              </a:rPr>
              <a:t>계산 결과를 입력으로 사용하여, 사용자가 원하는 결과 값을 입력하고 해당 값을 얻을 수 있는 방식으로 </a:t>
            </a:r>
            <a:r>
              <a:rPr sz="1200" i="0" b="0">
                <a:solidFill>
                  <a:srgbClr val="0D0D0D"/>
                </a:solidFill>
                <a:latin typeface="Segoe UI" charset="0"/>
                <a:ea typeface="ui-sans-serif" charset="0"/>
              </a:rPr>
              <a:t>반전</a:t>
            </a:r>
            <a:endParaRPr lang="ko-KR" altLang="en-US" sz="1400">
              <a:solidFill>
                <a:schemeClr val="bg2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10</Pages>
  <Paragraphs>52</Paragraphs>
  <Words>182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whtkddn178</dc:creator>
  <cp:lastModifiedBy>whtkddn178</cp:lastModifiedBy>
  <dc:title>grey browser</dc:title>
  <cp:version>10.105.224.52366</cp:version>
</cp:coreProperties>
</file>