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handoutMasters/handoutMaster1.xml" ContentType="application/vnd.openxmlformats-officedocument.presentationml.handoutMaster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8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374" r:id="rId46"/>
    <p:sldMasterId id="2147484375" r:id="rId48"/>
    <p:sldMasterId id="2147484376" r:id="rId50"/>
    <p:sldMasterId id="2147484377" r:id="rId52"/>
  </p:sldMasterIdLst>
  <p:notesMasterIdLst>
    <p:notesMasterId r:id="rId56"/>
  </p:notesMasterIdLst>
  <p:handoutMasterIdLst>
    <p:handoutMasterId r:id="rId54"/>
  </p:handoutMasterIdLst>
  <p:sldIdLst>
    <p:sldId id="256" r:id="rId58"/>
    <p:sldId id="257" r:id="rId59"/>
    <p:sldId id="258" r:id="rId60"/>
    <p:sldId id="259" r:id="rId61"/>
    <p:sldId id="260" r:id="rId62"/>
    <p:sldId id="262" r:id="rId63"/>
    <p:sldId id="261" r:id="rId64"/>
    <p:sldId id="263" r:id="rId65"/>
    <p:sldId id="264" r:id="rId66"/>
    <p:sldId id="265" r:id="rId67"/>
    <p:sldId id="266" r:id="rId68"/>
    <p:sldId id="267" r:id="rId69"/>
    <p:sldId id="268" r:id="rId70"/>
    <p:sldId id="269" r:id="rId71"/>
    <p:sldId id="270" r:id="rId72"/>
    <p:sldId id="272" r:id="rId73"/>
    <p:sldId id="273" r:id="rId74"/>
    <p:sldId id="274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46" Type="http://schemas.openxmlformats.org/officeDocument/2006/relationships/slideMaster" Target="slideMasters/slideMaster1.xml"></Relationship><Relationship Id="rId47" Type="http://schemas.openxmlformats.org/officeDocument/2006/relationships/theme" Target="theme/theme1.xml"></Relationship><Relationship Id="rId48" Type="http://schemas.openxmlformats.org/officeDocument/2006/relationships/slideMaster" Target="slideMasters/slideMaster2.xml"></Relationship><Relationship Id="rId50" Type="http://schemas.openxmlformats.org/officeDocument/2006/relationships/slideMaster" Target="slideMasters/slideMaster3.xml"></Relationship><Relationship Id="rId52" Type="http://schemas.openxmlformats.org/officeDocument/2006/relationships/slideMaster" Target="slideMasters/slideMaster4.xml"></Relationship><Relationship Id="rId54" Type="http://schemas.openxmlformats.org/officeDocument/2006/relationships/handoutMaster" Target="handoutMasters/handoutMaster1.xml"></Relationship><Relationship Id="rId56" Type="http://schemas.openxmlformats.org/officeDocument/2006/relationships/notesMaster" Target="notesMasters/notesMaster1.xml"></Relationship><Relationship Id="rId58" Type="http://schemas.openxmlformats.org/officeDocument/2006/relationships/slide" Target="slides/slide1.xml"></Relationship><Relationship Id="rId59" Type="http://schemas.openxmlformats.org/officeDocument/2006/relationships/slide" Target="slides/slide2.xml"></Relationship><Relationship Id="rId60" Type="http://schemas.openxmlformats.org/officeDocument/2006/relationships/slide" Target="slides/slide3.xml"></Relationship><Relationship Id="rId61" Type="http://schemas.openxmlformats.org/officeDocument/2006/relationships/slide" Target="slides/slide4.xml"></Relationship><Relationship Id="rId62" Type="http://schemas.openxmlformats.org/officeDocument/2006/relationships/slide" Target="slides/slide5.xml"></Relationship><Relationship Id="rId63" Type="http://schemas.openxmlformats.org/officeDocument/2006/relationships/slide" Target="slides/slide6.xml"></Relationship><Relationship Id="rId64" Type="http://schemas.openxmlformats.org/officeDocument/2006/relationships/slide" Target="slides/slide7.xml"></Relationship><Relationship Id="rId65" Type="http://schemas.openxmlformats.org/officeDocument/2006/relationships/slide" Target="slides/slide8.xml"></Relationship><Relationship Id="rId66" Type="http://schemas.openxmlformats.org/officeDocument/2006/relationships/slide" Target="slides/slide9.xml"></Relationship><Relationship Id="rId67" Type="http://schemas.openxmlformats.org/officeDocument/2006/relationships/slide" Target="slides/slide10.xml"></Relationship><Relationship Id="rId68" Type="http://schemas.openxmlformats.org/officeDocument/2006/relationships/slide" Target="slides/slide11.xml"></Relationship><Relationship Id="rId69" Type="http://schemas.openxmlformats.org/officeDocument/2006/relationships/slide" Target="slides/slide12.xml"></Relationship><Relationship Id="rId70" Type="http://schemas.openxmlformats.org/officeDocument/2006/relationships/slide" Target="slides/slide13.xml"></Relationship><Relationship Id="rId71" Type="http://schemas.openxmlformats.org/officeDocument/2006/relationships/slide" Target="slides/slide14.xml"></Relationship><Relationship Id="rId72" Type="http://schemas.openxmlformats.org/officeDocument/2006/relationships/slide" Target="slides/slide15.xml"></Relationship><Relationship Id="rId73" Type="http://schemas.openxmlformats.org/officeDocument/2006/relationships/slide" Target="slides/slide16.xml"></Relationship><Relationship Id="rId74" Type="http://schemas.openxmlformats.org/officeDocument/2006/relationships/slide" Target="slides/slide17.xml"></Relationship><Relationship Id="rId75" Type="http://schemas.openxmlformats.org/officeDocument/2006/relationships/slide" Target="slides/slide18.xml"></Relationship><Relationship Id="rId78" Type="http://schemas.openxmlformats.org/officeDocument/2006/relationships/viewProps" Target="viewProps.xml"></Relationship><Relationship Id="rId7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6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6000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indent="0" algn="ctr" lvl="1">
              <a:buFontTx/>
              <a:buNone/>
              <a:defRPr lang="en-GB" altLang="en-US" sz="2000"/>
            </a:lvl2pPr>
            <a:lvl3pPr marL="914400" indent="0" algn="ctr" lvl="2">
              <a:buFontTx/>
              <a:buNone/>
              <a:defRPr lang="en-GB" altLang="en-US" sz="1800"/>
            </a:lvl3pPr>
            <a:lvl4pPr marL="1371600" indent="0" algn="ctr" lvl="3">
              <a:buFontTx/>
              <a:buNone/>
              <a:defRPr lang="en-GB" altLang="en-US" sz="1600"/>
            </a:lvl4pPr>
            <a:lvl5pPr marL="1828800" indent="0" algn="ctr" lvl="4">
              <a:buFontTx/>
              <a:buNone/>
              <a:defRPr lang="en-GB" altLang="en-US" sz="1600"/>
            </a:lvl5pPr>
            <a:lvl6pPr marL="2286000" indent="0" algn="ctr" lvl="5">
              <a:buFontTx/>
              <a:buNone/>
              <a:defRPr lang="en-GB" altLang="en-US" sz="1600"/>
            </a:lvl6pPr>
            <a:lvl7pPr marL="2743200" indent="0" algn="ctr" lvl="6">
              <a:buFontTx/>
              <a:buNone/>
              <a:defRPr lang="en-GB" altLang="en-US" sz="1600"/>
            </a:lvl7pPr>
            <a:lvl8pPr marL="3200400" indent="0" algn="ctr" lvl="7">
              <a:buFontTx/>
              <a:buNone/>
              <a:defRPr lang="en-GB" altLang="en-US" sz="1600"/>
            </a:lvl8pPr>
            <a:lvl9pPr marL="3657600" indent="0" algn="ctr" lvl="8">
              <a:buFontTx/>
              <a:buNone/>
              <a:defRPr lang="en-GB" altLang="en-US" sz="1600"/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6000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400" b="1"/>
            </a:lvl1pPr>
            <a:lvl2pPr marL="457200" indent="0" lvl="1">
              <a:buFontTx/>
              <a:buNone/>
              <a:defRPr lang="en-GB" altLang="en-US" sz="2000" b="1"/>
            </a:lvl2pPr>
            <a:lvl3pPr marL="914400" indent="0" lvl="2">
              <a:buFontTx/>
              <a:buNone/>
              <a:defRPr lang="en-GB" altLang="en-US" sz="1800" b="1"/>
            </a:lvl3pPr>
            <a:lvl4pPr marL="1371600" indent="0" lvl="3">
              <a:buFontTx/>
              <a:buNone/>
              <a:defRPr lang="en-GB" altLang="en-US" sz="1600" b="1"/>
            </a:lvl4pPr>
            <a:lvl5pPr marL="1828800" indent="0" lvl="4">
              <a:buFontTx/>
              <a:buNone/>
              <a:defRPr lang="en-GB" altLang="en-US" sz="1600" b="1"/>
            </a:lvl5pPr>
            <a:lvl6pPr marL="2286000" indent="0" lvl="5">
              <a:buFontTx/>
              <a:buNone/>
              <a:defRPr lang="en-GB" altLang="en-US" sz="1600" b="1"/>
            </a:lvl6pPr>
            <a:lvl7pPr marL="2743200" indent="0" lvl="6">
              <a:buFontTx/>
              <a:buNone/>
              <a:defRPr lang="en-GB" altLang="en-US" sz="1600" b="1"/>
            </a:lvl7pPr>
            <a:lvl8pPr marL="3200400" indent="0" lvl="7">
              <a:buFontTx/>
              <a:buNone/>
              <a:defRPr lang="en-GB" altLang="en-US" sz="1600" b="1"/>
            </a:lvl8pPr>
            <a:lvl9pPr marL="3657600" indent="0" lvl="8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400" b="1"/>
            </a:lvl1pPr>
            <a:lvl2pPr marL="457200" indent="0" lvl="1">
              <a:buFontTx/>
              <a:buNone/>
              <a:defRPr lang="en-GB" altLang="en-US" sz="2000" b="1"/>
            </a:lvl2pPr>
            <a:lvl3pPr marL="914400" indent="0" lvl="2">
              <a:buFontTx/>
              <a:buNone/>
              <a:defRPr lang="en-GB" altLang="en-US" sz="1800" b="1"/>
            </a:lvl3pPr>
            <a:lvl4pPr marL="1371600" indent="0" lvl="3">
              <a:buFontTx/>
              <a:buNone/>
              <a:defRPr lang="en-GB" altLang="en-US" sz="1600" b="1"/>
            </a:lvl4pPr>
            <a:lvl5pPr marL="1828800" indent="0" lvl="4">
              <a:buFontTx/>
              <a:buNone/>
              <a:defRPr lang="en-GB" altLang="en-US" sz="1600" b="1"/>
            </a:lvl5pPr>
            <a:lvl6pPr marL="2286000" indent="0" lvl="5">
              <a:buFontTx/>
              <a:buNone/>
              <a:defRPr lang="en-GB" altLang="en-US" sz="1600" b="1"/>
            </a:lvl6pPr>
            <a:lvl7pPr marL="2743200" indent="0" lvl="6">
              <a:buFontTx/>
              <a:buNone/>
              <a:defRPr lang="en-GB" altLang="en-US" sz="1600" b="1"/>
            </a:lvl7pPr>
            <a:lvl8pPr marL="3200400" indent="0" lvl="7">
              <a:buFontTx/>
              <a:buNone/>
              <a:defRPr lang="en-GB" altLang="en-US" sz="1600" b="1"/>
            </a:lvl8pPr>
            <a:lvl9pPr marL="3657600" indent="0" lvl="8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3200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3200"/>
            </a:lvl1pPr>
            <a:lvl2pPr marL="0" indent="0" lvl="1">
              <a:buFontTx/>
              <a:buNone/>
              <a:defRPr lang="en-GB" altLang="en-US" sz="2800"/>
            </a:lvl2pPr>
            <a:lvl3pPr marL="0" indent="0" lvl="2">
              <a:buFontTx/>
              <a:buNone/>
              <a:defRPr lang="en-GB" altLang="en-US" sz="2400"/>
            </a:lvl3pPr>
            <a:lvl4pPr marL="0" indent="0" lvl="3">
              <a:buFontTx/>
              <a:buNone/>
              <a:defRPr lang="en-GB" altLang="en-US" sz="2000"/>
            </a:lvl4pPr>
            <a:lvl5pPr marL="0" indent="0" lvl="4">
              <a:buFontTx/>
              <a:buNone/>
              <a:defRPr lang="en-GB" altLang="en-US" sz="2000"/>
            </a:lvl5pPr>
            <a:lvl6pPr marL="0" indent="0" lvl="5">
              <a:buFontTx/>
              <a:buNone/>
              <a:defRPr lang="en-GB" altLang="en-US" sz="2000"/>
            </a:lvl6pPr>
            <a:lvl7pPr marL="0" indent="0" lvl="6">
              <a:buFontTx/>
              <a:buNone/>
              <a:defRPr lang="en-GB" altLang="en-US" sz="2000"/>
            </a:lvl7pPr>
            <a:lvl8pPr marL="0" indent="0" lvl="7">
              <a:buFontTx/>
              <a:buNone/>
              <a:defRPr lang="en-GB" altLang="en-US" sz="2000"/>
            </a:lvl8pPr>
            <a:lvl9pPr marL="0" indent="0" lvl="8">
              <a:buFontTx/>
              <a:buNone/>
              <a:defRPr lang="en-GB" altLang="en-US" sz="2000"/>
            </a:lvl9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1600"/>
            </a:lvl1pPr>
            <a:lvl2pPr marL="457200" indent="0" lvl="1">
              <a:buFontTx/>
              <a:buNone/>
              <a:defRPr lang="en-GB" altLang="en-US" sz="1400"/>
            </a:lvl2pPr>
            <a:lvl3pPr marL="914400" indent="0" lvl="2">
              <a:buFontTx/>
              <a:buNone/>
              <a:defRPr lang="en-GB" altLang="en-US" sz="1200"/>
            </a:lvl3pPr>
            <a:lvl4pPr marL="1371600" indent="0" lvl="3">
              <a:buFontTx/>
              <a:buNone/>
              <a:defRPr lang="en-GB" altLang="en-US" sz="1000"/>
            </a:lvl4pPr>
            <a:lvl5pPr marL="1828800" indent="0" lvl="4">
              <a:buFontTx/>
              <a:buNone/>
              <a:defRPr lang="en-GB" altLang="en-US" sz="1000"/>
            </a:lvl5pPr>
            <a:lvl6pPr marL="2286000" indent="0" lvl="5">
              <a:buFontTx/>
              <a:buNone/>
              <a:defRPr lang="en-GB" altLang="en-US" sz="1000"/>
            </a:lvl6pPr>
            <a:lvl7pPr marL="2743200" indent="0" lvl="6">
              <a:buFontTx/>
              <a:buNone/>
              <a:defRPr lang="en-GB" altLang="en-US" sz="1000"/>
            </a:lvl7pPr>
            <a:lvl8pPr marL="3200400" indent="0" lvl="7">
              <a:buFontTx/>
              <a:buNone/>
              <a:defRPr lang="en-GB" altLang="en-US" sz="1000"/>
            </a:lvl8pPr>
            <a:lvl9pPr marL="3657600" indent="0" lvl="8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3200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1600"/>
            </a:lvl1pPr>
            <a:lvl2pPr marL="457200" indent="0" lvl="1">
              <a:buFontTx/>
              <a:buNone/>
              <a:defRPr lang="en-GB" altLang="en-US" sz="1400"/>
            </a:lvl2pPr>
            <a:lvl3pPr marL="914400" indent="0" lvl="2">
              <a:buFontTx/>
              <a:buNone/>
              <a:defRPr lang="en-GB" altLang="en-US" sz="1200"/>
            </a:lvl3pPr>
            <a:lvl4pPr marL="1371600" indent="0" lvl="3">
              <a:buFontTx/>
              <a:buNone/>
              <a:defRPr lang="en-GB" altLang="en-US" sz="1000"/>
            </a:lvl4pPr>
            <a:lvl5pPr marL="1828800" indent="0" lvl="4">
              <a:buFontTx/>
              <a:buNone/>
              <a:defRPr lang="en-GB" altLang="en-US" sz="1000"/>
            </a:lvl5pPr>
            <a:lvl6pPr marL="2286000" indent="0" lvl="5">
              <a:buFontTx/>
              <a:buNone/>
              <a:defRPr lang="en-GB" altLang="en-US" sz="1000"/>
            </a:lvl6pPr>
            <a:lvl7pPr marL="2743200" indent="0" lvl="6">
              <a:buFontTx/>
              <a:buNone/>
              <a:defRPr lang="en-GB" altLang="en-US" sz="1000"/>
            </a:lvl7pPr>
            <a:lvl8pPr marL="3200400" indent="0" lvl="7">
              <a:buFontTx/>
              <a:buNone/>
              <a:defRPr lang="en-GB" altLang="en-US" sz="1000"/>
            </a:lvl8pPr>
            <a:lvl9pPr marL="3657600" indent="0" lvl="8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indent="-22860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1" r:id="rId10"/>
    <p:sldLayoutId id="214748436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2024-03-13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6452322569358.png"></Relationship><Relationship Id="rId3" Type="http://schemas.openxmlformats.org/officeDocument/2006/relationships/image" Target="../media/fImage3635022576962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3411722754464.png"></Relationship><Relationship Id="rId3" Type="http://schemas.openxmlformats.org/officeDocument/2006/relationships/image" Target="../media/fImage3763722765705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1554322858145.png"></Relationship><Relationship Id="rId3" Type="http://schemas.openxmlformats.org/officeDocument/2006/relationships/image" Target="../media/fImage2933822863281.png"></Relationship><Relationship Id="rId4" Type="http://schemas.openxmlformats.org/officeDocument/2006/relationships/image" Target="../media/fImage441222876827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8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10321760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15173622255846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216942234633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3417222256500.png"></Relationship><Relationship Id="rId3" Type="http://schemas.openxmlformats.org/officeDocument/2006/relationships/image" Target="../media/fImage3773922269169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644752241572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236352248147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 noGrp="1"/>
          </p:cNvSpPr>
          <p:nvPr>
            <p:ph type="ctrTitle" idx="1"/>
          </p:nvPr>
        </p:nvSpPr>
        <p:spPr>
          <a:xfrm rot="0">
            <a:off x="-231140" y="1252855"/>
            <a:ext cx="5704205" cy="887095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lang="ko-KR" sz="6000">
                <a:solidFill>
                  <a:schemeClr val="bg1"/>
                </a:solidFill>
                <a:latin typeface="프리젠테이션 5 Medium" charset="0"/>
                <a:ea typeface="프리젠테이션 5 Medium" charset="0"/>
              </a:rPr>
              <a:t>백앤드프로그래밍</a:t>
            </a:r>
            <a:endParaRPr lang="ko-KR" altLang="en-US" sz="6000">
              <a:solidFill>
                <a:schemeClr val="bg1"/>
              </a:solidFill>
              <a:latin typeface="프리젠테이션 5 Medium" charset="0"/>
              <a:ea typeface="프리젠테이션 5 Medium" charset="0"/>
            </a:endParaRPr>
          </a:p>
        </p:txBody>
      </p:sp>
      <p:sp>
        <p:nvSpPr>
          <p:cNvPr id="3" name="부제목 11"/>
          <p:cNvSpPr txBox="1">
            <a:spLocks noGrp="1"/>
          </p:cNvSpPr>
          <p:nvPr>
            <p:ph type="subTitle" idx="2"/>
          </p:nvPr>
        </p:nvSpPr>
        <p:spPr>
          <a:xfrm rot="0">
            <a:off x="3175" y="2330450"/>
            <a:ext cx="2052320" cy="354330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lang="ko-KR" sz="2000">
                <a:solidFill>
                  <a:schemeClr val="bg1"/>
                </a:solidFill>
                <a:latin typeface="프리젠테이션 5 Medium" charset="0"/>
                <a:ea typeface="프리젠테이션 5 Medium" charset="0"/>
              </a:rPr>
              <a:t>아이(i</a:t>
            </a:r>
            <a:r>
              <a:rPr lang="ko-KR" sz="2000">
                <a:solidFill>
                  <a:schemeClr val="bg1"/>
                </a:solidFill>
                <a:latin typeface="프리젠테이션 5 Medium" charset="0"/>
                <a:ea typeface="프리젠테이션 5 Medium" charset="0"/>
              </a:rPr>
              <a:t>) 들</a:t>
            </a:r>
            <a:endParaRPr lang="ko-KR" altLang="en-US" sz="2000">
              <a:solidFill>
                <a:schemeClr val="bg1"/>
              </a:solidFill>
              <a:latin typeface="프리젠테이션 5 Medium" charset="0"/>
              <a:ea typeface="프리젠테이션 5 Medium" charset="0"/>
            </a:endParaRPr>
          </a:p>
          <a:p>
            <a:pPr marL="0" indent="0" rtl="0" algn="ctr" defTabSz="914400" eaLnBrk="1" latinLnBrk="1" hangingPunct="1">
              <a:buFontTx/>
              <a:buNone/>
            </a:pPr>
            <a:endParaRPr lang="ko-KR" altLang="en-US" sz="2000">
              <a:solidFill>
                <a:schemeClr val="bg1"/>
              </a:solidFill>
              <a:latin typeface="프리젠테이션 5 Medium" charset="0"/>
              <a:ea typeface="프리젠테이션 5 Medium" charset="0"/>
            </a:endParaRPr>
          </a:p>
        </p:txBody>
      </p:sp>
      <p:sp>
        <p:nvSpPr>
          <p:cNvPr id="4" name="텍스트 상자 12"/>
          <p:cNvSpPr txBox="1">
            <a:spLocks noGrp="1"/>
          </p:cNvSpPr>
          <p:nvPr/>
        </p:nvSpPr>
        <p:spPr>
          <a:xfrm rot="0">
            <a:off x="438785" y="366395"/>
            <a:ext cx="4833620" cy="88709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lang="ko-KR" sz="7200">
                <a:solidFill>
                  <a:schemeClr val="bg1"/>
                </a:solidFill>
                <a:latin typeface="프리젠테이션 9 Black" charset="0"/>
                <a:ea typeface="프리젠테이션 9 Black" charset="0"/>
              </a:rPr>
              <a:t>M</a:t>
            </a:r>
            <a:r>
              <a:rPr lang="ko-KR" sz="7200">
                <a:solidFill>
                  <a:schemeClr val="bg1"/>
                </a:solidFill>
                <a:latin typeface="프리젠테이션 9 Black" charset="0"/>
                <a:ea typeface="프리젠테이션 9 Black" charset="0"/>
              </a:rPr>
              <a:t>ov</a:t>
            </a:r>
            <a:r>
              <a:rPr lang="ko-KR" sz="7200">
                <a:solidFill>
                  <a:schemeClr val="bg1"/>
                </a:solidFill>
                <a:latin typeface="프리젠테이션 9 Black" charset="0"/>
                <a:ea typeface="프리젠테이션 9 Black" charset="0"/>
              </a:rPr>
              <a:t>i</a:t>
            </a:r>
            <a:r>
              <a:rPr lang="ko-KR" sz="7200">
                <a:solidFill>
                  <a:schemeClr val="bg1"/>
                </a:solidFill>
                <a:latin typeface="프리젠테이션 9 Black" charset="0"/>
                <a:ea typeface="프리젠테이션 9 Black" charset="0"/>
              </a:rPr>
              <a:t>e</a:t>
            </a:r>
            <a:r>
              <a:rPr lang="ko-KR" sz="7200">
                <a:solidFill>
                  <a:schemeClr val="bg1"/>
                </a:solidFill>
                <a:latin typeface="프리젠테이션 9 Black" charset="0"/>
                <a:ea typeface="프리젠테이션 9 Black" charset="0"/>
              </a:rPr>
              <a:t>M</a:t>
            </a:r>
            <a:r>
              <a:rPr lang="ko-KR" sz="7200">
                <a:solidFill>
                  <a:schemeClr val="bg1"/>
                </a:solidFill>
                <a:latin typeface="프리젠테이션 9 Black" charset="0"/>
                <a:ea typeface="프리젠테이션 9 Black" charset="0"/>
              </a:rPr>
              <a:t>ate</a:t>
            </a:r>
            <a:endParaRPr lang="ko-KR" altLang="en-US" sz="7200">
              <a:solidFill>
                <a:schemeClr val="bg1"/>
              </a:solidFill>
              <a:latin typeface="프리젠테이션 9 Black" charset="0"/>
              <a:ea typeface="프리젠테이션 9 Black" charset="0"/>
            </a:endParaRPr>
          </a:p>
        </p:txBody>
      </p:sp>
      <p:cxnSp>
        <p:nvCxnSpPr>
          <p:cNvPr id="5" name="도형 13"/>
          <p:cNvCxnSpPr/>
          <p:nvPr/>
        </p:nvCxnSpPr>
        <p:spPr>
          <a:xfrm rot="0">
            <a:off x="454025" y="2284730"/>
            <a:ext cx="11382375" cy="1270"/>
          </a:xfrm>
          <a:prstGeom prst="line"/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부제목 14"/>
          <p:cNvSpPr txBox="1">
            <a:spLocks noGrp="1"/>
          </p:cNvSpPr>
          <p:nvPr>
            <p:ph type="subTitle" idx="3"/>
          </p:nvPr>
        </p:nvSpPr>
        <p:spPr>
          <a:xfrm rot="0">
            <a:off x="9965055" y="5610225"/>
            <a:ext cx="2052320" cy="354330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000">
                <a:solidFill>
                  <a:schemeClr val="bg1"/>
                </a:solidFill>
                <a:latin typeface="프리젠테이션 5 Medium" charset="0"/>
                <a:ea typeface="프리젠테이션 5 Medium" charset="0"/>
              </a:rPr>
              <a:t>2</a:t>
            </a:r>
            <a:r>
              <a:rPr lang="ko-KR" sz="2000">
                <a:solidFill>
                  <a:schemeClr val="bg1"/>
                </a:solidFill>
                <a:latin typeface="프리젠테이션 5 Medium" charset="0"/>
                <a:ea typeface="프리젠테이션 5 Medium" charset="0"/>
              </a:rPr>
              <a:t>02039773 </a:t>
            </a:r>
            <a:r>
              <a:rPr lang="ko-KR" sz="2000">
                <a:solidFill>
                  <a:schemeClr val="bg1"/>
                </a:solidFill>
                <a:latin typeface="프리젠테이션 5 Medium" charset="0"/>
                <a:ea typeface="프리젠테이션 5 Medium" charset="0"/>
              </a:rPr>
              <a:t>임호영</a:t>
            </a:r>
            <a:endParaRPr lang="ko-KR" altLang="en-US" sz="2000">
              <a:solidFill>
                <a:schemeClr val="bg1"/>
              </a:solidFill>
              <a:latin typeface="프리젠테이션 5 Medium" charset="0"/>
              <a:ea typeface="프리젠테이션 5 Medium" charset="0"/>
            </a:endParaRPr>
          </a:p>
        </p:txBody>
      </p:sp>
      <p:sp>
        <p:nvSpPr>
          <p:cNvPr id="7" name="부제목 16"/>
          <p:cNvSpPr txBox="1">
            <a:spLocks noGrp="1"/>
          </p:cNvSpPr>
          <p:nvPr>
            <p:ph type="subTitle" idx="4"/>
          </p:nvPr>
        </p:nvSpPr>
        <p:spPr>
          <a:xfrm rot="0">
            <a:off x="9965690" y="5963920"/>
            <a:ext cx="2052320" cy="354330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000">
                <a:solidFill>
                  <a:schemeClr val="bg1"/>
                </a:solidFill>
                <a:latin typeface="프리젠테이션 5 Medium" charset="0"/>
                <a:ea typeface="프리젠테이션 5 Medium" charset="0"/>
              </a:rPr>
              <a:t>20</a:t>
            </a:r>
            <a:r>
              <a:rPr lang="ko-KR" sz="2000">
                <a:solidFill>
                  <a:schemeClr val="bg1"/>
                </a:solidFill>
                <a:latin typeface="프리젠테이션 5 Medium" charset="0"/>
                <a:ea typeface="프리젠테이션 5 Medium" charset="0"/>
              </a:rPr>
              <a:t>2040363</a:t>
            </a:r>
            <a:r>
              <a:rPr lang="ko-KR" sz="2000">
                <a:solidFill>
                  <a:schemeClr val="bg1"/>
                </a:solidFill>
                <a:latin typeface="프리젠테이션 5 Medium" charset="0"/>
                <a:ea typeface="프리젠테이션 5 Medium" charset="0"/>
              </a:rPr>
              <a:t> 김성민</a:t>
            </a:r>
            <a:endParaRPr lang="ko-KR" altLang="en-US" sz="2000">
              <a:solidFill>
                <a:schemeClr val="bg1"/>
              </a:solidFill>
              <a:latin typeface="프리젠테이션 5 Medium" charset="0"/>
              <a:ea typeface="프리젠테이션 5 Medium" charset="0"/>
            </a:endParaRPr>
          </a:p>
        </p:txBody>
      </p:sp>
      <p:sp>
        <p:nvSpPr>
          <p:cNvPr id="8" name="부제목 17"/>
          <p:cNvSpPr txBox="1">
            <a:spLocks noGrp="1"/>
          </p:cNvSpPr>
          <p:nvPr>
            <p:ph type="subTitle" idx="5"/>
          </p:nvPr>
        </p:nvSpPr>
        <p:spPr>
          <a:xfrm rot="0">
            <a:off x="9965690" y="6327140"/>
            <a:ext cx="2052320" cy="354330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000">
                <a:solidFill>
                  <a:schemeClr val="bg1"/>
                </a:solidFill>
                <a:latin typeface="프리젠테이션 5 Medium" charset="0"/>
                <a:ea typeface="프리젠테이션 5 Medium" charset="0"/>
              </a:rPr>
              <a:t>2</a:t>
            </a:r>
            <a:r>
              <a:rPr lang="ko-KR" sz="2000">
                <a:solidFill>
                  <a:schemeClr val="bg1"/>
                </a:solidFill>
                <a:latin typeface="프리젠테이션 5 Medium" charset="0"/>
                <a:ea typeface="프리젠테이션 5 Medium" charset="0"/>
              </a:rPr>
              <a:t>02084</a:t>
            </a:r>
            <a:r>
              <a:rPr lang="ko-KR" sz="2000">
                <a:solidFill>
                  <a:schemeClr val="bg1"/>
                </a:solidFill>
                <a:latin typeface="프리젠테이션 5 Medium" charset="0"/>
                <a:ea typeface="프리젠테이션 5 Medium" charset="0"/>
              </a:rPr>
              <a:t>7</a:t>
            </a:r>
            <a:r>
              <a:rPr lang="ko-KR" sz="2000">
                <a:solidFill>
                  <a:schemeClr val="bg1"/>
                </a:solidFill>
                <a:latin typeface="프리젠테이션 5 Medium" charset="0"/>
                <a:ea typeface="프리젠테이션 5 Medium" charset="0"/>
              </a:rPr>
              <a:t>79 조상우</a:t>
            </a:r>
            <a:endParaRPr lang="ko-KR" altLang="en-US" sz="2000">
              <a:solidFill>
                <a:schemeClr val="bg1"/>
              </a:solidFill>
              <a:latin typeface="프리젠테이션 5 Medium" charset="0"/>
              <a:ea typeface="프리젠테이션 5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8"/>
          <p:cNvSpPr txBox="1">
            <a:spLocks noGrp="1"/>
          </p:cNvSpPr>
          <p:nvPr>
            <p:ph type="title" idx="2"/>
          </p:nvPr>
        </p:nvSpPr>
        <p:spPr>
          <a:xfrm rot="0">
            <a:off x="1168400" y="300355"/>
            <a:ext cx="2920365" cy="9912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진행 </a:t>
            </a: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상황</a:t>
            </a:r>
            <a:endParaRPr lang="ko-KR" altLang="en-US" sz="4400">
              <a:solidFill>
                <a:srgbClr val="5B9BD5"/>
              </a:solidFill>
              <a:latin typeface="프리젠테이션 7 Bold" charset="0"/>
              <a:ea typeface="프리젠테이션 7 Bold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61950" y="159385"/>
            <a:ext cx="11830685" cy="9398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/>
        </p:nvSpPr>
        <p:spPr>
          <a:xfrm rot="0">
            <a:off x="443230" y="300990"/>
            <a:ext cx="404495" cy="3771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solidFill>
                  <a:srgbClr val="5B9BD5"/>
                </a:solidFill>
                <a:latin typeface="프리젠테이션 9 Black" charset="0"/>
                <a:ea typeface="프리젠테이션 9 Black" charset="0"/>
              </a:rPr>
              <a:t>1</a:t>
            </a:r>
            <a:endParaRPr lang="ko-KR" altLang="en-US" sz="2800">
              <a:solidFill>
                <a:srgbClr val="5B9BD5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577715" y="636905"/>
            <a:ext cx="3032125" cy="798195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rtl="0" algn="ctr" defTabSz="914400" eaLnBrk="1" latinLnBrk="1" hangingPunct="1">
              <a:buFontTx/>
              <a:buNone/>
            </a:pPr>
            <a:r>
              <a:rPr lang="ko-KR" sz="3600">
                <a:latin typeface="프리젠테이션 5 Medium" charset="0"/>
                <a:ea typeface="프리젠테이션 5 Medium" charset="0"/>
              </a:rPr>
              <a:t>백앤드</a:t>
            </a:r>
            <a:endParaRPr lang="ko-KR" altLang="en-US" sz="3600">
              <a:latin typeface="프리젠테이션 5 Medium" charset="0"/>
              <a:ea typeface="프리젠테이션 5 Medium" charset="0"/>
            </a:endParaRPr>
          </a:p>
        </p:txBody>
      </p:sp>
      <p:cxnSp>
        <p:nvCxnSpPr>
          <p:cNvPr id="8" name="Rect 0"/>
          <p:cNvCxnSpPr/>
          <p:nvPr/>
        </p:nvCxnSpPr>
        <p:spPr>
          <a:xfrm rot="0">
            <a:off x="386715" y="6670040"/>
            <a:ext cx="11817985" cy="1270"/>
          </a:xfrm>
          <a:prstGeom prst="line"/>
          <a:ln w="19050" cap="flat" cmpd="sng">
            <a:solidFill>
              <a:srgbClr val="5B9BD5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75" descr="C:/Users/whtk/AppData/Roaming/PolarisOffice/ETemp/12720_7988056/fImage645232256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2585" y="1821815"/>
            <a:ext cx="6429375" cy="4540250"/>
          </a:xfrm>
          <a:prstGeom prst="rect"/>
          <a:noFill/>
        </p:spPr>
      </p:pic>
      <p:pic>
        <p:nvPicPr>
          <p:cNvPr id="10" name="그림 76" descr="C:/Users/whtk/AppData/Roaming/PolarisOffice/ETemp/12720_7988056/fImage363502257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5365" y="1731010"/>
            <a:ext cx="5741035" cy="4718685"/>
          </a:xfrm>
          <a:prstGeom prst="rect"/>
          <a:noFill/>
        </p:spPr>
      </p:pic>
      <p:sp>
        <p:nvSpPr>
          <p:cNvPr id="11" name="내용 개체 틀 77"/>
          <p:cNvSpPr txBox="1">
            <a:spLocks noGrp="1"/>
          </p:cNvSpPr>
          <p:nvPr>
            <p:ph type="obj" idx="5"/>
          </p:nvPr>
        </p:nvSpPr>
        <p:spPr>
          <a:xfrm rot="0">
            <a:off x="7891145" y="815340"/>
            <a:ext cx="3732530" cy="4749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-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M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embe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r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D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A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O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(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), DTO()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8"/>
          <p:cNvSpPr txBox="1">
            <a:spLocks noGrp="1"/>
          </p:cNvSpPr>
          <p:nvPr>
            <p:ph type="title" idx="2"/>
          </p:nvPr>
        </p:nvSpPr>
        <p:spPr>
          <a:xfrm rot="0">
            <a:off x="1168400" y="300355"/>
            <a:ext cx="2920365" cy="9912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진행 </a:t>
            </a: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상황</a:t>
            </a:r>
            <a:endParaRPr lang="ko-KR" altLang="en-US" sz="4400">
              <a:solidFill>
                <a:srgbClr val="5B9BD5"/>
              </a:solidFill>
              <a:latin typeface="프리젠테이션 7 Bold" charset="0"/>
              <a:ea typeface="프리젠테이션 7 Bold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61950" y="159385"/>
            <a:ext cx="11830685" cy="9398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/>
        </p:nvSpPr>
        <p:spPr>
          <a:xfrm rot="0">
            <a:off x="443230" y="300990"/>
            <a:ext cx="404495" cy="3771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solidFill>
                  <a:srgbClr val="5B9BD5"/>
                </a:solidFill>
                <a:latin typeface="프리젠테이션 9 Black" charset="0"/>
                <a:ea typeface="프리젠테이션 9 Black" charset="0"/>
              </a:rPr>
              <a:t>1</a:t>
            </a:r>
            <a:endParaRPr lang="ko-KR" altLang="en-US" sz="2800">
              <a:solidFill>
                <a:srgbClr val="5B9BD5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577715" y="636905"/>
            <a:ext cx="3032125" cy="798195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rtl="0" algn="ctr" defTabSz="914400" eaLnBrk="1" latinLnBrk="1" hangingPunct="1">
              <a:buFontTx/>
              <a:buNone/>
            </a:pPr>
            <a:r>
              <a:rPr lang="ko-KR" sz="3600">
                <a:latin typeface="프리젠테이션 5 Medium" charset="0"/>
                <a:ea typeface="프리젠테이션 5 Medium" charset="0"/>
              </a:rPr>
              <a:t>백앤드</a:t>
            </a:r>
            <a:endParaRPr lang="ko-KR" altLang="en-US" sz="3600">
              <a:latin typeface="프리젠테이션 5 Medium" charset="0"/>
              <a:ea typeface="프리젠테이션 5 Medium" charset="0"/>
            </a:endParaRPr>
          </a:p>
        </p:txBody>
      </p:sp>
      <p:cxnSp>
        <p:nvCxnSpPr>
          <p:cNvPr id="8" name="Rect 0"/>
          <p:cNvCxnSpPr/>
          <p:nvPr/>
        </p:nvCxnSpPr>
        <p:spPr>
          <a:xfrm rot="0">
            <a:off x="386715" y="6670040"/>
            <a:ext cx="11817985" cy="1270"/>
          </a:xfrm>
          <a:prstGeom prst="line"/>
          <a:ln w="19050" cap="flat" cmpd="sng">
            <a:solidFill>
              <a:srgbClr val="5B9BD5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77"/>
          <p:cNvSpPr txBox="1">
            <a:spLocks noGrp="1"/>
          </p:cNvSpPr>
          <p:nvPr>
            <p:ph type="obj" idx="5"/>
          </p:nvPr>
        </p:nvSpPr>
        <p:spPr>
          <a:xfrm rot="0">
            <a:off x="7891145" y="815340"/>
            <a:ext cx="3732530" cy="4749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-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B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o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a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rdD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A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O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(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), DTO()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</p:txBody>
      </p:sp>
      <p:pic>
        <p:nvPicPr>
          <p:cNvPr id="12" name="그림 79" descr="C:/Users/whtk/AppData/Roaming/PolarisOffice/ETemp/12720_7988056/fImage341172275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3220" y="1833880"/>
            <a:ext cx="6658610" cy="3512185"/>
          </a:xfrm>
          <a:prstGeom prst="rect"/>
          <a:noFill/>
        </p:spPr>
      </p:pic>
      <p:pic>
        <p:nvPicPr>
          <p:cNvPr id="13" name="그림 80" descr="C:/Users/whtk/AppData/Roaming/PolarisOffice/ETemp/12720_7988056/fImage376372276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82360" y="1708785"/>
            <a:ext cx="5493385" cy="4162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8"/>
          <p:cNvSpPr txBox="1">
            <a:spLocks noGrp="1"/>
          </p:cNvSpPr>
          <p:nvPr>
            <p:ph type="title" idx="2"/>
          </p:nvPr>
        </p:nvSpPr>
        <p:spPr>
          <a:xfrm rot="0">
            <a:off x="1168400" y="300355"/>
            <a:ext cx="2920365" cy="9912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진행 </a:t>
            </a: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상황</a:t>
            </a:r>
            <a:endParaRPr lang="ko-KR" altLang="en-US" sz="4400">
              <a:solidFill>
                <a:srgbClr val="5B9BD5"/>
              </a:solidFill>
              <a:latin typeface="프리젠테이션 7 Bold" charset="0"/>
              <a:ea typeface="프리젠테이션 7 Bold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61950" y="159385"/>
            <a:ext cx="11830685" cy="9398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/>
        </p:nvSpPr>
        <p:spPr>
          <a:xfrm rot="0">
            <a:off x="443230" y="300990"/>
            <a:ext cx="404495" cy="3771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solidFill>
                  <a:srgbClr val="5B9BD5"/>
                </a:solidFill>
                <a:latin typeface="프리젠테이션 9 Black" charset="0"/>
                <a:ea typeface="프리젠테이션 9 Black" charset="0"/>
              </a:rPr>
              <a:t>1</a:t>
            </a:r>
            <a:endParaRPr lang="ko-KR" altLang="en-US" sz="2800">
              <a:solidFill>
                <a:srgbClr val="5B9BD5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577715" y="636905"/>
            <a:ext cx="3032125" cy="798195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rtl="0" algn="ctr" defTabSz="914400" eaLnBrk="1" latinLnBrk="1" hangingPunct="1">
              <a:buFontTx/>
              <a:buNone/>
            </a:pPr>
            <a:r>
              <a:rPr lang="ko-KR" sz="3600">
                <a:latin typeface="프리젠테이션 5 Medium" charset="0"/>
                <a:ea typeface="프리젠테이션 5 Medium" charset="0"/>
              </a:rPr>
              <a:t>D</a:t>
            </a:r>
            <a:r>
              <a:rPr lang="ko-KR" sz="3600">
                <a:latin typeface="프리젠테이션 5 Medium" charset="0"/>
                <a:ea typeface="프리젠테이션 5 Medium" charset="0"/>
              </a:rPr>
              <a:t>B</a:t>
            </a:r>
            <a:endParaRPr lang="ko-KR" altLang="en-US" sz="3600">
              <a:latin typeface="프리젠테이션 5 Medium" charset="0"/>
              <a:ea typeface="프리젠테이션 5 Medium" charset="0"/>
            </a:endParaRPr>
          </a:p>
        </p:txBody>
      </p:sp>
      <p:cxnSp>
        <p:nvCxnSpPr>
          <p:cNvPr id="8" name="Rect 0"/>
          <p:cNvCxnSpPr/>
          <p:nvPr/>
        </p:nvCxnSpPr>
        <p:spPr>
          <a:xfrm rot="0">
            <a:off x="386715" y="6670040"/>
            <a:ext cx="11817985" cy="1270"/>
          </a:xfrm>
          <a:prstGeom prst="line"/>
          <a:ln w="19050" cap="flat" cmpd="sng">
            <a:solidFill>
              <a:srgbClr val="5B9BD5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1" descr="C:/Users/whtk/AppData/Roaming/PolarisOffice/ETemp/12720_7988056/fImage155432285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045" y="2683510"/>
            <a:ext cx="4348480" cy="2725420"/>
          </a:xfrm>
          <a:prstGeom prst="rect"/>
          <a:noFill/>
        </p:spPr>
      </p:pic>
      <p:pic>
        <p:nvPicPr>
          <p:cNvPr id="10" name="그림 82" descr="C:/Users/whtk/AppData/Roaming/PolarisOffice/ETemp/12720_7988056/fImage293382286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90135" y="1750695"/>
            <a:ext cx="6967220" cy="2336165"/>
          </a:xfrm>
          <a:prstGeom prst="rect"/>
          <a:noFill/>
        </p:spPr>
      </p:pic>
      <p:pic>
        <p:nvPicPr>
          <p:cNvPr id="11" name="그림 83" descr="C:/Users/whtk/AppData/Roaming/PolarisOffice/ETemp/12720_7988056/fImage44122287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96180" y="4272280"/>
            <a:ext cx="4282440" cy="1894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2"/>
          <p:cNvSpPr txBox="1">
            <a:spLocks noGrp="1"/>
          </p:cNvSpPr>
          <p:nvPr>
            <p:ph type="title" idx="1"/>
          </p:nvPr>
        </p:nvSpPr>
        <p:spPr>
          <a:xfrm rot="0">
            <a:off x="7538085" y="623570"/>
            <a:ext cx="1096010" cy="16198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4000">
                <a:solidFill>
                  <a:schemeClr val="bg1"/>
                </a:solidFill>
                <a:latin typeface="프리젠테이션 9 Black" charset="0"/>
                <a:ea typeface="프리젠테이션 9 Black" charset="0"/>
              </a:rPr>
              <a:t>2</a:t>
            </a:r>
            <a:endParaRPr lang="ko-KR" altLang="en-US" sz="14000">
              <a:solidFill>
                <a:schemeClr val="bg1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7538085" y="2241550"/>
            <a:ext cx="3114675" cy="83185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lang="ko-KR" sz="4800">
                <a:solidFill>
                  <a:schemeClr val="bg1"/>
                </a:solidFill>
                <a:latin typeface="프리젠테이션 7 Bold" charset="0"/>
                <a:ea typeface="프리젠테이션 7 Bold" charset="0"/>
              </a:rPr>
              <a:t>시연</a:t>
            </a:r>
            <a:endParaRPr lang="ko-KR" altLang="en-US" sz="4800">
              <a:solidFill>
                <a:schemeClr val="bg1"/>
              </a:solidFill>
              <a:latin typeface="프리젠테이션 7 Bold" charset="0"/>
              <a:ea typeface="프리젠테이션 7 Bold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7437120" y="3078480"/>
            <a:ext cx="4747895" cy="1270"/>
          </a:xfrm>
          <a:prstGeom prst="line"/>
          <a:ln w="762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Rect 0"/>
          <p:cNvCxnSpPr/>
          <p:nvPr/>
        </p:nvCxnSpPr>
        <p:spPr>
          <a:xfrm rot="0">
            <a:off x="7449185" y="3360420"/>
            <a:ext cx="4727575" cy="1270"/>
          </a:xfrm>
          <a:prstGeom prst="line"/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2"/>
          <p:cNvSpPr txBox="1">
            <a:spLocks noGrp="1"/>
          </p:cNvSpPr>
          <p:nvPr>
            <p:ph type="title" idx="1"/>
          </p:nvPr>
        </p:nvSpPr>
        <p:spPr>
          <a:xfrm rot="0">
            <a:off x="7538085" y="623570"/>
            <a:ext cx="1096010" cy="16198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lang="ko-KR" sz="14000">
                <a:solidFill>
                  <a:schemeClr val="bg1"/>
                </a:solidFill>
                <a:latin typeface="프리젠테이션 9 Black" charset="0"/>
                <a:ea typeface="프리젠테이션 9 Black" charset="0"/>
              </a:rPr>
              <a:t>3</a:t>
            </a:r>
            <a:endParaRPr lang="ko-KR" altLang="en-US" sz="14000">
              <a:solidFill>
                <a:schemeClr val="bg1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7538085" y="2241550"/>
            <a:ext cx="3114675" cy="83185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lang="ko-KR" sz="4800">
                <a:solidFill>
                  <a:schemeClr val="bg1"/>
                </a:solidFill>
                <a:latin typeface="프리젠테이션 7 Bold" charset="0"/>
                <a:ea typeface="프리젠테이션 7 Bold" charset="0"/>
              </a:rPr>
              <a:t>구현 </a:t>
            </a:r>
            <a:r>
              <a:rPr lang="ko-KR" sz="4800">
                <a:solidFill>
                  <a:schemeClr val="bg1"/>
                </a:solidFill>
                <a:latin typeface="프리젠테이션 7 Bold" charset="0"/>
                <a:ea typeface="프리젠테이션 7 Bold" charset="0"/>
              </a:rPr>
              <a:t>계획</a:t>
            </a:r>
            <a:endParaRPr lang="ko-KR" altLang="en-US" sz="4800">
              <a:solidFill>
                <a:schemeClr val="bg1"/>
              </a:solidFill>
              <a:latin typeface="프리젠테이션 7 Bold" charset="0"/>
              <a:ea typeface="프리젠테이션 7 Bold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7437120" y="3078480"/>
            <a:ext cx="4747895" cy="1270"/>
          </a:xfrm>
          <a:prstGeom prst="line"/>
          <a:ln w="762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Rect 0"/>
          <p:cNvCxnSpPr/>
          <p:nvPr/>
        </p:nvCxnSpPr>
        <p:spPr>
          <a:xfrm rot="0">
            <a:off x="7449185" y="3360420"/>
            <a:ext cx="4727575" cy="1270"/>
          </a:xfrm>
          <a:prstGeom prst="line"/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1"/>
          <p:cNvSpPr txBox="1">
            <a:spLocks noGrp="1"/>
          </p:cNvSpPr>
          <p:nvPr>
            <p:ph type="title" idx="1"/>
          </p:nvPr>
        </p:nvSpPr>
        <p:spPr>
          <a:xfrm rot="0">
            <a:off x="1168400" y="300355"/>
            <a:ext cx="2920365" cy="9912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구현 </a:t>
            </a: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계획</a:t>
            </a:r>
            <a:endParaRPr lang="ko-KR" altLang="en-US" sz="4400">
              <a:solidFill>
                <a:srgbClr val="5B9BD5"/>
              </a:solidFill>
              <a:latin typeface="프리젠테이션 7 Bold" charset="0"/>
              <a:ea typeface="프리젠테이션 7 Bold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61950" y="159385"/>
            <a:ext cx="11830685" cy="9398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/>
        </p:nvSpPr>
        <p:spPr>
          <a:xfrm rot="0">
            <a:off x="443230" y="300990"/>
            <a:ext cx="404495" cy="3771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solidFill>
                  <a:srgbClr val="5B9BD5"/>
                </a:solidFill>
                <a:latin typeface="프리젠테이션 9 Black" charset="0"/>
                <a:ea typeface="프리젠테이션 9 Black" charset="0"/>
              </a:rPr>
              <a:t>3</a:t>
            </a:r>
            <a:endParaRPr lang="ko-KR" altLang="en-US" sz="2800">
              <a:solidFill>
                <a:srgbClr val="5B9BD5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796925" y="2119630"/>
            <a:ext cx="4055745" cy="113792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rtl="0" algn="ctr" defTabSz="914400" eaLnBrk="1" latinLnBrk="1" hangingPunct="1">
              <a:buFontTx/>
              <a:buNone/>
            </a:pPr>
            <a:r>
              <a:rPr lang="ko-KR" sz="3600">
                <a:latin typeface="프리젠테이션 5 Medium" charset="0"/>
                <a:ea typeface="프리젠테이션 5 Medium" charset="0"/>
              </a:rPr>
              <a:t>프론트앤드</a:t>
            </a:r>
            <a:endParaRPr lang="ko-KR" altLang="en-US" sz="3600">
              <a:latin typeface="프리젠테이션 5 Medium" charset="0"/>
              <a:ea typeface="프리젠테이션 5 Medium" charset="0"/>
            </a:endParaRPr>
          </a:p>
        </p:txBody>
      </p:sp>
      <p:cxnSp>
        <p:nvCxnSpPr>
          <p:cNvPr id="8" name="Rect 0"/>
          <p:cNvCxnSpPr/>
          <p:nvPr/>
        </p:nvCxnSpPr>
        <p:spPr>
          <a:xfrm rot="0">
            <a:off x="386715" y="6670040"/>
            <a:ext cx="11817985" cy="1270"/>
          </a:xfrm>
          <a:prstGeom prst="line"/>
          <a:ln w="19050" cap="flat" cmpd="sng">
            <a:solidFill>
              <a:srgbClr val="5B9BD5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53"/>
          <p:cNvSpPr txBox="1">
            <a:spLocks noGrp="1"/>
          </p:cNvSpPr>
          <p:nvPr>
            <p:ph type="obj" idx="2"/>
          </p:nvPr>
        </p:nvSpPr>
        <p:spPr>
          <a:xfrm rot="0">
            <a:off x="5039995" y="2122805"/>
            <a:ext cx="6906260" cy="422910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U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I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-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게시판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미흡한 부분 보완 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	-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메뉴별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페이지 제작 (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페이지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버튼,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게시판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	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세부화)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	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-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그 외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추가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사항 (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게시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판,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댓글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창,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메인 화면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	   UI 추가 및 수정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,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영화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/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예매 게시판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추가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)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1"/>
          <p:cNvSpPr txBox="1">
            <a:spLocks noGrp="1"/>
          </p:cNvSpPr>
          <p:nvPr>
            <p:ph type="title" idx="1"/>
          </p:nvPr>
        </p:nvSpPr>
        <p:spPr>
          <a:xfrm rot="0">
            <a:off x="1168400" y="300355"/>
            <a:ext cx="2920365" cy="9912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구현 </a:t>
            </a: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계획</a:t>
            </a:r>
            <a:endParaRPr lang="ko-KR" altLang="en-US" sz="4400">
              <a:solidFill>
                <a:srgbClr val="5B9BD5"/>
              </a:solidFill>
              <a:latin typeface="프리젠테이션 7 Bold" charset="0"/>
              <a:ea typeface="프리젠테이션 7 Bold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61950" y="159385"/>
            <a:ext cx="11830685" cy="9398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/>
        </p:nvSpPr>
        <p:spPr>
          <a:xfrm rot="0">
            <a:off x="443230" y="300990"/>
            <a:ext cx="404495" cy="3771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solidFill>
                  <a:srgbClr val="5B9BD5"/>
                </a:solidFill>
                <a:latin typeface="프리젠테이션 9 Black" charset="0"/>
                <a:ea typeface="프리젠테이션 9 Black" charset="0"/>
              </a:rPr>
              <a:t>3</a:t>
            </a:r>
            <a:endParaRPr lang="ko-KR" altLang="en-US" sz="2800">
              <a:solidFill>
                <a:srgbClr val="5B9BD5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796925" y="2119630"/>
            <a:ext cx="4055745" cy="113792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rtl="0" algn="ctr" defTabSz="914400" eaLnBrk="1" latinLnBrk="1" hangingPunct="1">
              <a:buFontTx/>
              <a:buNone/>
            </a:pPr>
            <a:r>
              <a:rPr sz="3600">
                <a:latin typeface="프리젠테이션 5 Medium" charset="0"/>
                <a:ea typeface="프리젠테이션 5 Medium" charset="0"/>
              </a:rPr>
              <a:t>백앤드</a:t>
            </a:r>
            <a:endParaRPr lang="ko-KR" altLang="en-US" sz="3600">
              <a:latin typeface="프리젠테이션 5 Medium" charset="0"/>
              <a:ea typeface="프리젠테이션 5 Medium" charset="0"/>
            </a:endParaRPr>
          </a:p>
        </p:txBody>
      </p:sp>
      <p:cxnSp>
        <p:nvCxnSpPr>
          <p:cNvPr id="8" name="Rect 0"/>
          <p:cNvCxnSpPr/>
          <p:nvPr/>
        </p:nvCxnSpPr>
        <p:spPr>
          <a:xfrm rot="0">
            <a:off x="386715" y="6670040"/>
            <a:ext cx="11817985" cy="1270"/>
          </a:xfrm>
          <a:prstGeom prst="line"/>
          <a:ln w="19050" cap="flat" cmpd="sng">
            <a:solidFill>
              <a:srgbClr val="5B9BD5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53"/>
          <p:cNvSpPr txBox="1">
            <a:spLocks noGrp="1"/>
          </p:cNvSpPr>
          <p:nvPr>
            <p:ph type="obj" idx="2"/>
          </p:nvPr>
        </p:nvSpPr>
        <p:spPr>
          <a:xfrm rot="0">
            <a:off x="5039995" y="2122805"/>
            <a:ext cx="6906260" cy="422910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기능		-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마이페이지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기능 (회원정보 수정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,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열람)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	- 관리자의 일반 유저 관리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(삭제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)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	-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댓글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DA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O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, D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T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O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(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)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작업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	- 게시판 DA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O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, DTO()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추가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작업 (게시글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	 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수정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및 삭제 기능)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	- 영화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DA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O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, DTO() /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예매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DA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O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, DTO()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	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등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관리 객체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추가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작성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1"/>
          <p:cNvSpPr txBox="1">
            <a:spLocks noGrp="1"/>
          </p:cNvSpPr>
          <p:nvPr>
            <p:ph type="title" idx="1"/>
          </p:nvPr>
        </p:nvSpPr>
        <p:spPr>
          <a:xfrm rot="0">
            <a:off x="1168400" y="300355"/>
            <a:ext cx="2920365" cy="9912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구현 </a:t>
            </a: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계획</a:t>
            </a:r>
            <a:endParaRPr lang="ko-KR" altLang="en-US" sz="4400">
              <a:solidFill>
                <a:srgbClr val="5B9BD5"/>
              </a:solidFill>
              <a:latin typeface="프리젠테이션 7 Bold" charset="0"/>
              <a:ea typeface="프리젠테이션 7 Bold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61950" y="159385"/>
            <a:ext cx="11830685" cy="9398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/>
        </p:nvSpPr>
        <p:spPr>
          <a:xfrm rot="0">
            <a:off x="443230" y="300990"/>
            <a:ext cx="404495" cy="3771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solidFill>
                  <a:srgbClr val="5B9BD5"/>
                </a:solidFill>
                <a:latin typeface="프리젠테이션 9 Black" charset="0"/>
                <a:ea typeface="프리젠테이션 9 Black" charset="0"/>
              </a:rPr>
              <a:t>3</a:t>
            </a:r>
            <a:endParaRPr lang="ko-KR" altLang="en-US" sz="2800">
              <a:solidFill>
                <a:srgbClr val="5B9BD5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796925" y="2119630"/>
            <a:ext cx="4055745" cy="113792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rtl="0" algn="ctr" defTabSz="914400" eaLnBrk="1" latinLnBrk="1" hangingPunct="1">
              <a:buFontTx/>
              <a:buNone/>
            </a:pPr>
            <a:r>
              <a:rPr lang="ko-KR" sz="3600">
                <a:latin typeface="프리젠테이션 5 Medium" charset="0"/>
                <a:ea typeface="프리젠테이션 5 Medium" charset="0"/>
              </a:rPr>
              <a:t>D</a:t>
            </a:r>
            <a:r>
              <a:rPr lang="ko-KR" sz="3600">
                <a:latin typeface="프리젠테이션 5 Medium" charset="0"/>
                <a:ea typeface="프리젠테이션 5 Medium" charset="0"/>
              </a:rPr>
              <a:t>B</a:t>
            </a:r>
            <a:endParaRPr lang="ko-KR" altLang="en-US" sz="3600">
              <a:latin typeface="프리젠테이션 5 Medium" charset="0"/>
              <a:ea typeface="프리젠테이션 5 Medium" charset="0"/>
            </a:endParaRPr>
          </a:p>
        </p:txBody>
      </p:sp>
      <p:cxnSp>
        <p:nvCxnSpPr>
          <p:cNvPr id="8" name="Rect 0"/>
          <p:cNvCxnSpPr/>
          <p:nvPr/>
        </p:nvCxnSpPr>
        <p:spPr>
          <a:xfrm rot="0">
            <a:off x="386715" y="6670040"/>
            <a:ext cx="11817985" cy="1270"/>
          </a:xfrm>
          <a:prstGeom prst="line"/>
          <a:ln w="19050" cap="flat" cmpd="sng">
            <a:solidFill>
              <a:srgbClr val="5B9BD5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53"/>
          <p:cNvSpPr txBox="1">
            <a:spLocks noGrp="1"/>
          </p:cNvSpPr>
          <p:nvPr>
            <p:ph type="obj" idx="2"/>
          </p:nvPr>
        </p:nvSpPr>
        <p:spPr>
          <a:xfrm rot="0">
            <a:off x="5039995" y="2122805"/>
            <a:ext cx="6906260" cy="422910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설계		- 영화 정보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테이블 (movies)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	-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예매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정보 테이블 (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b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ooked)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	-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회원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정보 테이블 추가 작업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	  (예매 정보 참조)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	- 기타 DB 분석 및 보완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 noGrp="1"/>
          </p:cNvSpPr>
          <p:nvPr/>
        </p:nvSpPr>
        <p:spPr>
          <a:xfrm rot="0">
            <a:off x="2954020" y="2651760"/>
            <a:ext cx="6292850" cy="154876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lang="ko-KR" sz="10000">
                <a:solidFill>
                  <a:schemeClr val="bg1"/>
                </a:solidFill>
                <a:latin typeface="프리젠테이션 9 Black" charset="0"/>
                <a:ea typeface="프리젠테이션 9 Black" charset="0"/>
              </a:rPr>
              <a:t>T</a:t>
            </a:r>
            <a:r>
              <a:rPr lang="ko-KR" sz="10000">
                <a:solidFill>
                  <a:schemeClr val="bg1"/>
                </a:solidFill>
                <a:latin typeface="프리젠테이션 9 Black" charset="0"/>
                <a:ea typeface="프리젠테이션 9 Black" charset="0"/>
              </a:rPr>
              <a:t>hank You</a:t>
            </a:r>
            <a:r>
              <a:rPr lang="ko-KR" sz="10000">
                <a:solidFill>
                  <a:schemeClr val="bg1"/>
                </a:solidFill>
                <a:latin typeface="프리젠테이션 9 Black" charset="0"/>
                <a:ea typeface="프리젠테이션 9 Black" charset="0"/>
              </a:rPr>
              <a:t> </a:t>
            </a:r>
            <a:endParaRPr lang="ko-KR" altLang="en-US" sz="10000">
              <a:solidFill>
                <a:schemeClr val="bg1"/>
              </a:solidFill>
              <a:latin typeface="프리젠테이션 9 Black" charset="0"/>
              <a:ea typeface="프리젠테이션 9 Black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1163955" y="635000"/>
            <a:ext cx="1245235" cy="8216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4500">
                <a:solidFill>
                  <a:srgbClr val="5B9BD5"/>
                </a:solidFill>
                <a:latin typeface="프리젠테이션 9 Black" charset="0"/>
                <a:ea typeface="프리젠테이션 9 Black" charset="0"/>
              </a:rPr>
              <a:t>목 차</a:t>
            </a:r>
            <a:endParaRPr lang="ko-KR" altLang="en-US" sz="4500">
              <a:solidFill>
                <a:srgbClr val="5B9BD5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1501775" y="2268220"/>
            <a:ext cx="5107940" cy="3224530"/>
          </a:xfrm>
          <a:prstGeom prst="rect"/>
        </p:spPr>
        <p:txBody>
          <a:bodyPr wrap="square" lIns="91440" tIns="45720" rIns="91440" bIns="45720" vert="horz" anchor="t">
            <a:normAutofit fontScale="77500" lnSpcReduction="0"/>
          </a:bodyPr>
          <a:lstStyle/>
          <a:p>
            <a:pPr marL="228600" indent="-228600" rtl="0" algn="l" defTabSz="914400" eaLnBrk="1" latinLnBrk="1" hangingPunct="1">
              <a:buFontTx/>
              <a:buNone/>
            </a:pPr>
            <a:r>
              <a:rPr sz="4285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1	</a:t>
            </a:r>
            <a:r>
              <a:rPr lang="ko-KR" sz="4285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진행 </a:t>
            </a:r>
            <a:r>
              <a:rPr lang="ko-KR" sz="4285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상황</a:t>
            </a:r>
            <a:endParaRPr lang="ko-KR" altLang="en-US" sz="4285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 typeface="Arial"/>
              <a:buChar char="•"/>
            </a:pPr>
            <a:endParaRPr lang="ko-KR" altLang="en-US" sz="4285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sz="4285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2	</a:t>
            </a:r>
            <a:r>
              <a:rPr lang="ko-KR" sz="4285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시연</a:t>
            </a:r>
            <a:endParaRPr lang="ko-KR" altLang="en-US" sz="4285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 typeface="Arial"/>
              <a:buChar char="•"/>
            </a:pPr>
            <a:endParaRPr lang="ko-KR" altLang="en-US" sz="4285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sz="4285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3	</a:t>
            </a:r>
            <a:r>
              <a:rPr lang="ko-KR" sz="4285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구현</a:t>
            </a:r>
            <a:r>
              <a:rPr sz="4285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sz="4285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계획</a:t>
            </a:r>
            <a:endParaRPr lang="ko-KR" altLang="en-US" sz="4285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264275" y="0"/>
            <a:ext cx="5926455" cy="6849745"/>
          </a:xfrm>
          <a:prstGeom prst="rect"/>
          <a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2278380" y="989330"/>
            <a:ext cx="117411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Contents</a:t>
            </a:r>
            <a:endParaRPr lang="ko-KR" altLang="en-US" sz="1800">
              <a:solidFill>
                <a:srgbClr val="5B9BD5"/>
              </a:solidFill>
              <a:latin typeface="프리젠테이션 7 Bold" charset="0"/>
              <a:ea typeface="프리젠테이션 7 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61950" y="159385"/>
            <a:ext cx="11830685" cy="9398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" name="Rect 0"/>
          <p:cNvCxnSpPr/>
          <p:nvPr/>
        </p:nvCxnSpPr>
        <p:spPr>
          <a:xfrm rot="0">
            <a:off x="386715" y="6670040"/>
            <a:ext cx="11817985" cy="1270"/>
          </a:xfrm>
          <a:prstGeom prst="line"/>
          <a:ln w="19050" cap="flat" cmpd="sng">
            <a:solidFill>
              <a:srgbClr val="5B9BD5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2"/>
          <p:cNvSpPr txBox="1">
            <a:spLocks noGrp="1"/>
          </p:cNvSpPr>
          <p:nvPr>
            <p:ph type="title" idx="1"/>
          </p:nvPr>
        </p:nvSpPr>
        <p:spPr>
          <a:xfrm rot="0">
            <a:off x="7538085" y="623570"/>
            <a:ext cx="1096010" cy="16198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4000">
                <a:solidFill>
                  <a:schemeClr val="bg1"/>
                </a:solidFill>
                <a:latin typeface="프리젠테이션 9 Black" charset="0"/>
                <a:ea typeface="프리젠테이션 9 Black" charset="0"/>
              </a:rPr>
              <a:t>1</a:t>
            </a:r>
            <a:endParaRPr lang="ko-KR" altLang="en-US" sz="14000">
              <a:solidFill>
                <a:schemeClr val="bg1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3" name="텍스트 상자 33"/>
          <p:cNvSpPr txBox="1">
            <a:spLocks/>
          </p:cNvSpPr>
          <p:nvPr/>
        </p:nvSpPr>
        <p:spPr>
          <a:xfrm rot="0">
            <a:off x="7538085" y="2241550"/>
            <a:ext cx="3114675" cy="83185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4800">
                <a:solidFill>
                  <a:schemeClr val="bg1"/>
                </a:solidFill>
                <a:latin typeface="프리젠테이션 7 Bold" charset="0"/>
                <a:ea typeface="프리젠테이션 7 Bold" charset="0"/>
              </a:rPr>
              <a:t>진행 </a:t>
            </a:r>
            <a:r>
              <a:rPr sz="4800">
                <a:solidFill>
                  <a:schemeClr val="bg1"/>
                </a:solidFill>
                <a:latin typeface="프리젠테이션 7 Bold" charset="0"/>
                <a:ea typeface="프리젠테이션 7 Bold" charset="0"/>
              </a:rPr>
              <a:t>상황</a:t>
            </a:r>
            <a:endParaRPr lang="ko-KR" altLang="en-US" sz="4800">
              <a:solidFill>
                <a:schemeClr val="bg1"/>
              </a:solidFill>
              <a:latin typeface="프리젠테이션 7 Bold" charset="0"/>
              <a:ea typeface="프리젠테이션 7 Bold" charset="0"/>
            </a:endParaRPr>
          </a:p>
        </p:txBody>
      </p:sp>
      <p:cxnSp>
        <p:nvCxnSpPr>
          <p:cNvPr id="4" name="도형 34"/>
          <p:cNvCxnSpPr/>
          <p:nvPr/>
        </p:nvCxnSpPr>
        <p:spPr>
          <a:xfrm rot="0">
            <a:off x="7437120" y="3078480"/>
            <a:ext cx="4747895" cy="1270"/>
          </a:xfrm>
          <a:prstGeom prst="line"/>
          <a:ln w="762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도형 35"/>
          <p:cNvCxnSpPr/>
          <p:nvPr/>
        </p:nvCxnSpPr>
        <p:spPr>
          <a:xfrm rot="0">
            <a:off x="7449185" y="3360420"/>
            <a:ext cx="4727575" cy="1270"/>
          </a:xfrm>
          <a:prstGeom prst="line"/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1"/>
          <p:cNvSpPr txBox="1">
            <a:spLocks noGrp="1"/>
          </p:cNvSpPr>
          <p:nvPr>
            <p:ph type="title" idx="1"/>
          </p:nvPr>
        </p:nvSpPr>
        <p:spPr>
          <a:xfrm rot="0">
            <a:off x="1168400" y="300355"/>
            <a:ext cx="2920365" cy="9912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진행 </a:t>
            </a: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상황</a:t>
            </a:r>
            <a:endParaRPr lang="ko-KR" altLang="en-US" sz="4400">
              <a:solidFill>
                <a:srgbClr val="5B9BD5"/>
              </a:solidFill>
              <a:latin typeface="프리젠테이션 7 Bold" charset="0"/>
              <a:ea typeface="프리젠테이션 7 Bold" charset="0"/>
            </a:endParaRPr>
          </a:p>
        </p:txBody>
      </p:sp>
      <p:sp>
        <p:nvSpPr>
          <p:cNvPr id="3" name="도형 42"/>
          <p:cNvSpPr>
            <a:spLocks/>
          </p:cNvSpPr>
          <p:nvPr/>
        </p:nvSpPr>
        <p:spPr>
          <a:xfrm rot="0">
            <a:off x="361950" y="159385"/>
            <a:ext cx="11830685" cy="9398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43"/>
          <p:cNvSpPr txBox="1">
            <a:spLocks noGrp="1"/>
          </p:cNvSpPr>
          <p:nvPr/>
        </p:nvSpPr>
        <p:spPr>
          <a:xfrm rot="0">
            <a:off x="443230" y="300990"/>
            <a:ext cx="404495" cy="3771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solidFill>
                  <a:srgbClr val="5B9BD5"/>
                </a:solidFill>
                <a:latin typeface="프리젠테이션 9 Black" charset="0"/>
                <a:ea typeface="프리젠테이션 9 Black" charset="0"/>
              </a:rPr>
              <a:t>1</a:t>
            </a:r>
            <a:endParaRPr lang="ko-KR" altLang="en-US" sz="2800">
              <a:solidFill>
                <a:srgbClr val="5B9BD5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5" name="도형 44"/>
          <p:cNvSpPr>
            <a:spLocks/>
          </p:cNvSpPr>
          <p:nvPr/>
        </p:nvSpPr>
        <p:spPr>
          <a:xfrm rot="0">
            <a:off x="845820" y="1628140"/>
            <a:ext cx="4055745" cy="113792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rtl="0" algn="ctr" defTabSz="914400" eaLnBrk="1" latinLnBrk="1" hangingPunct="1">
              <a:buFontTx/>
              <a:buNone/>
            </a:pPr>
            <a:r>
              <a:rPr lang="ko-KR" sz="3600">
                <a:latin typeface="프리젠테이션 5 Medium" charset="0"/>
                <a:ea typeface="프리젠테이션 5 Medium" charset="0"/>
              </a:rPr>
              <a:t>프론트앤드</a:t>
            </a:r>
            <a:endParaRPr lang="ko-KR" altLang="en-US" sz="3600">
              <a:latin typeface="프리젠테이션 5 Medium" charset="0"/>
              <a:ea typeface="프리젠테이션 5 Medium" charset="0"/>
            </a:endParaRPr>
          </a:p>
        </p:txBody>
      </p:sp>
      <p:sp>
        <p:nvSpPr>
          <p:cNvPr id="6" name="도형 45"/>
          <p:cNvSpPr>
            <a:spLocks/>
          </p:cNvSpPr>
          <p:nvPr/>
        </p:nvSpPr>
        <p:spPr>
          <a:xfrm rot="0">
            <a:off x="845185" y="3376295"/>
            <a:ext cx="4055745" cy="113792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rtl="0" algn="ctr" defTabSz="914400" eaLnBrk="1" latinLnBrk="1" hangingPunct="1">
              <a:buFontTx/>
              <a:buNone/>
            </a:pPr>
            <a:r>
              <a:rPr sz="3600">
                <a:latin typeface="프리젠테이션 5 Medium" charset="0"/>
                <a:ea typeface="프리젠테이션 5 Medium" charset="0"/>
              </a:rPr>
              <a:t>백앤드</a:t>
            </a:r>
            <a:endParaRPr lang="ko-KR" altLang="en-US" sz="3600">
              <a:latin typeface="프리젠테이션 5 Medium" charset="0"/>
              <a:ea typeface="프리젠테이션 5 Medium" charset="0"/>
            </a:endParaRPr>
          </a:p>
        </p:txBody>
      </p:sp>
      <p:sp>
        <p:nvSpPr>
          <p:cNvPr id="7" name="도형 46"/>
          <p:cNvSpPr>
            <a:spLocks/>
          </p:cNvSpPr>
          <p:nvPr/>
        </p:nvSpPr>
        <p:spPr>
          <a:xfrm rot="0">
            <a:off x="845185" y="5109210"/>
            <a:ext cx="4055745" cy="113792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rtl="0" algn="ctr" defTabSz="914400" eaLnBrk="1" latinLnBrk="1" hangingPunct="1">
              <a:buFontTx/>
              <a:buNone/>
            </a:pPr>
            <a:r>
              <a:rPr sz="3600">
                <a:latin typeface="프리젠테이션 5 Medium" charset="0"/>
                <a:ea typeface="프리젠테이션 5 Medium" charset="0"/>
              </a:rPr>
              <a:t>D</a:t>
            </a:r>
            <a:r>
              <a:rPr sz="3600">
                <a:latin typeface="프리젠테이션 5 Medium" charset="0"/>
                <a:ea typeface="프리젠테이션 5 Medium" charset="0"/>
              </a:rPr>
              <a:t>B</a:t>
            </a:r>
            <a:endParaRPr lang="ko-KR" altLang="en-US" sz="3600">
              <a:latin typeface="프리젠테이션 5 Medium" charset="0"/>
              <a:ea typeface="프리젠테이션 5 Medium" charset="0"/>
            </a:endParaRPr>
          </a:p>
        </p:txBody>
      </p:sp>
      <p:cxnSp>
        <p:nvCxnSpPr>
          <p:cNvPr id="8" name="도형 47"/>
          <p:cNvCxnSpPr/>
          <p:nvPr/>
        </p:nvCxnSpPr>
        <p:spPr>
          <a:xfrm rot="0">
            <a:off x="386715" y="6670040"/>
            <a:ext cx="11817985" cy="1270"/>
          </a:xfrm>
          <a:prstGeom prst="line"/>
          <a:ln w="19050" cap="flat" cmpd="sng">
            <a:solidFill>
              <a:srgbClr val="5B9BD5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53"/>
          <p:cNvSpPr txBox="1">
            <a:spLocks noGrp="1"/>
          </p:cNvSpPr>
          <p:nvPr>
            <p:ph type="obj" idx="2"/>
          </p:nvPr>
        </p:nvSpPr>
        <p:spPr>
          <a:xfrm rot="0">
            <a:off x="5290185" y="1550670"/>
            <a:ext cx="6906260" cy="1569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U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I	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-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로그인, 회원가입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버튼 및 모달창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	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-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게시판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카테고리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메뉴바와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로고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 	-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공지사항 게시판 (임시)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,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글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내용 열람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</p:txBody>
      </p:sp>
      <p:sp>
        <p:nvSpPr>
          <p:cNvPr id="10" name="내용 개체 틀 54"/>
          <p:cNvSpPr txBox="1">
            <a:spLocks noGrp="1"/>
          </p:cNvSpPr>
          <p:nvPr>
            <p:ph type="obj" idx="3"/>
          </p:nvPr>
        </p:nvSpPr>
        <p:spPr>
          <a:xfrm rot="0">
            <a:off x="5290820" y="3427730"/>
            <a:ext cx="6906260" cy="1569085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기능		-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회원관리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DAO, DTO (회원가입, 로그인)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     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-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게시판 D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A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O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, D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T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O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(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게시판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열람)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 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	-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댓글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DA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O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, DTO (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X,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미완)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</p:txBody>
      </p:sp>
      <p:sp>
        <p:nvSpPr>
          <p:cNvPr id="11" name="내용 개체 틀 55"/>
          <p:cNvSpPr txBox="1">
            <a:spLocks noGrp="1"/>
          </p:cNvSpPr>
          <p:nvPr>
            <p:ph type="obj" idx="4"/>
          </p:nvPr>
        </p:nvSpPr>
        <p:spPr>
          <a:xfrm rot="0">
            <a:off x="5291455" y="5103495"/>
            <a:ext cx="6906260" cy="1569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설계		-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회원정보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테이블 (users)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  		-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게시판 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테이블 (board)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  <a:p>
            <a:pPr marL="228600" indent="-228600" rtl="0" algn="l" defTabSz="914400" eaLnBrk="1" latinLnBrk="1" hangingPunct="1">
              <a:buFontTx/>
              <a:buNone/>
            </a:pP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	    		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-</a:t>
            </a:r>
            <a:r>
              <a:rPr lang="ko-KR" sz="2600">
                <a:solidFill>
                  <a:srgbClr val="5B9BD5"/>
                </a:solidFill>
                <a:latin typeface="프리젠테이션 5 Medium" charset="0"/>
                <a:ea typeface="프리젠테이션 5 Medium" charset="0"/>
              </a:rPr>
              <a:t> 댓글 테이블 (reply)</a:t>
            </a:r>
            <a:endParaRPr lang="ko-KR" altLang="en-US" sz="2600">
              <a:solidFill>
                <a:srgbClr val="5B9BD5"/>
              </a:solidFill>
              <a:latin typeface="프리젠테이션 5 Medium" charset="0"/>
              <a:ea typeface="프리젠테이션 5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8"/>
          <p:cNvSpPr txBox="1">
            <a:spLocks noGrp="1"/>
          </p:cNvSpPr>
          <p:nvPr>
            <p:ph type="title" idx="2"/>
          </p:nvPr>
        </p:nvSpPr>
        <p:spPr>
          <a:xfrm rot="0">
            <a:off x="1168400" y="300355"/>
            <a:ext cx="2920365" cy="9912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진행 </a:t>
            </a: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상황</a:t>
            </a:r>
            <a:endParaRPr lang="ko-KR" altLang="en-US" sz="4400">
              <a:solidFill>
                <a:srgbClr val="5B9BD5"/>
              </a:solidFill>
              <a:latin typeface="프리젠테이션 7 Bold" charset="0"/>
              <a:ea typeface="프리젠테이션 7 Bold" charset="0"/>
            </a:endParaRPr>
          </a:p>
        </p:txBody>
      </p:sp>
      <p:sp>
        <p:nvSpPr>
          <p:cNvPr id="3" name="도형 59"/>
          <p:cNvSpPr>
            <a:spLocks/>
          </p:cNvSpPr>
          <p:nvPr/>
        </p:nvSpPr>
        <p:spPr>
          <a:xfrm rot="0">
            <a:off x="361950" y="159385"/>
            <a:ext cx="11830685" cy="9398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60"/>
          <p:cNvSpPr txBox="1">
            <a:spLocks noGrp="1"/>
          </p:cNvSpPr>
          <p:nvPr/>
        </p:nvSpPr>
        <p:spPr>
          <a:xfrm rot="0">
            <a:off x="443230" y="300990"/>
            <a:ext cx="404495" cy="3771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solidFill>
                  <a:srgbClr val="5B9BD5"/>
                </a:solidFill>
                <a:latin typeface="프리젠테이션 9 Black" charset="0"/>
                <a:ea typeface="프리젠테이션 9 Black" charset="0"/>
              </a:rPr>
              <a:t>1</a:t>
            </a:r>
            <a:endParaRPr lang="ko-KR" altLang="en-US" sz="2800">
              <a:solidFill>
                <a:srgbClr val="5B9BD5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5" name="도형 61"/>
          <p:cNvSpPr>
            <a:spLocks/>
          </p:cNvSpPr>
          <p:nvPr/>
        </p:nvSpPr>
        <p:spPr>
          <a:xfrm rot="0">
            <a:off x="4577715" y="636905"/>
            <a:ext cx="3032125" cy="798195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rtl="0" algn="ctr" defTabSz="914400" eaLnBrk="1" latinLnBrk="1" hangingPunct="1">
              <a:buFontTx/>
              <a:buNone/>
            </a:pPr>
            <a:r>
              <a:rPr lang="ko-KR" sz="3600">
                <a:latin typeface="프리젠테이션 5 Medium" charset="0"/>
                <a:ea typeface="프리젠테이션 5 Medium" charset="0"/>
              </a:rPr>
              <a:t>프론트앤드</a:t>
            </a:r>
            <a:endParaRPr lang="ko-KR" altLang="en-US" sz="3600">
              <a:latin typeface="프리젠테이션 5 Medium" charset="0"/>
              <a:ea typeface="프리젠테이션 5 Medium" charset="0"/>
            </a:endParaRPr>
          </a:p>
        </p:txBody>
      </p:sp>
      <p:cxnSp>
        <p:nvCxnSpPr>
          <p:cNvPr id="8" name="도형 64"/>
          <p:cNvCxnSpPr/>
          <p:nvPr/>
        </p:nvCxnSpPr>
        <p:spPr>
          <a:xfrm rot="0">
            <a:off x="386715" y="6670040"/>
            <a:ext cx="11817985" cy="1270"/>
          </a:xfrm>
          <a:prstGeom prst="line"/>
          <a:ln w="19050" cap="flat" cmpd="sng">
            <a:solidFill>
              <a:srgbClr val="5B9BD5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74" descr="C:/Users/whtk/AppData/Roaming/PolarisOffice/ETemp/12720_7988056/fImage1517362225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52015" y="1741170"/>
            <a:ext cx="7880350" cy="43922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8"/>
          <p:cNvSpPr txBox="1">
            <a:spLocks noGrp="1"/>
          </p:cNvSpPr>
          <p:nvPr>
            <p:ph type="title" idx="2"/>
          </p:nvPr>
        </p:nvSpPr>
        <p:spPr>
          <a:xfrm rot="0">
            <a:off x="1168400" y="300355"/>
            <a:ext cx="2920365" cy="9912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진행 </a:t>
            </a: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상황</a:t>
            </a:r>
            <a:endParaRPr lang="ko-KR" altLang="en-US" sz="4400">
              <a:solidFill>
                <a:srgbClr val="5B9BD5"/>
              </a:solidFill>
              <a:latin typeface="프리젠테이션 7 Bold" charset="0"/>
              <a:ea typeface="프리젠테이션 7 Bold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61950" y="159385"/>
            <a:ext cx="11830685" cy="9398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/>
        </p:nvSpPr>
        <p:spPr>
          <a:xfrm rot="0">
            <a:off x="443230" y="300990"/>
            <a:ext cx="404495" cy="3771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solidFill>
                  <a:srgbClr val="5B9BD5"/>
                </a:solidFill>
                <a:latin typeface="프리젠테이션 9 Black" charset="0"/>
                <a:ea typeface="프리젠테이션 9 Black" charset="0"/>
              </a:rPr>
              <a:t>1</a:t>
            </a:r>
            <a:endParaRPr lang="ko-KR" altLang="en-US" sz="2800">
              <a:solidFill>
                <a:srgbClr val="5B9BD5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577715" y="636905"/>
            <a:ext cx="3032125" cy="798195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rtl="0" algn="ctr" defTabSz="914400" eaLnBrk="1" latinLnBrk="1" hangingPunct="1">
              <a:buFontTx/>
              <a:buNone/>
            </a:pPr>
            <a:r>
              <a:rPr lang="ko-KR" sz="3600">
                <a:latin typeface="프리젠테이션 5 Medium" charset="0"/>
                <a:ea typeface="프리젠테이션 5 Medium" charset="0"/>
              </a:rPr>
              <a:t>프론트앤드</a:t>
            </a:r>
            <a:endParaRPr lang="ko-KR" altLang="en-US" sz="3600">
              <a:latin typeface="프리젠테이션 5 Medium" charset="0"/>
              <a:ea typeface="프리젠테이션 5 Medium" charset="0"/>
            </a:endParaRPr>
          </a:p>
        </p:txBody>
      </p:sp>
      <p:cxnSp>
        <p:nvCxnSpPr>
          <p:cNvPr id="8" name="Rect 0"/>
          <p:cNvCxnSpPr/>
          <p:nvPr/>
        </p:nvCxnSpPr>
        <p:spPr>
          <a:xfrm rot="0">
            <a:off x="386715" y="6670040"/>
            <a:ext cx="11817985" cy="1270"/>
          </a:xfrm>
          <a:prstGeom prst="line"/>
          <a:ln w="19050" cap="flat" cmpd="sng">
            <a:solidFill>
              <a:srgbClr val="5B9BD5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71" descr="C:/Users/whtk/AppData/Roaming/PolarisOffice/ETemp/12720_7988056/fImage21694223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" y="2785110"/>
            <a:ext cx="10554335" cy="2191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8"/>
          <p:cNvSpPr txBox="1">
            <a:spLocks noGrp="1"/>
          </p:cNvSpPr>
          <p:nvPr>
            <p:ph type="title" idx="2"/>
          </p:nvPr>
        </p:nvSpPr>
        <p:spPr>
          <a:xfrm rot="0">
            <a:off x="1168400" y="300355"/>
            <a:ext cx="2920365" cy="9912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진행 </a:t>
            </a: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상황</a:t>
            </a:r>
            <a:endParaRPr lang="ko-KR" altLang="en-US" sz="4400">
              <a:solidFill>
                <a:srgbClr val="5B9BD5"/>
              </a:solidFill>
              <a:latin typeface="프리젠테이션 7 Bold" charset="0"/>
              <a:ea typeface="프리젠테이션 7 Bold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61950" y="159385"/>
            <a:ext cx="11830685" cy="9398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/>
        </p:nvSpPr>
        <p:spPr>
          <a:xfrm rot="0">
            <a:off x="443230" y="300990"/>
            <a:ext cx="404495" cy="3771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solidFill>
                  <a:srgbClr val="5B9BD5"/>
                </a:solidFill>
                <a:latin typeface="프리젠테이션 9 Black" charset="0"/>
                <a:ea typeface="프리젠테이션 9 Black" charset="0"/>
              </a:rPr>
              <a:t>1</a:t>
            </a:r>
            <a:endParaRPr lang="ko-KR" altLang="en-US" sz="2800">
              <a:solidFill>
                <a:srgbClr val="5B9BD5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577715" y="636905"/>
            <a:ext cx="3032125" cy="798195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rtl="0" algn="ctr" defTabSz="914400" eaLnBrk="1" latinLnBrk="1" hangingPunct="1">
              <a:buFontTx/>
              <a:buNone/>
            </a:pPr>
            <a:r>
              <a:rPr lang="ko-KR" sz="3600">
                <a:latin typeface="프리젠테이션 5 Medium" charset="0"/>
                <a:ea typeface="프리젠테이션 5 Medium" charset="0"/>
              </a:rPr>
              <a:t>프론트앤드</a:t>
            </a:r>
            <a:endParaRPr lang="ko-KR" altLang="en-US" sz="3600">
              <a:latin typeface="프리젠테이션 5 Medium" charset="0"/>
              <a:ea typeface="프리젠테이션 5 Medium" charset="0"/>
            </a:endParaRPr>
          </a:p>
        </p:txBody>
      </p:sp>
      <p:cxnSp>
        <p:nvCxnSpPr>
          <p:cNvPr id="8" name="Rect 0"/>
          <p:cNvCxnSpPr/>
          <p:nvPr/>
        </p:nvCxnSpPr>
        <p:spPr>
          <a:xfrm rot="0">
            <a:off x="386715" y="6670040"/>
            <a:ext cx="11817985" cy="1270"/>
          </a:xfrm>
          <a:prstGeom prst="line"/>
          <a:ln w="19050" cap="flat" cmpd="sng">
            <a:solidFill>
              <a:srgbClr val="5B9BD5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69" descr="C:/Users/whtk/AppData/Roaming/PolarisOffice/ETemp/12720_7988056/fImage34172222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3460" y="2231390"/>
            <a:ext cx="5264785" cy="3105785"/>
          </a:xfrm>
          <a:prstGeom prst="rect"/>
          <a:noFill/>
        </p:spPr>
      </p:pic>
      <p:pic>
        <p:nvPicPr>
          <p:cNvPr id="10" name="그림 70" descr="C:/Users/whtk/AppData/Roaming/PolarisOffice/ETemp/12720_7988056/fImage377392226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35090" y="1684655"/>
            <a:ext cx="5061585" cy="41979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8"/>
          <p:cNvSpPr txBox="1">
            <a:spLocks noGrp="1"/>
          </p:cNvSpPr>
          <p:nvPr>
            <p:ph type="title" idx="2"/>
          </p:nvPr>
        </p:nvSpPr>
        <p:spPr>
          <a:xfrm rot="0">
            <a:off x="1168400" y="300355"/>
            <a:ext cx="2920365" cy="9912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진행 </a:t>
            </a: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상황</a:t>
            </a:r>
            <a:endParaRPr lang="ko-KR" altLang="en-US" sz="4400">
              <a:solidFill>
                <a:srgbClr val="5B9BD5"/>
              </a:solidFill>
              <a:latin typeface="프리젠테이션 7 Bold" charset="0"/>
              <a:ea typeface="프리젠테이션 7 Bold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61950" y="159385"/>
            <a:ext cx="11830685" cy="9398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/>
        </p:nvSpPr>
        <p:spPr>
          <a:xfrm rot="0">
            <a:off x="443230" y="300990"/>
            <a:ext cx="404495" cy="3771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solidFill>
                  <a:srgbClr val="5B9BD5"/>
                </a:solidFill>
                <a:latin typeface="프리젠테이션 9 Black" charset="0"/>
                <a:ea typeface="프리젠테이션 9 Black" charset="0"/>
              </a:rPr>
              <a:t>1</a:t>
            </a:r>
            <a:endParaRPr lang="ko-KR" altLang="en-US" sz="2800">
              <a:solidFill>
                <a:srgbClr val="5B9BD5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577715" y="636905"/>
            <a:ext cx="3032125" cy="798195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rtl="0" algn="ctr" defTabSz="914400" eaLnBrk="1" latinLnBrk="1" hangingPunct="1">
              <a:buFontTx/>
              <a:buNone/>
            </a:pPr>
            <a:r>
              <a:rPr lang="ko-KR" sz="3600">
                <a:latin typeface="프리젠테이션 5 Medium" charset="0"/>
                <a:ea typeface="프리젠테이션 5 Medium" charset="0"/>
              </a:rPr>
              <a:t>프론트앤드</a:t>
            </a:r>
            <a:endParaRPr lang="ko-KR" altLang="en-US" sz="3600">
              <a:latin typeface="프리젠테이션 5 Medium" charset="0"/>
              <a:ea typeface="프리젠테이션 5 Medium" charset="0"/>
            </a:endParaRPr>
          </a:p>
        </p:txBody>
      </p:sp>
      <p:cxnSp>
        <p:nvCxnSpPr>
          <p:cNvPr id="8" name="Rect 0"/>
          <p:cNvCxnSpPr/>
          <p:nvPr/>
        </p:nvCxnSpPr>
        <p:spPr>
          <a:xfrm rot="0">
            <a:off x="386715" y="6670040"/>
            <a:ext cx="11817985" cy="1270"/>
          </a:xfrm>
          <a:prstGeom prst="line"/>
          <a:ln w="19050" cap="flat" cmpd="sng">
            <a:solidFill>
              <a:srgbClr val="5B9BD5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72" descr="C:/Users/whtk/AppData/Roaming/PolarisOffice/ETemp/12720_7988056/fImage644752241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42845" y="1564005"/>
            <a:ext cx="7672705" cy="49561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8"/>
          <p:cNvSpPr txBox="1">
            <a:spLocks noGrp="1"/>
          </p:cNvSpPr>
          <p:nvPr>
            <p:ph type="title" idx="2"/>
          </p:nvPr>
        </p:nvSpPr>
        <p:spPr>
          <a:xfrm rot="0">
            <a:off x="1168400" y="300355"/>
            <a:ext cx="2920365" cy="9912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진행 </a:t>
            </a:r>
            <a:r>
              <a:rPr sz="4400">
                <a:solidFill>
                  <a:srgbClr val="5B9BD5"/>
                </a:solidFill>
                <a:latin typeface="프리젠테이션 7 Bold" charset="0"/>
                <a:ea typeface="프리젠테이션 7 Bold" charset="0"/>
              </a:rPr>
              <a:t>상황</a:t>
            </a:r>
            <a:endParaRPr lang="ko-KR" altLang="en-US" sz="4400">
              <a:solidFill>
                <a:srgbClr val="5B9BD5"/>
              </a:solidFill>
              <a:latin typeface="프리젠테이션 7 Bold" charset="0"/>
              <a:ea typeface="프리젠테이션 7 Bold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361950" y="159385"/>
            <a:ext cx="11830685" cy="93980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/>
        </p:nvSpPr>
        <p:spPr>
          <a:xfrm rot="0">
            <a:off x="443230" y="300990"/>
            <a:ext cx="404495" cy="3771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solidFill>
                  <a:srgbClr val="5B9BD5"/>
                </a:solidFill>
                <a:latin typeface="프리젠테이션 9 Black" charset="0"/>
                <a:ea typeface="프리젠테이션 9 Black" charset="0"/>
              </a:rPr>
              <a:t>1</a:t>
            </a:r>
            <a:endParaRPr lang="ko-KR" altLang="en-US" sz="2800">
              <a:solidFill>
                <a:srgbClr val="5B9BD5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577715" y="636905"/>
            <a:ext cx="3032125" cy="798195"/>
          </a:xfrm>
          <a:prstGeom prst="rect"/>
          <a:solidFill>
            <a:srgbClr val="5B9BD5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rtl="0" algn="ctr" defTabSz="914400" eaLnBrk="1" latinLnBrk="1" hangingPunct="1">
              <a:buFontTx/>
              <a:buNone/>
            </a:pPr>
            <a:r>
              <a:rPr lang="ko-KR" sz="3600">
                <a:latin typeface="프리젠테이션 5 Medium" charset="0"/>
                <a:ea typeface="프리젠테이션 5 Medium" charset="0"/>
              </a:rPr>
              <a:t>프론트앤드</a:t>
            </a:r>
            <a:endParaRPr lang="ko-KR" altLang="en-US" sz="3600">
              <a:latin typeface="프리젠테이션 5 Medium" charset="0"/>
              <a:ea typeface="프리젠테이션 5 Medium" charset="0"/>
            </a:endParaRPr>
          </a:p>
        </p:txBody>
      </p:sp>
      <p:cxnSp>
        <p:nvCxnSpPr>
          <p:cNvPr id="8" name="Rect 0"/>
          <p:cNvCxnSpPr/>
          <p:nvPr/>
        </p:nvCxnSpPr>
        <p:spPr>
          <a:xfrm rot="0">
            <a:off x="386715" y="6670040"/>
            <a:ext cx="11817985" cy="1270"/>
          </a:xfrm>
          <a:prstGeom prst="line"/>
          <a:ln w="19050" cap="flat" cmpd="sng">
            <a:solidFill>
              <a:srgbClr val="5B9BD5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73" descr="C:/Users/whtk/AppData/Roaming/PolarisOffice/ETemp/12720_7988056/fImage236352248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8730" y="2015490"/>
            <a:ext cx="7481570" cy="38735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whtkddn178</dc:creator>
  <cp:lastModifiedBy>whtkddn178</cp:lastModifiedBy>
  <dc:title>PowerPoint 프레젠테이션</dc:title>
  <cp:version>10.105.224.52366</cp:version>
</cp:coreProperties>
</file>